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4" r:id="rId4"/>
    <p:sldId id="265" r:id="rId5"/>
    <p:sldId id="266" r:id="rId6"/>
    <p:sldId id="267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1D64"/>
    <a:srgbClr val="3A1C64"/>
    <a:srgbClr val="9D1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03" y="-23535"/>
            <a:ext cx="12236005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856" y="2503488"/>
            <a:ext cx="7772400" cy="954527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41738" y="504495"/>
            <a:ext cx="3815256" cy="1520879"/>
          </a:xfrm>
          <a:prstGeom prst="rect">
            <a:avLst/>
          </a:prstGeom>
          <a:solidFill>
            <a:srgbClr val="3A1C64"/>
          </a:solidFill>
          <a:ln>
            <a:solidFill>
              <a:srgbClr val="3A1D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74" y="504495"/>
            <a:ext cx="3785624" cy="1560579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5891048" y="5507775"/>
            <a:ext cx="3815256" cy="1098550"/>
          </a:xfrm>
          <a:prstGeom prst="rect">
            <a:avLst/>
          </a:prstGeom>
          <a:solidFill>
            <a:srgbClr val="3A1C64"/>
          </a:solidFill>
          <a:ln>
            <a:solidFill>
              <a:srgbClr val="3A1D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402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3BD5-9F6B-4A8C-8B58-7F8FBE2DDF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3A1D6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3BD5-9F6B-4A8C-8B58-7F8FBE2DDF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8285252" cy="11461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3BD5-9F6B-4A8C-8B58-7F8FBE2DDF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3A1D6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/>
          <p:nvPr userDrawn="1"/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EC6375-37E4-4626-831E-AA0B25D7674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3BD5-9F6B-4A8C-8B58-7F8FBE2DDF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3BD5-9F6B-4A8C-8B58-7F8FBE2DDF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3A1D6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1515"/>
            <a:ext cx="8382441" cy="1069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3BD5-9F6B-4A8C-8B58-7F8FBE2DDFB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3A1D6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264703" cy="1135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3BD5-9F6B-4A8C-8B58-7F8FBE2DDFB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3A1D6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3BD5-9F6B-4A8C-8B58-7F8FBE2DDFB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3BD5-9F6B-4A8C-8B58-7F8FBE2DDF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3BD5-9F6B-4A8C-8B58-7F8FBE2DDF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6375-37E4-4626-831E-AA0B25D7674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microsoft.com/office/2007/relationships/hdphoto" Target="../media/image4.wdp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B3BD5-9F6B-4A8C-8B58-7F8FBE2DDF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324" y="426079"/>
            <a:ext cx="2418324" cy="9969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GIF"/><Relationship Id="rId1" Type="http://schemas.openxmlformats.org/officeDocument/2006/relationships/image" Target="../media/image1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0070C0"/>
                </a:solidFill>
              </a:rPr>
              <a:t>Implementation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3D mod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696720"/>
            <a:ext cx="9248140" cy="4852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369375"/>
            <a:ext cx="10972800" cy="48245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721" y="1638968"/>
            <a:ext cx="3202129" cy="289576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442850" y="4496949"/>
            <a:ext cx="3960405" cy="2361051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594" y="1638968"/>
            <a:ext cx="3296972" cy="285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0070C0"/>
                </a:solidFill>
              </a:rPr>
              <a:t>Convolution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369375"/>
            <a:ext cx="10972800" cy="48245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8" name="Content Placeholder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788561"/>
            <a:ext cx="4071574" cy="3136365"/>
          </a:xfrm>
          <a:prstGeom prst="rect">
            <a:avLst/>
          </a:prstGeom>
        </p:spPr>
      </p:pic>
      <p:pic>
        <p:nvPicPr>
          <p:cNvPr id="9" name="Content Placeholder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856" y="2474093"/>
            <a:ext cx="4610100" cy="17653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396749" y="4736714"/>
            <a:ext cx="6735445" cy="2091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M</a:t>
            </a:r>
            <a:r>
              <a:rPr lang="en-IN" b="1" dirty="0" smtClean="0">
                <a:solidFill>
                  <a:srgbClr val="0070C0"/>
                </a:solidFill>
              </a:rPr>
              <a:t>ax Pooling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369375"/>
            <a:ext cx="10972800" cy="48245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56842"/>
            <a:ext cx="5978870" cy="452957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070" y="2340677"/>
            <a:ext cx="5059074" cy="28819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0070C0"/>
                </a:solidFill>
              </a:rPr>
              <a:t>Fully Connected Layer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369375"/>
            <a:ext cx="10972800" cy="48245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43355"/>
            <a:ext cx="4938105" cy="236072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893" y="1796716"/>
            <a:ext cx="3075232" cy="4445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0070C0"/>
                </a:solidFill>
              </a:rPr>
              <a:t>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369375"/>
            <a:ext cx="10972800" cy="48245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1705" y="1816706"/>
            <a:ext cx="9313311" cy="4377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0070C0"/>
                </a:solidFill>
              </a:rPr>
              <a:t>Results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088021"/>
            <a:ext cx="10972800" cy="48245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fontAlgn="base"/>
            <a:r>
              <a:rPr lang="en-US" sz="2400" dirty="0" smtClean="0">
                <a:solidFill>
                  <a:srgbClr val="000000"/>
                </a:solidFill>
              </a:rPr>
              <a:t>Convolution </a:t>
            </a:r>
            <a:r>
              <a:rPr lang="en-US" sz="2400" dirty="0">
                <a:solidFill>
                  <a:srgbClr val="000000"/>
                </a:solidFill>
              </a:rPr>
              <a:t>Results: Displayed for each </a:t>
            </a:r>
            <a:r>
              <a:rPr lang="en-US" sz="2400" dirty="0" smtClean="0">
                <a:solidFill>
                  <a:srgbClr val="000000"/>
                </a:solidFill>
              </a:rPr>
              <a:t>filter.</a:t>
            </a:r>
            <a:endParaRPr lang="en-US" sz="2400" dirty="0">
              <a:solidFill>
                <a:srgbClr val="000000"/>
              </a:solidFill>
            </a:endParaRPr>
          </a:p>
          <a:p>
            <a:pPr fontAlgn="base"/>
            <a:r>
              <a:rPr lang="en-US" sz="2400" dirty="0" smtClean="0">
                <a:solidFill>
                  <a:srgbClr val="000000"/>
                </a:solidFill>
              </a:rPr>
              <a:t>Pooling </a:t>
            </a:r>
            <a:r>
              <a:rPr lang="en-US" sz="2400" dirty="0">
                <a:solidFill>
                  <a:srgbClr val="000000"/>
                </a:solidFill>
              </a:rPr>
              <a:t>Results: Reduced dimensions for each filter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 smtClean="0">
              <a:solidFill>
                <a:srgbClr val="000000"/>
              </a:solidFill>
            </a:endParaRPr>
          </a:p>
          <a:p>
            <a:pPr fontAlgn="base"/>
            <a:r>
              <a:rPr lang="en-US" sz="2400" dirty="0" smtClean="0">
                <a:solidFill>
                  <a:srgbClr val="000000"/>
                </a:solidFill>
              </a:rPr>
              <a:t>Final </a:t>
            </a:r>
            <a:r>
              <a:rPr lang="en-US" sz="2400" dirty="0">
                <a:solidFill>
                  <a:srgbClr val="000000"/>
                </a:solidFill>
              </a:rPr>
              <a:t>Outputs: Values from the fully connected layer.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75" y="2920454"/>
            <a:ext cx="8238394" cy="3714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WPS Presentation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Tahoma</vt:lpstr>
      <vt:lpstr>Flama</vt:lpstr>
      <vt:lpstr>Segoe Print</vt:lpstr>
      <vt:lpstr>Gotham</vt:lpstr>
      <vt:lpstr>Calibri</vt:lpstr>
      <vt:lpstr>Yu Gothic UI</vt:lpstr>
      <vt:lpstr>Microsoft YaHei</vt:lpstr>
      <vt:lpstr>Arial Unicode MS</vt:lpstr>
      <vt:lpstr>Calibri Light</vt:lpstr>
      <vt:lpstr>Office Theme</vt:lpstr>
      <vt:lpstr>Implementation</vt:lpstr>
      <vt:lpstr>PowerPoint 演示文稿</vt:lpstr>
      <vt:lpstr>Convolution</vt:lpstr>
      <vt:lpstr>Max Pooling</vt:lpstr>
      <vt:lpstr>Fully Connected Layer</vt:lpstr>
      <vt:lpstr> 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Sudeep</cp:lastModifiedBy>
  <cp:revision>157</cp:revision>
  <dcterms:created xsi:type="dcterms:W3CDTF">2021-10-27T08:40:00Z</dcterms:created>
  <dcterms:modified xsi:type="dcterms:W3CDTF">2025-02-04T04:36:02Z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3ABB43F9528E43CEABC9FB1B4C5C1BD7_12</vt:lpwstr>
  </property>
  <property fmtid="{D5CDD505-2E9C-101B-9397-08002B2CF9AE}" pid="3" name="KSOProductBuildVer">
    <vt:lpwstr>1033-12.2.0.19805</vt:lpwstr>
  </property>
</Properties>
</file>