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F2-4785-BC50-38CD0FF6A2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F2-4785-BC50-38CD0FF6A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F2-4785-BC50-38CD0FF6A2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F2-4785-BC50-38CD0FF6A24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8-455F-8844-88A9CBC16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DD4C-ED30-98EC-7A80-5570EE61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5B31-DBDF-0C34-A50F-9643A0CC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ED83-9D03-EB6D-14C0-ED523972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6AA0-B824-8522-4A8F-B3E61B7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1A78-BB97-32AF-28BD-FBF4D51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08B-FE9F-44EC-20ED-BD1D9B1A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BA768-8D1B-780F-2961-D478F58A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EE58-3601-60A1-9F71-C8F28709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17B4-0418-A590-5AF4-35BC1F0F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EB9F-9F1A-2E57-1098-57C9B6B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33822-58D0-865A-C3A7-C593E6974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9B22-9383-A6E5-AA9A-9D5B8025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0E7-2773-A8BB-761B-DC8AC723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9CB2-BD0B-F4D8-81CB-9DBFAD87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AE21-5111-515E-3941-6F514DA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674B-A0E4-C417-B166-E6999316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B403-A95D-7D7E-D129-B7D09955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885B-9642-6DB0-F4B4-76AD6834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ED20-F240-7B94-4F1D-F598C70F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0521-355C-9526-EB8C-60925E03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E784-2AA5-9CB3-1434-FAE438CB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C43A-A56F-45C4-82E2-45A2B9D5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DB2C-A716-C31F-A9B4-DAD9F0A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A5F-182F-6E1A-E42C-E2E9F8B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0F-F2E2-D284-D89F-66731414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2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A67B-F513-3F5B-7B58-625FB768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5AF1-46E0-22F6-1AFA-2C063317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7155-F0F7-C165-8AD5-3F3BD243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ECB7-B832-05C6-650F-77733770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C8FF-4E48-7144-E6BC-10FE005D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BFF0-503D-375D-265E-2B2EAAA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BAB3-0339-15E9-4A80-360DB31C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AA81-E317-8712-2141-256164F9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29BC-90FB-626B-5D63-B89D6DC7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38837-AEE0-8624-5485-870FC86B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604C-1CC4-6376-DA6B-18BA742F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6E16A-A610-4893-ECEF-3FB0728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4DD48-62FC-BAC8-27CD-4D05CC7D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41DE-4848-6E97-F235-7E234CD7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3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A4D-9268-95D5-BB48-81334547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36C26-1BCE-B775-417F-D6E0474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0BE23-6827-559C-2654-B4F07E9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476A2-AB79-250F-FC9C-D8A2DDD5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79D8B-B8BD-584C-449C-9068FE23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732F-E666-4FE1-860D-52197AB6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719E-9F00-CA42-039B-0335FF3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FB1-886B-617E-6C8B-4B49544C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36E6-EE55-8E4E-6C6B-385DE560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CD8B-6A28-2A2A-4667-78F41F68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9CAB1-FA4C-028A-A62B-1BB52EF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CED8D-143E-C350-1053-C8E88F11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59C7-B21D-F592-01B0-4D65F45E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CB79-DBEF-7A6A-AD78-3B4FCFF9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FBE57-EE73-2626-B97F-9118992D3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0C8C-1BDA-78C2-F38B-E5BE99CB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6DA8D-4AC4-36DE-3830-987ED3B5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78962-128F-A76A-9643-6F85036E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AFC9E-9E3E-FA08-9B1B-5FB83BE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010C-24FC-A34F-E065-8E06DE9F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2455-28EE-AC6F-D9C3-A119A9B9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0E98-A818-96DB-746E-4AAD85C36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46F2-B138-0F5E-B2DA-32F919893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BEC3-9EE7-E74C-A307-8A97D5A4E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D72-E5AA-79AF-8A42-5AB8FA84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38531-ED6C-253F-136F-8DEF834EF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66135"/>
              </p:ext>
            </p:extLst>
          </p:nvPr>
        </p:nvGraphicFramePr>
        <p:xfrm>
          <a:off x="4788310" y="2713703"/>
          <a:ext cx="6565490" cy="346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AC1FD2-7CA4-579B-2430-D9F16FB254E7}"/>
              </a:ext>
            </a:extLst>
          </p:cNvPr>
          <p:cNvSpPr txBox="1"/>
          <p:nvPr/>
        </p:nvSpPr>
        <p:spPr>
          <a:xfrm>
            <a:off x="838200" y="2546555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Lorem ipsum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8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Sudeep</dc:creator>
  <cp:lastModifiedBy>Sudeep</cp:lastModifiedBy>
  <cp:revision>2</cp:revision>
  <dcterms:created xsi:type="dcterms:W3CDTF">2024-05-18T06:47:09Z</dcterms:created>
  <dcterms:modified xsi:type="dcterms:W3CDTF">2024-05-20T14:16:14Z</dcterms:modified>
</cp:coreProperties>
</file>