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1D5"/>
    <a:srgbClr val="8EB4E3"/>
    <a:srgbClr val="8E50E3"/>
    <a:srgbClr val="4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2C121-8A0B-4C67-9B53-33072B18DCF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05666-3D13-49C1-B97C-D2808575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0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A5ED1-19A9-4EA4-A6C5-933BBCB2F66C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25CEE-CC65-459B-B538-F0EE5C00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"/>
            <a:ext cx="12193170" cy="6857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29" y="5964966"/>
            <a:ext cx="3076017" cy="691782"/>
          </a:xfrm>
          <a:prstGeom prst="rect">
            <a:avLst/>
          </a:prstGeom>
        </p:spPr>
      </p:pic>
      <p:sp>
        <p:nvSpPr>
          <p:cNvPr id="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8257" y="6401453"/>
            <a:ext cx="5351929" cy="230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z="1400" dirty="0" smtClean="0"/>
              <a:t>AXISCADES proprietary and confidential data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3996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133" y="121782"/>
            <a:ext cx="9349318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IN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67A097-B8DE-4F76-9C8C-1217BD4B81B3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52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132" y="1015999"/>
            <a:ext cx="1710268" cy="5160963"/>
          </a:xfrm>
          <a:prstGeom prst="rect">
            <a:avLst/>
          </a:prstGeom>
        </p:spPr>
        <p:txBody>
          <a:bodyPr vert="eaVer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133" y="1015999"/>
            <a:ext cx="9618134" cy="5160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8CF9AB-4F87-41C2-864E-2650B864920E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76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121782"/>
            <a:ext cx="9349318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IN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FA6914-FB69-443A-B003-DC72D94B37C5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7133" y="1012824"/>
            <a:ext cx="11506200" cy="5438775"/>
          </a:xfrm>
          <a:prstGeom prst="rect">
            <a:avLst/>
          </a:prstGeom>
        </p:spPr>
        <p:txBody>
          <a:bodyPr/>
          <a:lstStyle>
            <a:lvl1pPr marL="355600" indent="-355600">
              <a:buFont typeface="Wingdings" panose="05000000000000000000" pitchFamily="2" charset="2"/>
              <a:buChar char="§"/>
              <a:defRPr sz="2000"/>
            </a:lvl1pPr>
            <a:lvl2pPr marL="541338" indent="-185738">
              <a:defRPr sz="1800"/>
            </a:lvl2pPr>
            <a:lvl3pPr marL="804863" indent="-263525">
              <a:buFont typeface="Courier New" panose="02070309020205020404" pitchFamily="49" charset="0"/>
              <a:buChar char="o"/>
              <a:defRPr sz="1600"/>
            </a:lvl3pPr>
            <a:lvl4pPr marL="1074738" indent="-269875">
              <a:buFont typeface="Arial" panose="020B0604020202020204" pitchFamily="34" charset="0"/>
              <a:buChar char="−"/>
              <a:defRPr sz="1400"/>
            </a:lvl4pPr>
            <a:lvl5pPr marL="1252538" indent="-261938">
              <a:buFont typeface="Wingdings" panose="05000000000000000000" pitchFamily="2" charset="2"/>
              <a:buChar char="v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1609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3191933"/>
            <a:ext cx="11520000" cy="474133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defRPr lang="en-IN" sz="2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705992-2BD3-472C-AFA6-B5E8D0D3A098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911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990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9909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133" y="121782"/>
            <a:ext cx="9349318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IN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1447427-32D5-4CF7-A12C-15DB6CECF50F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13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68269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92181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8269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92181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7133" y="121782"/>
            <a:ext cx="9349318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IN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96D5B4-1F22-49EB-A123-6D464A8CCE44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350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7133" y="121782"/>
            <a:ext cx="9349318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IN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B546C1-B1BB-4858-BC68-D72B3707E1A6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44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00C48C-49F0-4AF3-A230-DBE43EA1EA6D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88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7133" y="121782"/>
            <a:ext cx="9349318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IN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BD769C-F247-4C4B-8886-B4F00F10DC6A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224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7133" y="121782"/>
            <a:ext cx="9349318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IN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23746" y="6610234"/>
            <a:ext cx="2033704" cy="230832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96BA07-3130-4789-B16D-41949C8D1559}" type="datetime1">
              <a:rPr lang="en-IN" smtClean="0"/>
              <a:t>07-07-2020</a:t>
            </a:fld>
            <a:endParaRPr lang="en-IN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10234"/>
            <a:ext cx="4114800" cy="23083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IN" sz="9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4550" y="6610234"/>
            <a:ext cx="2027484" cy="230832"/>
          </a:xfrm>
          <a:prstGeom prst="rect">
            <a:avLst/>
          </a:prstGeom>
        </p:spPr>
        <p:txBody>
          <a:bodyPr/>
          <a:lstStyle>
            <a:lvl1pPr algn="r">
              <a:defRPr lang="en-IN" sz="9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42AA6F4-5089-4C5D-8D3D-EC51493F3F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25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t="79722" b="17013"/>
          <a:stretch/>
        </p:blipFill>
        <p:spPr>
          <a:xfrm>
            <a:off x="-3658" y="6588125"/>
            <a:ext cx="12196828" cy="269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301" y="452280"/>
            <a:ext cx="1604866" cy="360927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39076" y="867746"/>
            <a:ext cx="11520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2000" kern="1200" dirty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bmp.gov.in/covid-19" TargetMode="External"/><Relationship Id="rId2" Type="http://schemas.openxmlformats.org/officeDocument/2006/relationships/hyperlink" Target="https://analysis.bbmpgov.in/#/dashboards/7WGKgnEBHZrt-aeeDTHg?embedd=1&amp;toolbar=0&amp;t=bbmp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4762" y="1461774"/>
            <a:ext cx="7860323" cy="8769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tabLst>
                <a:tab pos="6184900" algn="l"/>
              </a:tabLst>
            </a:pPr>
            <a:r>
              <a:rPr lang="en-IN" sz="36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Mid Session Project</a:t>
            </a:r>
            <a:endParaRPr lang="en-IN" sz="36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4761" y="2510989"/>
            <a:ext cx="7860323" cy="8769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  <a:tabLst>
                <a:tab pos="6184900" algn="l"/>
              </a:tabLst>
            </a:pPr>
            <a:r>
              <a:rPr lang="en-US" sz="3600" b="1" i="1" dirty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Analytics Certification</a:t>
            </a:r>
            <a:endParaRPr lang="en-US" sz="3600" b="1" i="1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89263" y="2510989"/>
            <a:ext cx="6655238" cy="176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69027"/>
            <a:ext cx="9349318" cy="720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COVID-19 Analysis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A6F4-5089-4C5D-8D3D-EC51493F3F3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87565" y="1373578"/>
            <a:ext cx="1084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Provide data insights into the spread of COVID-19 by using the dat</a:t>
            </a:r>
            <a:r>
              <a:rPr lang="en-US" i="1" dirty="0" smtClean="0"/>
              <a:t>a provided by the BBMP in Bangalore.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39" y="2200149"/>
            <a:ext cx="6329922" cy="35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for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A6F4-5089-4C5D-8D3D-EC51493F3F3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95300" y="1644134"/>
            <a:ext cx="1120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https://analysis.bbmpgov.in/#/dashboards/7WGKgnEBHZrt-aeeDTHg?embedd=1&amp;toolbar=0&amp;t=bbmp.com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925" y="2821201"/>
            <a:ext cx="2937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http://bbmp.gov.in/covid-19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565" y="1210235"/>
            <a:ext cx="31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Visual Analysis Dashboard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8565" y="238191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COVID-19 Bulletins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16925" y="4691241"/>
            <a:ext cx="887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</a:rPr>
              <a:t>Status </a:t>
            </a:r>
            <a:r>
              <a:rPr lang="en-US" sz="2800" b="1" dirty="0">
                <a:latin typeface="Times New Roman" panose="02020603050405020304" pitchFamily="18" charset="0"/>
              </a:rPr>
              <a:t>Of Active Containment Zones In BBMP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7096" y="44088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Provided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AXISCADES proprietary and confidential data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A6F4-5089-4C5D-8D3D-EC51493F3F3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4778" y="1303525"/>
            <a:ext cx="5190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 to extract </a:t>
            </a:r>
          </a:p>
          <a:p>
            <a:endParaRPr lang="en-US" dirty="0"/>
          </a:p>
          <a:p>
            <a:r>
              <a:rPr lang="en-US" b="1" dirty="0"/>
              <a:t>Status Of Active Containment Zones In </a:t>
            </a:r>
            <a:r>
              <a:rPr lang="en-US" b="1" dirty="0" smtClean="0"/>
              <a:t>BBMP</a:t>
            </a:r>
          </a:p>
          <a:p>
            <a:endParaRPr lang="en-US" b="1" dirty="0"/>
          </a:p>
          <a:p>
            <a:r>
              <a:rPr lang="en-US" dirty="0" smtClean="0"/>
              <a:t>to a</a:t>
            </a:r>
            <a:r>
              <a:rPr lang="en-US" b="1" dirty="0" smtClean="0"/>
              <a:t> CSV file </a:t>
            </a:r>
            <a:r>
              <a:rPr lang="en-US" dirty="0" smtClean="0"/>
              <a:t>for analysis </a:t>
            </a:r>
          </a:p>
          <a:p>
            <a:r>
              <a:rPr lang="en-US" dirty="0" smtClean="0"/>
              <a:t>including the pdf2text converted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5140"/>
          <a:stretch/>
        </p:blipFill>
        <p:spPr>
          <a:xfrm>
            <a:off x="6198797" y="1090716"/>
            <a:ext cx="534391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1549694"/>
            <a:ext cx="4961965" cy="16258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tabLst>
                <a:tab pos="6184900" algn="l"/>
              </a:tabLst>
            </a:pPr>
            <a:r>
              <a:rPr lang="en-IN" sz="36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br>
              <a:rPr lang="en-IN" sz="36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36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IN" sz="36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2800" b="1" i="1" dirty="0" smtClean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sudeep.dsouza@axiscades.com</a:t>
            </a:r>
            <a:endParaRPr lang="en-IN" sz="3600" b="1" i="1" dirty="0">
              <a:solidFill>
                <a:schemeClr val="bg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</TotalTime>
  <Words>95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Mid Session Project</vt:lpstr>
      <vt:lpstr>COVID-19 Analysis</vt:lpstr>
      <vt:lpstr>Site for Data</vt:lpstr>
      <vt:lpstr>Script Provided</vt:lpstr>
      <vt:lpstr>THANK YOU  sudeep.dsouza@axiscades.com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chandar</dc:creator>
  <cp:lastModifiedBy>sudeep dsouza</cp:lastModifiedBy>
  <cp:revision>125</cp:revision>
  <dcterms:created xsi:type="dcterms:W3CDTF">2016-02-12T09:38:03Z</dcterms:created>
  <dcterms:modified xsi:type="dcterms:W3CDTF">2020-07-07T02:14:55Z</dcterms:modified>
</cp:coreProperties>
</file>