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2" r:id="rId5"/>
    <p:sldId id="267" r:id="rId6"/>
    <p:sldId id="273" r:id="rId7"/>
    <p:sldId id="260" r:id="rId8"/>
    <p:sldId id="261" r:id="rId9"/>
    <p:sldId id="263" r:id="rId10"/>
    <p:sldId id="264" r:id="rId11"/>
    <p:sldId id="265" r:id="rId12"/>
    <p:sldId id="266" r:id="rId13"/>
    <p:sldId id="257" r:id="rId14"/>
    <p:sldId id="269" r:id="rId15"/>
    <p:sldId id="268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B78-8096-2C09-EC01-8034C5469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619B-629D-84BA-5097-756217BD7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C9E-DEBC-BDA7-8470-1B2D4301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9C63-1538-778E-0A2C-E7D3A8C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7AF9-5CE3-8450-04B2-31FBE426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4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1CA4-7808-D310-C3E7-AF914BC5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3F31-B02D-CD58-0E62-5740A84C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CBD7-D44F-E5B0-99CB-73600262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431A-A3EA-3CC8-A89C-AB81E16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A48B-34AB-6880-BC0A-CFEAB4C2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9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F4ECF-516E-A4A4-70DD-12A0B158E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BF68-C529-C2F7-F7E1-2CC2D232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E56F-D774-FC80-E945-2E57A799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2AA2-2464-E25F-A776-98F209D7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CB08-205C-6B8D-4C4C-5F2366B8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4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D3F5-B310-7949-C7CB-36EFF373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ED59-D3D2-53B3-2856-B40B2E7E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44E8-9A07-AFE4-D5BA-817A9992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2AF3-4B3D-A7C0-941F-919843DD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A407-B32E-5B9B-3E9D-6924C940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7E7C-C1D6-5913-C6AC-01B840F2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8724-DB73-065D-223A-9367FE3D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6ABC-FEDF-5FB0-1E2C-02345BCF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D819-29B9-FFE7-8A4F-C4151911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B769-65C6-1535-EB3D-C4F1E721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A7AC-057A-14C7-AA26-4337C2CE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42A5-79B1-6983-45B8-161627D9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2AA-2788-A804-6ACF-F79468783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63F6-DD2B-B8D4-504E-38978A85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EB6-F5F1-CB10-90EF-FDF42414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C64E2-531F-9044-5414-123EB81C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4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0D04-BBC6-1A41-68B0-3B5AF613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F8A-7D3D-4968-9C02-8C8B629C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DFC33-042D-C244-AE95-6502D537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1FE19-A0C0-D40E-2A18-2AE32871D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18B30-A355-E3B9-C887-9FD98E81A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1E05F-95B5-B32B-0DFF-0A76F8DD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DF5E-6019-32DD-8C84-1C6F4AE5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83511-8352-B6E2-7547-3DBDB9B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E943-1736-DE16-3E6A-B67AC9AC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A1B5D-3638-00EB-209B-D3ADC400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8AE7-2E7B-21B8-EE6C-6ACB709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035E-028F-ADB8-C71C-5C759AB2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FFEF3-DD17-55DD-8C05-CE79AD24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4CFE5-84EF-AEBA-4DFA-4222557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1448-D45E-EB86-77A0-FEF5ADF9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2F01-870E-09E4-F36A-39B6FBD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368B-28FF-1145-A460-AFB0F517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30DF-3335-8C6F-53DB-42478AD9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FE8D-4972-BAC2-9275-BC698DB4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73D8-ED20-13F4-4F3B-F0EF192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30E89-2756-444E-0F67-FEDCD2A3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6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1FD7-F643-34A4-93B5-BB2CADEF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C939-B0E6-3CD4-BDF1-CE2F79DDC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9537-EB5B-6A04-95EC-EB6E555CD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CBCA9-8788-B26E-5AF2-7E36372E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B6E8-609F-EE1B-EA9D-FB5068A1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F316-41A1-3286-F7BB-64C9AAED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28134-8040-6CBC-903F-DDE60C6A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D84A-736A-6FBF-4AAE-685C1F15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18FD-BA88-A559-C041-E262AEB7C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B7AC-26F3-4C9B-9334-2DD7D240549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3F95-6264-7777-C646-41686C0DA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4252-3DE2-3ED5-7CEB-76B57284C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7290-69DE-4CA5-88BF-5666FFD40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3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B9C73A-BE54-4B4D-7347-FA10BC9B4929}"/>
              </a:ext>
            </a:extLst>
          </p:cNvPr>
          <p:cNvSpPr/>
          <p:nvPr/>
        </p:nvSpPr>
        <p:spPr>
          <a:xfrm>
            <a:off x="5913120" y="0"/>
            <a:ext cx="627888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C17E7-2F26-D2B6-04A2-1D720BD7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9858"/>
            <a:ext cx="9144000" cy="149828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Flexi </a:t>
            </a:r>
            <a:r>
              <a:rPr lang="en-US" sz="8000" b="1" dirty="0">
                <a:solidFill>
                  <a:srgbClr val="016E75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endParaRPr lang="en-IN" sz="8000" b="1" dirty="0">
              <a:solidFill>
                <a:srgbClr val="016E75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5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71E8AF-A06C-77C3-3BE0-523B8C2DF55B}"/>
              </a:ext>
            </a:extLst>
          </p:cNvPr>
          <p:cNvSpPr/>
          <p:nvPr/>
        </p:nvSpPr>
        <p:spPr>
          <a:xfrm>
            <a:off x="724656" y="1169338"/>
            <a:ext cx="3139440" cy="5135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F1277-76D6-E71B-6C73-6D62FD54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29" y="4744614"/>
            <a:ext cx="1041095" cy="1041095"/>
          </a:xfrm>
          <a:prstGeom prst="rect">
            <a:avLst/>
          </a:prstGeom>
          <a:effectLst>
            <a:outerShdw blurRad="50800" dist="50800" dir="108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3F693-DB55-8632-D47A-7CF6E6E2BD82}"/>
              </a:ext>
            </a:extLst>
          </p:cNvPr>
          <p:cNvSpPr txBox="1"/>
          <p:nvPr/>
        </p:nvSpPr>
        <p:spPr>
          <a:xfrm>
            <a:off x="1281921" y="538480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Frontend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16" y="1326243"/>
            <a:ext cx="1137920" cy="1137920"/>
          </a:xfrm>
          <a:prstGeom prst="rect">
            <a:avLst/>
          </a:prstGeom>
        </p:spPr>
      </p:pic>
      <p:pic>
        <p:nvPicPr>
          <p:cNvPr id="9" name="Picture 8" descr="A blue square with black letters on it&#10;&#10;Description automatically generated">
            <a:extLst>
              <a:ext uri="{FF2B5EF4-FFF2-40B4-BE49-F238E27FC236}">
                <a16:creationId xmlns:a16="http://schemas.microsoft.com/office/drawing/2014/main" id="{2285CBCF-6BD9-C4E4-9386-7CF7FE159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57" y="2941683"/>
            <a:ext cx="1187840" cy="118784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2F1FFD-81AA-AB11-3D36-7C5139851575}"/>
              </a:ext>
            </a:extLst>
          </p:cNvPr>
          <p:cNvSpPr/>
          <p:nvPr/>
        </p:nvSpPr>
        <p:spPr>
          <a:xfrm>
            <a:off x="4748016" y="1169338"/>
            <a:ext cx="3139440" cy="5135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3618E-BEEE-FAE3-CF0C-A4B45B73E77A}"/>
              </a:ext>
            </a:extLst>
          </p:cNvPr>
          <p:cNvSpPr txBox="1"/>
          <p:nvPr/>
        </p:nvSpPr>
        <p:spPr>
          <a:xfrm>
            <a:off x="5305279" y="538480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Backend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19" name="Picture 18" descr="A blue square with black letters on it&#10;&#10;Description automatically generated">
            <a:extLst>
              <a:ext uri="{FF2B5EF4-FFF2-40B4-BE49-F238E27FC236}">
                <a16:creationId xmlns:a16="http://schemas.microsoft.com/office/drawing/2014/main" id="{9328BA55-EBD1-AFCB-BC45-6CA19D716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52" y="3884204"/>
            <a:ext cx="1187840" cy="1187840"/>
          </a:xfrm>
          <a:prstGeom prst="rect">
            <a:avLst/>
          </a:prstGeom>
        </p:spPr>
      </p:pic>
      <p:pic>
        <p:nvPicPr>
          <p:cNvPr id="21" name="Picture 20" descr="A green hexagon with a letter s&#10;&#10;Description automatically generated">
            <a:extLst>
              <a:ext uri="{FF2B5EF4-FFF2-40B4-BE49-F238E27FC236}">
                <a16:creationId xmlns:a16="http://schemas.microsoft.com/office/drawing/2014/main" id="{38A3D30E-7F1E-EC40-895A-1835C1531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52" y="2062791"/>
            <a:ext cx="1187840" cy="118784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E5BBD1-ECBA-0307-3E10-E8FC90F4CC0A}"/>
              </a:ext>
            </a:extLst>
          </p:cNvPr>
          <p:cNvSpPr/>
          <p:nvPr/>
        </p:nvSpPr>
        <p:spPr>
          <a:xfrm>
            <a:off x="8669776" y="1169338"/>
            <a:ext cx="3139440" cy="18989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C393EE-EEC1-10E9-9438-991D8B30E4D3}"/>
              </a:ext>
            </a:extLst>
          </p:cNvPr>
          <p:cNvSpPr/>
          <p:nvPr/>
        </p:nvSpPr>
        <p:spPr>
          <a:xfrm>
            <a:off x="8669776" y="4216400"/>
            <a:ext cx="3139440" cy="20884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BC36C-31ED-BB07-44D8-1C4F0FB860BD}"/>
              </a:ext>
            </a:extLst>
          </p:cNvPr>
          <p:cNvSpPr txBox="1"/>
          <p:nvPr/>
        </p:nvSpPr>
        <p:spPr>
          <a:xfrm>
            <a:off x="9242266" y="538480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Database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2EAE1-7212-8D16-FA79-3FB60BDFABAD}"/>
              </a:ext>
            </a:extLst>
          </p:cNvPr>
          <p:cNvSpPr txBox="1"/>
          <p:nvPr/>
        </p:nvSpPr>
        <p:spPr>
          <a:xfrm>
            <a:off x="9283945" y="3591816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Dev-tool </a:t>
            </a:r>
            <a:endParaRPr lang="en-IN" sz="32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27" name="Picture 2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B0075F2-DD18-FC78-18E3-AD157F0DC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75" y="4519518"/>
            <a:ext cx="1386085" cy="1386085"/>
          </a:xfrm>
          <a:prstGeom prst="rect">
            <a:avLst/>
          </a:prstGeom>
        </p:spPr>
      </p:pic>
      <p:pic>
        <p:nvPicPr>
          <p:cNvPr id="29" name="Picture 28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83A73BC5-8094-F903-0DA8-6EFF25B01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18" y="1383620"/>
            <a:ext cx="1281342" cy="12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7;p25">
            <a:extLst>
              <a:ext uri="{FF2B5EF4-FFF2-40B4-BE49-F238E27FC236}">
                <a16:creationId xmlns:a16="http://schemas.microsoft.com/office/drawing/2014/main" id="{1C7AED0C-2E49-EF3A-9BA6-4E22506D0657}"/>
              </a:ext>
            </a:extLst>
          </p:cNvPr>
          <p:cNvSpPr txBox="1">
            <a:spLocks noGrp="1"/>
          </p:cNvSpPr>
          <p:nvPr/>
        </p:nvSpPr>
        <p:spPr>
          <a:xfrm>
            <a:off x="1444879" y="3026837"/>
            <a:ext cx="3696081" cy="119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Flow Diagram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8A2B5-AF76-861E-2103-51FC9C5FB2C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C141CF13-DE6C-280C-931C-1BDBF7C2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005" y="274324"/>
            <a:ext cx="1815316" cy="18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C43F4-8271-80BF-2A4E-6C4824146BF1}"/>
              </a:ext>
            </a:extLst>
          </p:cNvPr>
          <p:cNvSpPr/>
          <p:nvPr/>
        </p:nvSpPr>
        <p:spPr>
          <a:xfrm>
            <a:off x="1910080" y="23368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8B240-7F82-51D8-D622-0BE79B76ED90}"/>
              </a:ext>
            </a:extLst>
          </p:cNvPr>
          <p:cNvSpPr/>
          <p:nvPr/>
        </p:nvSpPr>
        <p:spPr>
          <a:xfrm>
            <a:off x="4876800" y="23368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FFD7797-A910-9CB7-1A18-29C2837B9A3D}"/>
              </a:ext>
            </a:extLst>
          </p:cNvPr>
          <p:cNvSpPr/>
          <p:nvPr/>
        </p:nvSpPr>
        <p:spPr>
          <a:xfrm>
            <a:off x="5085080" y="1668780"/>
            <a:ext cx="2021840" cy="18999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6C383-1B20-8916-F26E-921475C27F7E}"/>
              </a:ext>
            </a:extLst>
          </p:cNvPr>
          <p:cNvSpPr/>
          <p:nvPr/>
        </p:nvSpPr>
        <p:spPr>
          <a:xfrm>
            <a:off x="375920" y="229997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DE592-FF56-6E2A-923C-75FE78B6F29E}"/>
              </a:ext>
            </a:extLst>
          </p:cNvPr>
          <p:cNvSpPr/>
          <p:nvPr/>
        </p:nvSpPr>
        <p:spPr>
          <a:xfrm>
            <a:off x="375920" y="308102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8C612-F0DC-A52F-E949-B629ABED1217}"/>
              </a:ext>
            </a:extLst>
          </p:cNvPr>
          <p:cNvSpPr/>
          <p:nvPr/>
        </p:nvSpPr>
        <p:spPr>
          <a:xfrm>
            <a:off x="335280" y="465201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Venues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45166-CC45-D504-3CD8-030AC4878B1A}"/>
              </a:ext>
            </a:extLst>
          </p:cNvPr>
          <p:cNvSpPr/>
          <p:nvPr/>
        </p:nvSpPr>
        <p:spPr>
          <a:xfrm>
            <a:off x="375920" y="542417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1A939-29A7-E578-6643-C06AE619C726}"/>
              </a:ext>
            </a:extLst>
          </p:cNvPr>
          <p:cNvSpPr/>
          <p:nvPr/>
        </p:nvSpPr>
        <p:spPr>
          <a:xfrm>
            <a:off x="335280" y="624078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96F19-C550-7D45-F47B-9B1729049C58}"/>
              </a:ext>
            </a:extLst>
          </p:cNvPr>
          <p:cNvSpPr/>
          <p:nvPr/>
        </p:nvSpPr>
        <p:spPr>
          <a:xfrm>
            <a:off x="375920" y="386207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B38554-D4F8-8594-19EE-E985B79C9BC0}"/>
              </a:ext>
            </a:extLst>
          </p:cNvPr>
          <p:cNvSpPr/>
          <p:nvPr/>
        </p:nvSpPr>
        <p:spPr>
          <a:xfrm>
            <a:off x="9469120" y="230251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4964C-88CD-EFB0-D448-C54C9017BA74}"/>
              </a:ext>
            </a:extLst>
          </p:cNvPr>
          <p:cNvSpPr/>
          <p:nvPr/>
        </p:nvSpPr>
        <p:spPr>
          <a:xfrm>
            <a:off x="9469120" y="308356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38ECB-50B7-15B5-B293-93E8EA7E84E6}"/>
              </a:ext>
            </a:extLst>
          </p:cNvPr>
          <p:cNvSpPr/>
          <p:nvPr/>
        </p:nvSpPr>
        <p:spPr>
          <a:xfrm>
            <a:off x="3413760" y="436880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Stalls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3E946-1FD8-7644-DF3F-3E64FD1C2CF0}"/>
              </a:ext>
            </a:extLst>
          </p:cNvPr>
          <p:cNvSpPr/>
          <p:nvPr/>
        </p:nvSpPr>
        <p:spPr>
          <a:xfrm>
            <a:off x="9469120" y="386461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A0FA3-8C44-10D8-A5E9-D46C9E1D49BA}"/>
              </a:ext>
            </a:extLst>
          </p:cNvPr>
          <p:cNvSpPr/>
          <p:nvPr/>
        </p:nvSpPr>
        <p:spPr>
          <a:xfrm>
            <a:off x="6817360" y="436880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AADD20-825C-E040-912F-E5B19DBB97C2}"/>
              </a:ext>
            </a:extLst>
          </p:cNvPr>
          <p:cNvSpPr/>
          <p:nvPr/>
        </p:nvSpPr>
        <p:spPr>
          <a:xfrm>
            <a:off x="5008880" y="6240780"/>
            <a:ext cx="217424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58AEE-587E-5143-DA3F-30A4E72EDC3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084320" y="508000"/>
            <a:ext cx="792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92BE8-11AA-89C8-5324-8E367AE2937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782320"/>
            <a:ext cx="0" cy="886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A49A3B-A640-E443-8BC0-3B241CD3711B}"/>
              </a:ext>
            </a:extLst>
          </p:cNvPr>
          <p:cNvCxnSpPr>
            <a:cxnSpLocks/>
          </p:cNvCxnSpPr>
          <p:nvPr/>
        </p:nvCxnSpPr>
        <p:spPr>
          <a:xfrm>
            <a:off x="6096000" y="3568700"/>
            <a:ext cx="0" cy="346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2C9DE4-A2D5-673F-B738-A28746B0C23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463040" y="2848610"/>
            <a:ext cx="1016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8A34D4-5D47-7392-E3A6-B546667ED87F}"/>
              </a:ext>
            </a:extLst>
          </p:cNvPr>
          <p:cNvCxnSpPr>
            <a:cxnSpLocks/>
          </p:cNvCxnSpPr>
          <p:nvPr/>
        </p:nvCxnSpPr>
        <p:spPr>
          <a:xfrm flipH="1">
            <a:off x="1452880" y="3638550"/>
            <a:ext cx="1016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79E7F8-BDC3-ACCD-8414-6A4314023EB5}"/>
              </a:ext>
            </a:extLst>
          </p:cNvPr>
          <p:cNvCxnSpPr>
            <a:cxnSpLocks/>
          </p:cNvCxnSpPr>
          <p:nvPr/>
        </p:nvCxnSpPr>
        <p:spPr>
          <a:xfrm flipH="1">
            <a:off x="1442720" y="4428490"/>
            <a:ext cx="1016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511580-DE2E-FFE3-60D0-08C0E2630DCE}"/>
              </a:ext>
            </a:extLst>
          </p:cNvPr>
          <p:cNvCxnSpPr>
            <a:cxnSpLocks/>
          </p:cNvCxnSpPr>
          <p:nvPr/>
        </p:nvCxnSpPr>
        <p:spPr>
          <a:xfrm flipH="1">
            <a:off x="1432560" y="5218430"/>
            <a:ext cx="1016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7C2A9F-2D8E-2E6C-9729-41B807BE02F0}"/>
              </a:ext>
            </a:extLst>
          </p:cNvPr>
          <p:cNvCxnSpPr>
            <a:cxnSpLocks/>
          </p:cNvCxnSpPr>
          <p:nvPr/>
        </p:nvCxnSpPr>
        <p:spPr>
          <a:xfrm flipH="1">
            <a:off x="1422400" y="6008370"/>
            <a:ext cx="1016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75C7B6-9E34-B129-5257-79EDDDF76365}"/>
              </a:ext>
            </a:extLst>
          </p:cNvPr>
          <p:cNvCxnSpPr>
            <a:cxnSpLocks/>
          </p:cNvCxnSpPr>
          <p:nvPr/>
        </p:nvCxnSpPr>
        <p:spPr>
          <a:xfrm>
            <a:off x="10556240" y="2833687"/>
            <a:ext cx="0" cy="24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CD56E5-5B56-025B-7072-843C3B6F0168}"/>
              </a:ext>
            </a:extLst>
          </p:cNvPr>
          <p:cNvCxnSpPr>
            <a:cxnSpLocks/>
          </p:cNvCxnSpPr>
          <p:nvPr/>
        </p:nvCxnSpPr>
        <p:spPr>
          <a:xfrm>
            <a:off x="10566400" y="3638550"/>
            <a:ext cx="0" cy="24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8660AE-CEA2-92F9-FCBF-3BDA3B03BE6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550160" y="2574290"/>
            <a:ext cx="2534920" cy="4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97A22A0-F4CF-4091-DDE6-97A3B440024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7106920" y="2576830"/>
            <a:ext cx="2362200" cy="41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07C35A-47F8-CCA8-B7CF-D7049764322F}"/>
              </a:ext>
            </a:extLst>
          </p:cNvPr>
          <p:cNvCxnSpPr>
            <a:cxnSpLocks/>
          </p:cNvCxnSpPr>
          <p:nvPr/>
        </p:nvCxnSpPr>
        <p:spPr>
          <a:xfrm>
            <a:off x="4358640" y="391541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2C024D-585A-6760-7E7D-7C9BCB43D0BE}"/>
              </a:ext>
            </a:extLst>
          </p:cNvPr>
          <p:cNvCxnSpPr>
            <a:cxnSpLocks/>
          </p:cNvCxnSpPr>
          <p:nvPr/>
        </p:nvCxnSpPr>
        <p:spPr>
          <a:xfrm>
            <a:off x="7995920" y="3885883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AA2173-F39C-1D8A-6508-E10039691DF6}"/>
              </a:ext>
            </a:extLst>
          </p:cNvPr>
          <p:cNvCxnSpPr/>
          <p:nvPr/>
        </p:nvCxnSpPr>
        <p:spPr>
          <a:xfrm flipV="1">
            <a:off x="4369752" y="3906520"/>
            <a:ext cx="3637280" cy="8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FC3680D-8D76-93FE-09F1-D490F65C9FDC}"/>
              </a:ext>
            </a:extLst>
          </p:cNvPr>
          <p:cNvSpPr txBox="1"/>
          <p:nvPr/>
        </p:nvSpPr>
        <p:spPr>
          <a:xfrm>
            <a:off x="2847748" y="217967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D7BAA8-56B8-0174-5E66-0566FFD7BC58}"/>
              </a:ext>
            </a:extLst>
          </p:cNvPr>
          <p:cNvSpPr txBox="1"/>
          <p:nvPr/>
        </p:nvSpPr>
        <p:spPr>
          <a:xfrm>
            <a:off x="7425053" y="2197180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Manager/Employee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0F9842-6DEE-7717-C125-34F8A4B50FC1}"/>
              </a:ext>
            </a:extLst>
          </p:cNvPr>
          <p:cNvSpPr txBox="1"/>
          <p:nvPr/>
        </p:nvSpPr>
        <p:spPr>
          <a:xfrm>
            <a:off x="6795715" y="352687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D7F53B-5F9B-04A5-70D4-BADF6C00DEBC}"/>
              </a:ext>
            </a:extLst>
          </p:cNvPr>
          <p:cNvSpPr txBox="1"/>
          <p:nvPr/>
        </p:nvSpPr>
        <p:spPr>
          <a:xfrm>
            <a:off x="4205094" y="3514280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Vendor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560AD-1F79-CCFC-8D2D-78C3F39A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81" y="5137609"/>
            <a:ext cx="2182557" cy="560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E7635A-BEE7-585E-C578-8E0CAB66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72" y="5137608"/>
            <a:ext cx="2182557" cy="560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71A3E2-C8DF-5E52-1BFB-9EBDFF04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644" y="4660900"/>
            <a:ext cx="2182557" cy="56088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BE3BE7-D2B6-B87B-1D06-8ACEA578B6CB}"/>
              </a:ext>
            </a:extLst>
          </p:cNvPr>
          <p:cNvCxnSpPr>
            <a:cxnSpLocks/>
          </p:cNvCxnSpPr>
          <p:nvPr/>
        </p:nvCxnSpPr>
        <p:spPr>
          <a:xfrm flipH="1">
            <a:off x="4348480" y="4941340"/>
            <a:ext cx="1016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5F60FE-52B5-AC2F-ED8B-630959C765F6}"/>
              </a:ext>
            </a:extLst>
          </p:cNvPr>
          <p:cNvCxnSpPr>
            <a:cxnSpLocks/>
          </p:cNvCxnSpPr>
          <p:nvPr/>
        </p:nvCxnSpPr>
        <p:spPr>
          <a:xfrm>
            <a:off x="7995920" y="4905198"/>
            <a:ext cx="0" cy="23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7766C-28BD-9DF1-A912-E1A20DDF1DC0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0541923" y="4413250"/>
            <a:ext cx="14317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D25972-79FB-6114-0FF2-57306793543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509520" y="6515100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1DD1C4-A967-465E-04D9-B67291B11B4D}"/>
              </a:ext>
            </a:extLst>
          </p:cNvPr>
          <p:cNvCxnSpPr>
            <a:cxnSpLocks/>
          </p:cNvCxnSpPr>
          <p:nvPr/>
        </p:nvCxnSpPr>
        <p:spPr>
          <a:xfrm flipV="1">
            <a:off x="4387507" y="5965189"/>
            <a:ext cx="3647974" cy="12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F0EED1-2029-30E5-6328-F485B6F4CD5F}"/>
              </a:ext>
            </a:extLst>
          </p:cNvPr>
          <p:cNvCxnSpPr>
            <a:cxnSpLocks/>
          </p:cNvCxnSpPr>
          <p:nvPr/>
        </p:nvCxnSpPr>
        <p:spPr>
          <a:xfrm flipH="1">
            <a:off x="8035481" y="5698489"/>
            <a:ext cx="5347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C9050E-834C-D470-601E-9DED7CF7ED5A}"/>
              </a:ext>
            </a:extLst>
          </p:cNvPr>
          <p:cNvCxnSpPr>
            <a:cxnSpLocks/>
          </p:cNvCxnSpPr>
          <p:nvPr/>
        </p:nvCxnSpPr>
        <p:spPr>
          <a:xfrm flipH="1">
            <a:off x="4387507" y="5704840"/>
            <a:ext cx="5347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5D7437-78A0-9ABD-E9D0-71EE2DC06BFA}"/>
              </a:ext>
            </a:extLst>
          </p:cNvPr>
          <p:cNvCxnSpPr>
            <a:cxnSpLocks/>
          </p:cNvCxnSpPr>
          <p:nvPr/>
        </p:nvCxnSpPr>
        <p:spPr>
          <a:xfrm flipH="1">
            <a:off x="6096000" y="5991225"/>
            <a:ext cx="5347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476BC2-0490-909F-EA53-0E302E5D011C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183120" y="6492875"/>
            <a:ext cx="3383280" cy="22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6B3AEB-5518-BCA1-4BBD-7DE76AAA3AB2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0541923" y="5221781"/>
            <a:ext cx="24477" cy="1271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8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5;p2">
            <a:extLst>
              <a:ext uri="{FF2B5EF4-FFF2-40B4-BE49-F238E27FC236}">
                <a16:creationId xmlns:a16="http://schemas.microsoft.com/office/drawing/2014/main" id="{F1D4E70E-05A9-0F07-13B5-301DF70E4CD7}"/>
              </a:ext>
            </a:extLst>
          </p:cNvPr>
          <p:cNvSpPr txBox="1">
            <a:spLocks noGrp="1"/>
          </p:cNvSpPr>
          <p:nvPr/>
        </p:nvSpPr>
        <p:spPr>
          <a:xfrm>
            <a:off x="2707132" y="2788920"/>
            <a:ext cx="8951976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  <a:defRPr sz="43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Project Demo – Flexi Work</a:t>
            </a:r>
            <a:br>
              <a:rPr lang="en-US" b="1" dirty="0">
                <a:latin typeface="Poppins"/>
                <a:ea typeface="Poppins"/>
                <a:cs typeface="Poppins"/>
                <a:sym typeface="Poppins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13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C50EC-E0DD-4288-C366-1D0E246AD2E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1461;p50">
            <a:extLst>
              <a:ext uri="{FF2B5EF4-FFF2-40B4-BE49-F238E27FC236}">
                <a16:creationId xmlns:a16="http://schemas.microsoft.com/office/drawing/2014/main" id="{1FE1C959-E554-F61B-48AE-9FFD4952FF21}"/>
              </a:ext>
            </a:extLst>
          </p:cNvPr>
          <p:cNvSpPr txBox="1">
            <a:spLocks noGrp="1"/>
          </p:cNvSpPr>
          <p:nvPr/>
        </p:nvSpPr>
        <p:spPr>
          <a:xfrm>
            <a:off x="685915" y="2802048"/>
            <a:ext cx="10820170" cy="12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 b="1" dirty="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4400" dirty="0"/>
          </a:p>
        </p:txBody>
      </p:sp>
      <p:pic>
        <p:nvPicPr>
          <p:cNvPr id="3" name="Picture 2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CB71B794-090D-8D51-47F5-9980FF91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05" y="426724"/>
            <a:ext cx="1815316" cy="18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0D121-1359-A519-190A-6182E36F7FC1}"/>
              </a:ext>
            </a:extLst>
          </p:cNvPr>
          <p:cNvSpPr txBox="1"/>
          <p:nvPr/>
        </p:nvSpPr>
        <p:spPr>
          <a:xfrm>
            <a:off x="931244" y="1302959"/>
            <a:ext cx="10850078" cy="336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Reduced confusion and improved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seamless experience for employees and event organizers.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Enhanced employee engagement through smoother event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Dashboard and Analytics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Tracking and Booking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7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C50EC-E0DD-4288-C366-1D0E246AD2E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1461;p50">
            <a:extLst>
              <a:ext uri="{FF2B5EF4-FFF2-40B4-BE49-F238E27FC236}">
                <a16:creationId xmlns:a16="http://schemas.microsoft.com/office/drawing/2014/main" id="{1FE1C959-E554-F61B-48AE-9FFD4952FF21}"/>
              </a:ext>
            </a:extLst>
          </p:cNvPr>
          <p:cNvSpPr txBox="1">
            <a:spLocks noGrp="1"/>
          </p:cNvSpPr>
          <p:nvPr/>
        </p:nvSpPr>
        <p:spPr>
          <a:xfrm>
            <a:off x="685915" y="2802048"/>
            <a:ext cx="10820170" cy="12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SzPts val="4400"/>
            </a:pPr>
            <a:r>
              <a:rPr lang="en-US" sz="44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</a:t>
            </a:r>
          </a:p>
          <a:p>
            <a:pPr marL="0" indent="0">
              <a:buSzPts val="4400"/>
            </a:pPr>
            <a:r>
              <a:rPr lang="en-US" sz="44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Enhancements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endParaRPr sz="4400" dirty="0"/>
          </a:p>
        </p:txBody>
      </p:sp>
      <p:pic>
        <p:nvPicPr>
          <p:cNvPr id="3" name="Picture 2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CB71B794-090D-8D51-47F5-9980FF91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05" y="426724"/>
            <a:ext cx="1815316" cy="18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4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0D121-1359-A519-190A-6182E36F7FC1}"/>
              </a:ext>
            </a:extLst>
          </p:cNvPr>
          <p:cNvSpPr txBox="1"/>
          <p:nvPr/>
        </p:nvSpPr>
        <p:spPr>
          <a:xfrm>
            <a:off x="3053213" y="2854996"/>
            <a:ext cx="6085573" cy="114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Implementing Notification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Employee Work hours Monitoring</a:t>
            </a:r>
          </a:p>
        </p:txBody>
      </p:sp>
    </p:spTree>
    <p:extLst>
      <p:ext uri="{BB962C8B-B14F-4D97-AF65-F5344CB8AC3E}">
        <p14:creationId xmlns:p14="http://schemas.microsoft.com/office/powerpoint/2010/main" val="393646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6;p53">
            <a:extLst>
              <a:ext uri="{FF2B5EF4-FFF2-40B4-BE49-F238E27FC236}">
                <a16:creationId xmlns:a16="http://schemas.microsoft.com/office/drawing/2014/main" id="{6F080A9F-28EC-345F-F56E-FB59D3A510E2}"/>
              </a:ext>
            </a:extLst>
          </p:cNvPr>
          <p:cNvSpPr txBox="1">
            <a:spLocks noGrp="1"/>
          </p:cNvSpPr>
          <p:nvPr/>
        </p:nvSpPr>
        <p:spPr>
          <a:xfrm>
            <a:off x="685915" y="3095124"/>
            <a:ext cx="10820170" cy="66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 b="1" dirty="0">
                <a:latin typeface="Poppins"/>
                <a:ea typeface="Poppins"/>
                <a:cs typeface="Poppins"/>
                <a:sym typeface="Poppins"/>
              </a:rPr>
              <a:t>Trainer Testimonials</a:t>
            </a:r>
            <a:endParaRPr sz="4400" dirty="0"/>
          </a:p>
        </p:txBody>
      </p:sp>
      <p:grpSp>
        <p:nvGrpSpPr>
          <p:cNvPr id="3" name="Google Shape;1706;p56">
            <a:extLst>
              <a:ext uri="{FF2B5EF4-FFF2-40B4-BE49-F238E27FC236}">
                <a16:creationId xmlns:a16="http://schemas.microsoft.com/office/drawing/2014/main" id="{EAF12D85-16EA-B03A-6269-73B92D16C323}"/>
              </a:ext>
            </a:extLst>
          </p:cNvPr>
          <p:cNvGrpSpPr/>
          <p:nvPr/>
        </p:nvGrpSpPr>
        <p:grpSpPr>
          <a:xfrm>
            <a:off x="7479464" y="305604"/>
            <a:ext cx="2577232" cy="6246792"/>
            <a:chOff x="301478" y="530267"/>
            <a:chExt cx="2577232" cy="6246792"/>
          </a:xfrm>
        </p:grpSpPr>
        <p:sp>
          <p:nvSpPr>
            <p:cNvPr id="4" name="Google Shape;1707;p56">
              <a:extLst>
                <a:ext uri="{FF2B5EF4-FFF2-40B4-BE49-F238E27FC236}">
                  <a16:creationId xmlns:a16="http://schemas.microsoft.com/office/drawing/2014/main" id="{012A3558-9494-F7C2-0F69-688343ADF51C}"/>
                </a:ext>
              </a:extLst>
            </p:cNvPr>
            <p:cNvSpPr/>
            <p:nvPr/>
          </p:nvSpPr>
          <p:spPr>
            <a:xfrm>
              <a:off x="301478" y="3224234"/>
              <a:ext cx="2577232" cy="35528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016E75"/>
                  </a:solidFill>
                  <a:latin typeface="Poppins"/>
                  <a:ea typeface="Poppins"/>
                  <a:cs typeface="Poppins"/>
                  <a:sym typeface="Poppins"/>
                </a:rPr>
                <a:t>I want to take the time to look back on a truly awesome training  session  that I had the pleasure of meeting</a:t>
              </a:r>
              <a:br>
                <a:rPr lang="en-US" sz="1100" dirty="0">
                  <a:solidFill>
                    <a:srgbClr val="016E75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-US" sz="1100" dirty="0">
                  <a:solidFill>
                    <a:srgbClr val="016E75"/>
                  </a:solidFill>
                  <a:latin typeface="Poppins"/>
                  <a:ea typeface="Poppins"/>
                  <a:cs typeface="Poppins"/>
                  <a:sym typeface="Poppins"/>
                </a:rPr>
                <a:t>during my time teaching with your team and make more productive interactive. It was a great job done and I really like the involvement of each participant in the production environment .I am glad that I am lucky to have these participants and thanks to Publicis sapient team always supportive .Best Luck for your future endeavors </a:t>
              </a:r>
              <a:endParaRPr dirty="0">
                <a:solidFill>
                  <a:srgbClr val="016E75"/>
                </a:solidFill>
              </a:endParaRPr>
            </a:p>
          </p:txBody>
        </p:sp>
        <p:grpSp>
          <p:nvGrpSpPr>
            <p:cNvPr id="5" name="Google Shape;1708;p56">
              <a:extLst>
                <a:ext uri="{FF2B5EF4-FFF2-40B4-BE49-F238E27FC236}">
                  <a16:creationId xmlns:a16="http://schemas.microsoft.com/office/drawing/2014/main" id="{E30A5CF8-544A-2D81-884D-3473E146A66A}"/>
                </a:ext>
              </a:extLst>
            </p:cNvPr>
            <p:cNvGrpSpPr/>
            <p:nvPr/>
          </p:nvGrpSpPr>
          <p:grpSpPr>
            <a:xfrm>
              <a:off x="363392" y="530267"/>
              <a:ext cx="2453407" cy="2666105"/>
              <a:chOff x="363392" y="530267"/>
              <a:chExt cx="2453407" cy="2666105"/>
            </a:xfrm>
          </p:grpSpPr>
          <p:grpSp>
            <p:nvGrpSpPr>
              <p:cNvPr id="6" name="Google Shape;1709;p56">
                <a:extLst>
                  <a:ext uri="{FF2B5EF4-FFF2-40B4-BE49-F238E27FC236}">
                    <a16:creationId xmlns:a16="http://schemas.microsoft.com/office/drawing/2014/main" id="{821F8751-E45C-6EF4-8896-BA156F7629B2}"/>
                  </a:ext>
                </a:extLst>
              </p:cNvPr>
              <p:cNvGrpSpPr/>
              <p:nvPr/>
            </p:nvGrpSpPr>
            <p:grpSpPr>
              <a:xfrm>
                <a:off x="363392" y="530267"/>
                <a:ext cx="2453407" cy="2666105"/>
                <a:chOff x="6926694" y="1981464"/>
                <a:chExt cx="2453407" cy="2666105"/>
              </a:xfrm>
            </p:grpSpPr>
            <p:sp>
              <p:nvSpPr>
                <p:cNvPr id="8" name="Google Shape;1710;p56">
                  <a:extLst>
                    <a:ext uri="{FF2B5EF4-FFF2-40B4-BE49-F238E27FC236}">
                      <a16:creationId xmlns:a16="http://schemas.microsoft.com/office/drawing/2014/main" id="{8E90D059-B4D5-DE2A-DA44-28A1D60BCA3E}"/>
                    </a:ext>
                  </a:extLst>
                </p:cNvPr>
                <p:cNvSpPr/>
                <p:nvPr/>
              </p:nvSpPr>
              <p:spPr>
                <a:xfrm>
                  <a:off x="6989618" y="1981464"/>
                  <a:ext cx="2327563" cy="23275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9" name="Google Shape;1711;p56">
                  <a:extLst>
                    <a:ext uri="{FF2B5EF4-FFF2-40B4-BE49-F238E27FC236}">
                      <a16:creationId xmlns:a16="http://schemas.microsoft.com/office/drawing/2014/main" id="{1B392D47-DABC-0A51-0C40-6F64F9F1C858}"/>
                    </a:ext>
                  </a:extLst>
                </p:cNvPr>
                <p:cNvSpPr txBox="1"/>
                <p:nvPr/>
              </p:nvSpPr>
              <p:spPr>
                <a:xfrm>
                  <a:off x="6926694" y="4309015"/>
                  <a:ext cx="245340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Sharath Kumar</a:t>
                  </a:r>
                  <a:endParaRPr/>
                </a:p>
              </p:txBody>
            </p:sp>
          </p:grpSp>
          <p:pic>
            <p:nvPicPr>
              <p:cNvPr id="7" name="Google Shape;1712;p56" descr="A picture containing person, indoor, suit&#10;&#10;Description automatically generated">
                <a:extLst>
                  <a:ext uri="{FF2B5EF4-FFF2-40B4-BE49-F238E27FC236}">
                    <a16:creationId xmlns:a16="http://schemas.microsoft.com/office/drawing/2014/main" id="{74481C5E-E92C-3429-01FC-0F1C631E9154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11040" y="714994"/>
                <a:ext cx="1958107" cy="19581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98417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1;p60">
            <a:extLst>
              <a:ext uri="{FF2B5EF4-FFF2-40B4-BE49-F238E27FC236}">
                <a16:creationId xmlns:a16="http://schemas.microsoft.com/office/drawing/2014/main" id="{0B9AD7C6-E87E-AB45-5B63-D8A560A40DDE}"/>
              </a:ext>
            </a:extLst>
          </p:cNvPr>
          <p:cNvSpPr txBox="1">
            <a:spLocks noGrp="1"/>
          </p:cNvSpPr>
          <p:nvPr/>
        </p:nvSpPr>
        <p:spPr>
          <a:xfrm>
            <a:off x="685915" y="3085006"/>
            <a:ext cx="10820170" cy="68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 b="1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lang="en-US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endParaRPr lang="en-US" b="1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3095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D2332-4CDD-DA7D-6C4F-7432AB38A512}"/>
              </a:ext>
            </a:extLst>
          </p:cNvPr>
          <p:cNvSpPr txBox="1"/>
          <p:nvPr/>
        </p:nvSpPr>
        <p:spPr>
          <a:xfrm>
            <a:off x="518160" y="562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Google Shape;324;p3">
            <a:extLst>
              <a:ext uri="{FF2B5EF4-FFF2-40B4-BE49-F238E27FC236}">
                <a16:creationId xmlns:a16="http://schemas.microsoft.com/office/drawing/2014/main" id="{EB2730D0-177C-1B88-A1F5-194947E889D4}"/>
              </a:ext>
            </a:extLst>
          </p:cNvPr>
          <p:cNvSpPr txBox="1"/>
          <p:nvPr/>
        </p:nvSpPr>
        <p:spPr>
          <a:xfrm>
            <a:off x="518160" y="1031422"/>
            <a:ext cx="460246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 features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Project Timeline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lt1"/>
                </a:solidFill>
                <a:latin typeface="Poppins" panose="00000500000000000000" pitchFamily="2" charset="0"/>
                <a:ea typeface="Poppins Medium"/>
                <a:cs typeface="Poppins" panose="00000500000000000000" pitchFamily="2" charset="0"/>
                <a:sym typeface="Century Gothic"/>
              </a:rPr>
              <a:t>Team</a:t>
            </a:r>
            <a:endParaRPr lang="en-US" sz="16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Technology stack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Flow Diagram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Demo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enhancements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6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8E9A9-A0E6-1F39-374D-37FB032E7ACA}"/>
              </a:ext>
            </a:extLst>
          </p:cNvPr>
          <p:cNvSpPr txBox="1"/>
          <p:nvPr/>
        </p:nvSpPr>
        <p:spPr>
          <a:xfrm>
            <a:off x="751839" y="712939"/>
            <a:ext cx="10326839" cy="3231654"/>
          </a:xfrm>
          <a:prstGeom prst="rect">
            <a:avLst/>
          </a:prstGeom>
          <a:solidFill>
            <a:srgbClr val="016E75"/>
          </a:solidFill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  <a:br>
              <a:rPr lang="en-US" sz="32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lang="en-US" sz="3200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large company with thousands of employees faces issues managing essential resources.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Resources such as workspaces, parking slots, and employee events are managed manually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Workspaces often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double-booked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unused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due to scheduling errors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39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8E9A9-A0E6-1F39-374D-37FB032E7ACA}"/>
              </a:ext>
            </a:extLst>
          </p:cNvPr>
          <p:cNvSpPr txBox="1"/>
          <p:nvPr/>
        </p:nvSpPr>
        <p:spPr>
          <a:xfrm>
            <a:off x="751839" y="712939"/>
            <a:ext cx="10326839" cy="3450304"/>
          </a:xfrm>
          <a:prstGeom prst="rect">
            <a:avLst/>
          </a:prstGeom>
          <a:solidFill>
            <a:srgbClr val="016E75"/>
          </a:solidFill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Poppins Medium"/>
              <a:cs typeface="Poppins Medium"/>
              <a:sym typeface="Poppins Medium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is about creating a system that helps a large company manage workspaces, parking slots, events, and employee feedback more efficiently.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these tasks are done manually, leading to confusion and wasted resources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4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4;p39">
            <a:extLst>
              <a:ext uri="{FF2B5EF4-FFF2-40B4-BE49-F238E27FC236}">
                <a16:creationId xmlns:a16="http://schemas.microsoft.com/office/drawing/2014/main" id="{AB5CA549-742A-778E-692D-970A5278DE54}"/>
              </a:ext>
            </a:extLst>
          </p:cNvPr>
          <p:cNvSpPr/>
          <p:nvPr/>
        </p:nvSpPr>
        <p:spPr>
          <a:xfrm>
            <a:off x="491574" y="345820"/>
            <a:ext cx="8398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 Features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604A7-D8B3-8DA3-8672-ED79A80C1CE4}"/>
              </a:ext>
            </a:extLst>
          </p:cNvPr>
          <p:cNvSpPr txBox="1"/>
          <p:nvPr/>
        </p:nvSpPr>
        <p:spPr>
          <a:xfrm>
            <a:off x="491574" y="1174964"/>
            <a:ext cx="6303861" cy="4161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Admin features: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all Employee details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all workspace slot and booking details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all parking slots and booking details</a:t>
            </a: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all Event venue and booking details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all vendor stall and booking details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check all Feedback</a:t>
            </a: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08467-B728-7AA3-1AEE-621236DC11BF}"/>
              </a:ext>
            </a:extLst>
          </p:cNvPr>
          <p:cNvSpPr txBox="1"/>
          <p:nvPr/>
        </p:nvSpPr>
        <p:spPr>
          <a:xfrm>
            <a:off x="6795435" y="1248137"/>
            <a:ext cx="5708700" cy="323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Employee features: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Book or Cancel a Parking slot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Book or Cancel a Workspace slot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Register for a Event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give Feedback</a:t>
            </a: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988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4;p39">
            <a:extLst>
              <a:ext uri="{FF2B5EF4-FFF2-40B4-BE49-F238E27FC236}">
                <a16:creationId xmlns:a16="http://schemas.microsoft.com/office/drawing/2014/main" id="{AB5CA549-742A-778E-692D-970A5278DE54}"/>
              </a:ext>
            </a:extLst>
          </p:cNvPr>
          <p:cNvSpPr/>
          <p:nvPr/>
        </p:nvSpPr>
        <p:spPr>
          <a:xfrm>
            <a:off x="491574" y="345820"/>
            <a:ext cx="8398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Application Features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08467-B728-7AA3-1AEE-621236DC11BF}"/>
              </a:ext>
            </a:extLst>
          </p:cNvPr>
          <p:cNvSpPr txBox="1"/>
          <p:nvPr/>
        </p:nvSpPr>
        <p:spPr>
          <a:xfrm>
            <a:off x="6795435" y="1248137"/>
            <a:ext cx="5708700" cy="2315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Vendor features: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Book or Cancel a Vendor Stall</a:t>
            </a: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3971-DF74-300A-34B0-E1AA03D081E2}"/>
              </a:ext>
            </a:extLst>
          </p:cNvPr>
          <p:cNvSpPr txBox="1"/>
          <p:nvPr/>
        </p:nvSpPr>
        <p:spPr>
          <a:xfrm>
            <a:off x="491574" y="1248136"/>
            <a:ext cx="5708700" cy="323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Manager features: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Book or Cancel a Parking slot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Book or Cancel a Workspace slot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Organize an Event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give Feedback</a:t>
            </a: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3B4CC-3714-EC1B-4219-3F0033B15627}"/>
              </a:ext>
            </a:extLst>
          </p:cNvPr>
          <p:cNvSpPr txBox="1"/>
          <p:nvPr/>
        </p:nvSpPr>
        <p:spPr>
          <a:xfrm>
            <a:off x="6795435" y="2405761"/>
            <a:ext cx="5396565" cy="2315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Security features: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view and cancel parking slot</a:t>
            </a: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C2D85-4B3F-51AB-9DD2-73A027547AAB}"/>
              </a:ext>
            </a:extLst>
          </p:cNvPr>
          <p:cNvSpPr txBox="1"/>
          <p:nvPr/>
        </p:nvSpPr>
        <p:spPr>
          <a:xfrm>
            <a:off x="3493284" y="4204397"/>
            <a:ext cx="6382236" cy="323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algn="l" rtl="0">
              <a:spcBef>
                <a:spcPts val="1200"/>
              </a:spcBef>
              <a:spcAft>
                <a:spcPts val="0"/>
              </a:spcAft>
              <a:buSzPts val="1200"/>
            </a:pPr>
            <a:r>
              <a:rPr lang="en-US" sz="20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Other features:</a:t>
            </a:r>
          </a:p>
          <a:p>
            <a:pPr marL="495300" lvl="0" indent="-342900" algn="l" rtl="0">
              <a:spcBef>
                <a:spcPts val="12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  <a:t>JWT authentication and secure routing.</a:t>
            </a: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  <a:t>Image storage via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  <a:t>Cloudinary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  <a:t> (Public API)</a:t>
            </a:r>
          </a:p>
          <a:p>
            <a:pPr marL="495300" lvl="0" indent="-3429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  <a:t>Reset Password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1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5757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7;p5">
            <a:extLst>
              <a:ext uri="{FF2B5EF4-FFF2-40B4-BE49-F238E27FC236}">
                <a16:creationId xmlns:a16="http://schemas.microsoft.com/office/drawing/2014/main" id="{1DEDB530-7E4E-7AE8-7E44-842CED9C5383}"/>
              </a:ext>
            </a:extLst>
          </p:cNvPr>
          <p:cNvSpPr txBox="1"/>
          <p:nvPr/>
        </p:nvSpPr>
        <p:spPr>
          <a:xfrm>
            <a:off x="0" y="338747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Project Timeline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oogle Shape;338;p5">
            <a:extLst>
              <a:ext uri="{FF2B5EF4-FFF2-40B4-BE49-F238E27FC236}">
                <a16:creationId xmlns:a16="http://schemas.microsoft.com/office/drawing/2014/main" id="{1618DA5E-A0CE-E402-D667-90FDB974271F}"/>
              </a:ext>
            </a:extLst>
          </p:cNvPr>
          <p:cNvGrpSpPr/>
          <p:nvPr/>
        </p:nvGrpSpPr>
        <p:grpSpPr>
          <a:xfrm>
            <a:off x="0" y="2758518"/>
            <a:ext cx="12192000" cy="3260222"/>
            <a:chOff x="8403" y="1532850"/>
            <a:chExt cx="9135629" cy="2442898"/>
          </a:xfrm>
        </p:grpSpPr>
        <p:sp>
          <p:nvSpPr>
            <p:cNvPr id="7" name="Google Shape;339;p5">
              <a:extLst>
                <a:ext uri="{FF2B5EF4-FFF2-40B4-BE49-F238E27FC236}">
                  <a16:creationId xmlns:a16="http://schemas.microsoft.com/office/drawing/2014/main" id="{A8A55B30-6658-7141-F548-C36D18990928}"/>
                </a:ext>
              </a:extLst>
            </p:cNvPr>
            <p:cNvSpPr/>
            <p:nvPr/>
          </p:nvSpPr>
          <p:spPr>
            <a:xfrm>
              <a:off x="8403" y="3838779"/>
              <a:ext cx="9135629" cy="48196"/>
            </a:xfrm>
            <a:custGeom>
              <a:avLst/>
              <a:gdLst/>
              <a:ahLst/>
              <a:cxnLst/>
              <a:rect l="l" t="t" r="r" b="b"/>
              <a:pathLst>
                <a:path w="285751" h="644" extrusionOk="0">
                  <a:moveTo>
                    <a:pt x="0" y="1"/>
                  </a:moveTo>
                  <a:lnTo>
                    <a:pt x="0" y="644"/>
                  </a:lnTo>
                  <a:lnTo>
                    <a:pt x="285750" y="644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" name="Google Shape;340;p5">
              <a:extLst>
                <a:ext uri="{FF2B5EF4-FFF2-40B4-BE49-F238E27FC236}">
                  <a16:creationId xmlns:a16="http://schemas.microsoft.com/office/drawing/2014/main" id="{57FCF320-B46C-4D83-6C78-452E7AA12B30}"/>
                </a:ext>
              </a:extLst>
            </p:cNvPr>
            <p:cNvGrpSpPr/>
            <p:nvPr/>
          </p:nvGrpSpPr>
          <p:grpSpPr>
            <a:xfrm>
              <a:off x="1124671" y="1532850"/>
              <a:ext cx="1330879" cy="2442898"/>
              <a:chOff x="1124671" y="1532850"/>
              <a:chExt cx="1330879" cy="2442898"/>
            </a:xfrm>
          </p:grpSpPr>
          <p:sp>
            <p:nvSpPr>
              <p:cNvPr id="53" name="Google Shape;341;p5">
                <a:extLst>
                  <a:ext uri="{FF2B5EF4-FFF2-40B4-BE49-F238E27FC236}">
                    <a16:creationId xmlns:a16="http://schemas.microsoft.com/office/drawing/2014/main" id="{FC9ED9B1-C5AA-B675-A0C8-E1250AFBDE95}"/>
                  </a:ext>
                </a:extLst>
              </p:cNvPr>
              <p:cNvSpPr/>
              <p:nvPr/>
            </p:nvSpPr>
            <p:spPr>
              <a:xfrm>
                <a:off x="1125055" y="1791529"/>
                <a:ext cx="1330464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53138" extrusionOk="0">
                    <a:moveTo>
                      <a:pt x="2334" y="0"/>
                    </a:moveTo>
                    <a:cubicBezTo>
                      <a:pt x="1048" y="0"/>
                      <a:pt x="0" y="1036"/>
                      <a:pt x="0" y="2322"/>
                    </a:cubicBezTo>
                    <a:lnTo>
                      <a:pt x="0" y="50804"/>
                    </a:lnTo>
                    <a:cubicBezTo>
                      <a:pt x="0" y="50899"/>
                      <a:pt x="12" y="50983"/>
                      <a:pt x="12" y="51066"/>
                    </a:cubicBezTo>
                    <a:cubicBezTo>
                      <a:pt x="36" y="51280"/>
                      <a:pt x="96" y="51495"/>
                      <a:pt x="179" y="51697"/>
                    </a:cubicBezTo>
                    <a:cubicBezTo>
                      <a:pt x="524" y="52543"/>
                      <a:pt x="1358" y="53138"/>
                      <a:pt x="2334" y="53138"/>
                    </a:cubicBezTo>
                    <a:lnTo>
                      <a:pt x="39255" y="53138"/>
                    </a:lnTo>
                    <a:cubicBezTo>
                      <a:pt x="40541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41" y="0"/>
                      <a:pt x="3925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42;p5">
                <a:extLst>
                  <a:ext uri="{FF2B5EF4-FFF2-40B4-BE49-F238E27FC236}">
                    <a16:creationId xmlns:a16="http://schemas.microsoft.com/office/drawing/2014/main" id="{22E23B86-ED75-5DB6-D065-C72E2F72E5DD}"/>
                  </a:ext>
                </a:extLst>
              </p:cNvPr>
              <p:cNvSpPr/>
              <p:nvPr/>
            </p:nvSpPr>
            <p:spPr>
              <a:xfrm>
                <a:off x="1125055" y="3383281"/>
                <a:ext cx="1330464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3394" extrusionOk="0">
                    <a:moveTo>
                      <a:pt x="0" y="1"/>
                    </a:moveTo>
                    <a:lnTo>
                      <a:pt x="0" y="1060"/>
                    </a:lnTo>
                    <a:cubicBezTo>
                      <a:pt x="0" y="1155"/>
                      <a:pt x="12" y="1239"/>
                      <a:pt x="12" y="1322"/>
                    </a:cubicBezTo>
                    <a:cubicBezTo>
                      <a:pt x="36" y="1536"/>
                      <a:pt x="96" y="1751"/>
                      <a:pt x="179" y="1953"/>
                    </a:cubicBezTo>
                    <a:cubicBezTo>
                      <a:pt x="524" y="2799"/>
                      <a:pt x="1358" y="3394"/>
                      <a:pt x="2334" y="3394"/>
                    </a:cubicBezTo>
                    <a:lnTo>
                      <a:pt x="39255" y="3394"/>
                    </a:lnTo>
                    <a:cubicBezTo>
                      <a:pt x="40541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41" y="2322"/>
                      <a:pt x="39255" y="2322"/>
                    </a:cubicBezTo>
                    <a:lnTo>
                      <a:pt x="2334" y="2322"/>
                    </a:lnTo>
                    <a:cubicBezTo>
                      <a:pt x="1358" y="2322"/>
                      <a:pt x="524" y="1727"/>
                      <a:pt x="179" y="882"/>
                    </a:cubicBezTo>
                    <a:cubicBezTo>
                      <a:pt x="96" y="691"/>
                      <a:pt x="36" y="477"/>
                      <a:pt x="12" y="263"/>
                    </a:cubicBezTo>
                    <a:cubicBezTo>
                      <a:pt x="12" y="167"/>
                      <a:pt x="0" y="84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43;p5">
                <a:extLst>
                  <a:ext uri="{FF2B5EF4-FFF2-40B4-BE49-F238E27FC236}">
                    <a16:creationId xmlns:a16="http://schemas.microsoft.com/office/drawing/2014/main" id="{9A22C7FE-CA8F-35E7-24B7-50C0AF3AEDD9}"/>
                  </a:ext>
                </a:extLst>
              </p:cNvPr>
              <p:cNvSpPr/>
              <p:nvPr/>
            </p:nvSpPr>
            <p:spPr>
              <a:xfrm>
                <a:off x="1125055" y="1757610"/>
                <a:ext cx="917472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1" h="14777" extrusionOk="0">
                    <a:moveTo>
                      <a:pt x="84" y="1"/>
                    </a:moveTo>
                    <a:cubicBezTo>
                      <a:pt x="60" y="167"/>
                      <a:pt x="48" y="322"/>
                      <a:pt x="36" y="489"/>
                    </a:cubicBezTo>
                    <a:cubicBezTo>
                      <a:pt x="12" y="727"/>
                      <a:pt x="0" y="965"/>
                      <a:pt x="0" y="1203"/>
                    </a:cubicBezTo>
                    <a:lnTo>
                      <a:pt x="0" y="13693"/>
                    </a:lnTo>
                    <a:lnTo>
                      <a:pt x="0" y="13967"/>
                    </a:lnTo>
                    <a:cubicBezTo>
                      <a:pt x="0" y="13967"/>
                      <a:pt x="0" y="14550"/>
                      <a:pt x="0" y="14776"/>
                    </a:cubicBezTo>
                    <a:cubicBezTo>
                      <a:pt x="1286" y="9716"/>
                      <a:pt x="9561" y="8835"/>
                      <a:pt x="12680" y="8764"/>
                    </a:cubicBezTo>
                    <a:cubicBezTo>
                      <a:pt x="12930" y="8756"/>
                      <a:pt x="13149" y="8753"/>
                      <a:pt x="13329" y="8753"/>
                    </a:cubicBezTo>
                    <a:cubicBezTo>
                      <a:pt x="13689" y="8753"/>
                      <a:pt x="13895" y="8764"/>
                      <a:pt x="13895" y="8764"/>
                    </a:cubicBezTo>
                    <a:lnTo>
                      <a:pt x="21241" y="8764"/>
                    </a:lnTo>
                    <a:cubicBezTo>
                      <a:pt x="25265" y="8764"/>
                      <a:pt x="28623" y="5311"/>
                      <a:pt x="28671" y="977"/>
                    </a:cubicBezTo>
                    <a:cubicBezTo>
                      <a:pt x="28671" y="846"/>
                      <a:pt x="28671" y="715"/>
                      <a:pt x="28671" y="584"/>
                    </a:cubicBezTo>
                    <a:lnTo>
                      <a:pt x="28671" y="572"/>
                    </a:lnTo>
                    <a:cubicBezTo>
                      <a:pt x="28671" y="548"/>
                      <a:pt x="28671" y="513"/>
                      <a:pt x="28671" y="489"/>
                    </a:cubicBezTo>
                    <a:cubicBezTo>
                      <a:pt x="28659" y="394"/>
                      <a:pt x="28659" y="298"/>
                      <a:pt x="28647" y="215"/>
                    </a:cubicBezTo>
                    <a:cubicBezTo>
                      <a:pt x="28647" y="144"/>
                      <a:pt x="28635" y="72"/>
                      <a:pt x="286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44;p5">
                <a:extLst>
                  <a:ext uri="{FF2B5EF4-FFF2-40B4-BE49-F238E27FC236}">
                    <a16:creationId xmlns:a16="http://schemas.microsoft.com/office/drawing/2014/main" id="{DFBD552B-0FCE-73B8-FA59-81C9E326F536}"/>
                  </a:ext>
                </a:extLst>
              </p:cNvPr>
              <p:cNvSpPr/>
              <p:nvPr/>
            </p:nvSpPr>
            <p:spPr>
              <a:xfrm>
                <a:off x="1124671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44" y="0"/>
                    </a:moveTo>
                    <a:cubicBezTo>
                      <a:pt x="3656" y="0"/>
                      <a:pt x="381" y="3060"/>
                      <a:pt x="48" y="6965"/>
                    </a:cubicBezTo>
                    <a:cubicBezTo>
                      <a:pt x="24" y="7179"/>
                      <a:pt x="12" y="7406"/>
                      <a:pt x="12" y="7632"/>
                    </a:cubicBezTo>
                    <a:lnTo>
                      <a:pt x="12" y="20717"/>
                    </a:lnTo>
                    <a:cubicBezTo>
                      <a:pt x="12" y="20800"/>
                      <a:pt x="0" y="20895"/>
                      <a:pt x="12" y="20979"/>
                    </a:cubicBezTo>
                    <a:cubicBezTo>
                      <a:pt x="417" y="15431"/>
                      <a:pt x="9371" y="14716"/>
                      <a:pt x="12692" y="14633"/>
                    </a:cubicBezTo>
                    <a:cubicBezTo>
                      <a:pt x="12942" y="14629"/>
                      <a:pt x="13161" y="14627"/>
                      <a:pt x="13341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18" y="14633"/>
                      <a:pt x="28528" y="11537"/>
                      <a:pt x="28683" y="7608"/>
                    </a:cubicBezTo>
                    <a:lnTo>
                      <a:pt x="28683" y="7596"/>
                    </a:lnTo>
                    <a:cubicBezTo>
                      <a:pt x="28683" y="7537"/>
                      <a:pt x="28683" y="7477"/>
                      <a:pt x="28683" y="7418"/>
                    </a:cubicBezTo>
                    <a:cubicBezTo>
                      <a:pt x="28683" y="7287"/>
                      <a:pt x="28683" y="7156"/>
                      <a:pt x="28683" y="7025"/>
                    </a:cubicBezTo>
                    <a:cubicBezTo>
                      <a:pt x="28683" y="7013"/>
                      <a:pt x="28683" y="6989"/>
                      <a:pt x="28683" y="6965"/>
                    </a:cubicBezTo>
                    <a:cubicBezTo>
                      <a:pt x="28492" y="3084"/>
                      <a:pt x="25289" y="0"/>
                      <a:pt x="2137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24-OCT</a:t>
                </a:r>
                <a:endParaRPr sz="1500" b="0" i="0" u="none" strike="noStrike" cap="none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" name="Google Shape;345;p5">
                <a:extLst>
                  <a:ext uri="{FF2B5EF4-FFF2-40B4-BE49-F238E27FC236}">
                    <a16:creationId xmlns:a16="http://schemas.microsoft.com/office/drawing/2014/main" id="{158EDC83-1995-9B92-E929-F38A28F2EC79}"/>
                  </a:ext>
                </a:extLst>
              </p:cNvPr>
              <p:cNvSpPr/>
              <p:nvPr/>
            </p:nvSpPr>
            <p:spPr>
              <a:xfrm>
                <a:off x="1197821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0" y="1"/>
                    </a:moveTo>
                    <a:cubicBezTo>
                      <a:pt x="0" y="1656"/>
                      <a:pt x="1334" y="2989"/>
                      <a:pt x="2989" y="2989"/>
                    </a:cubicBezTo>
                    <a:lnTo>
                      <a:pt x="34040" y="2989"/>
                    </a:lnTo>
                    <a:cubicBezTo>
                      <a:pt x="35695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 w="9525" cap="flat" cmpd="sng">
                <a:solidFill>
                  <a:srgbClr val="EC3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46;p5">
                <a:extLst>
                  <a:ext uri="{FF2B5EF4-FFF2-40B4-BE49-F238E27FC236}">
                    <a16:creationId xmlns:a16="http://schemas.microsoft.com/office/drawing/2014/main" id="{C2C5D972-8796-F475-3C75-6BD32A442B91}"/>
                  </a:ext>
                </a:extLst>
              </p:cNvPr>
              <p:cNvSpPr/>
              <p:nvPr/>
            </p:nvSpPr>
            <p:spPr>
              <a:xfrm>
                <a:off x="1670639" y="3736068"/>
                <a:ext cx="239296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490" extrusionOk="0">
                    <a:moveTo>
                      <a:pt x="3739" y="1"/>
                    </a:moveTo>
                    <a:cubicBezTo>
                      <a:pt x="1667" y="1"/>
                      <a:pt x="0" y="1680"/>
                      <a:pt x="0" y="3751"/>
                    </a:cubicBezTo>
                    <a:cubicBezTo>
                      <a:pt x="0" y="5811"/>
                      <a:pt x="1667" y="7490"/>
                      <a:pt x="3739" y="7490"/>
                    </a:cubicBezTo>
                    <a:cubicBezTo>
                      <a:pt x="5810" y="7490"/>
                      <a:pt x="7477" y="5811"/>
                      <a:pt x="7477" y="3751"/>
                    </a:cubicBezTo>
                    <a:cubicBezTo>
                      <a:pt x="7477" y="1680"/>
                      <a:pt x="5810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47;p5">
                <a:extLst>
                  <a:ext uri="{FF2B5EF4-FFF2-40B4-BE49-F238E27FC236}">
                    <a16:creationId xmlns:a16="http://schemas.microsoft.com/office/drawing/2014/main" id="{78CD2050-83F9-9EB1-3549-7065B36101A8}"/>
                  </a:ext>
                </a:extLst>
              </p:cNvPr>
              <p:cNvSpPr/>
              <p:nvPr/>
            </p:nvSpPr>
            <p:spPr>
              <a:xfrm>
                <a:off x="1712142" y="3777603"/>
                <a:ext cx="156256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894" extrusionOk="0">
                    <a:moveTo>
                      <a:pt x="2442" y="1"/>
                    </a:moveTo>
                    <a:cubicBezTo>
                      <a:pt x="1096" y="1"/>
                      <a:pt x="1" y="1096"/>
                      <a:pt x="1" y="2453"/>
                    </a:cubicBezTo>
                    <a:cubicBezTo>
                      <a:pt x="1" y="3799"/>
                      <a:pt x="1096" y="4894"/>
                      <a:pt x="2442" y="4894"/>
                    </a:cubicBezTo>
                    <a:cubicBezTo>
                      <a:pt x="3787" y="4894"/>
                      <a:pt x="4882" y="3799"/>
                      <a:pt x="4882" y="2453"/>
                    </a:cubicBezTo>
                    <a:cubicBezTo>
                      <a:pt x="4882" y="1096"/>
                      <a:pt x="3787" y="1"/>
                      <a:pt x="244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48;p5">
                <a:extLst>
                  <a:ext uri="{FF2B5EF4-FFF2-40B4-BE49-F238E27FC236}">
                    <a16:creationId xmlns:a16="http://schemas.microsoft.com/office/drawing/2014/main" id="{C6F3CC0F-7702-9F44-A633-327D4554F521}"/>
                  </a:ext>
                </a:extLst>
              </p:cNvPr>
              <p:cNvSpPr/>
              <p:nvPr/>
            </p:nvSpPr>
            <p:spPr>
              <a:xfrm>
                <a:off x="1678639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0" y="0"/>
                    </a:moveTo>
                    <a:lnTo>
                      <a:pt x="3489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rgbClr val="EC3A3B"/>
              </a:solidFill>
              <a:ln w="9525" cap="flat" cmpd="sng">
                <a:solidFill>
                  <a:srgbClr val="EC3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49;p5">
                <a:extLst>
                  <a:ext uri="{FF2B5EF4-FFF2-40B4-BE49-F238E27FC236}">
                    <a16:creationId xmlns:a16="http://schemas.microsoft.com/office/drawing/2014/main" id="{BEC93464-6E68-15B4-1FFF-1E3362B8DB67}"/>
                  </a:ext>
                </a:extLst>
              </p:cNvPr>
              <p:cNvSpPr txBox="1"/>
              <p:nvPr/>
            </p:nvSpPr>
            <p:spPr>
              <a:xfrm>
                <a:off x="1125050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dirty="0">
                    <a:solidFill>
                      <a:srgbClr val="EC3A3B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INITIATION</a:t>
                </a:r>
                <a:endParaRPr sz="1700" b="0" i="0" u="none" strike="noStrike" cap="none" dirty="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" name="Google Shape;350;p5">
                <a:extLst>
                  <a:ext uri="{FF2B5EF4-FFF2-40B4-BE49-F238E27FC236}">
                    <a16:creationId xmlns:a16="http://schemas.microsoft.com/office/drawing/2014/main" id="{CC917150-20D4-DD0B-E3A5-D545D8F1C788}"/>
                  </a:ext>
                </a:extLst>
              </p:cNvPr>
              <p:cNvSpPr txBox="1"/>
              <p:nvPr/>
            </p:nvSpPr>
            <p:spPr>
              <a:xfrm>
                <a:off x="1125050" y="2497919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Defining the project scope, objectives, and deliverables</a:t>
                </a:r>
              </a:p>
            </p:txBody>
          </p:sp>
        </p:grpSp>
        <p:grpSp>
          <p:nvGrpSpPr>
            <p:cNvPr id="9" name="Google Shape;351;p5">
              <a:extLst>
                <a:ext uri="{FF2B5EF4-FFF2-40B4-BE49-F238E27FC236}">
                  <a16:creationId xmlns:a16="http://schemas.microsoft.com/office/drawing/2014/main" id="{CAF093F0-87CD-C2F7-E833-22D6BFD65605}"/>
                </a:ext>
              </a:extLst>
            </p:cNvPr>
            <p:cNvGrpSpPr/>
            <p:nvPr/>
          </p:nvGrpSpPr>
          <p:grpSpPr>
            <a:xfrm>
              <a:off x="2594888" y="1532850"/>
              <a:ext cx="1330509" cy="2442898"/>
              <a:chOff x="2594888" y="1532850"/>
              <a:chExt cx="1330509" cy="2442898"/>
            </a:xfrm>
          </p:grpSpPr>
          <p:sp>
            <p:nvSpPr>
              <p:cNvPr id="43" name="Google Shape;352;p5">
                <a:extLst>
                  <a:ext uri="{FF2B5EF4-FFF2-40B4-BE49-F238E27FC236}">
                    <a16:creationId xmlns:a16="http://schemas.microsoft.com/office/drawing/2014/main" id="{B5FC385C-4B58-ECB1-B084-8766947DCE7F}"/>
                  </a:ext>
                </a:extLst>
              </p:cNvPr>
              <p:cNvSpPr/>
              <p:nvPr/>
            </p:nvSpPr>
            <p:spPr>
              <a:xfrm>
                <a:off x="3140485" y="3736068"/>
                <a:ext cx="239680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490" extrusionOk="0">
                    <a:moveTo>
                      <a:pt x="3739" y="1"/>
                    </a:moveTo>
                    <a:cubicBezTo>
                      <a:pt x="1679" y="1"/>
                      <a:pt x="0" y="1680"/>
                      <a:pt x="0" y="3751"/>
                    </a:cubicBezTo>
                    <a:cubicBezTo>
                      <a:pt x="0" y="5811"/>
                      <a:pt x="1679" y="7490"/>
                      <a:pt x="3739" y="7490"/>
                    </a:cubicBezTo>
                    <a:cubicBezTo>
                      <a:pt x="5811" y="7490"/>
                      <a:pt x="7489" y="5811"/>
                      <a:pt x="7489" y="3751"/>
                    </a:cubicBezTo>
                    <a:cubicBezTo>
                      <a:pt x="7489" y="1680"/>
                      <a:pt x="5811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3;p5">
                <a:extLst>
                  <a:ext uri="{FF2B5EF4-FFF2-40B4-BE49-F238E27FC236}">
                    <a16:creationId xmlns:a16="http://schemas.microsoft.com/office/drawing/2014/main" id="{B01BD351-E28A-589D-D020-DF8A5688D9D4}"/>
                  </a:ext>
                </a:extLst>
              </p:cNvPr>
              <p:cNvSpPr/>
              <p:nvPr/>
            </p:nvSpPr>
            <p:spPr>
              <a:xfrm>
                <a:off x="3182019" y="3777603"/>
                <a:ext cx="156608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94" extrusionOk="0">
                    <a:moveTo>
                      <a:pt x="2441" y="1"/>
                    </a:moveTo>
                    <a:cubicBezTo>
                      <a:pt x="1096" y="1"/>
                      <a:pt x="0" y="1096"/>
                      <a:pt x="0" y="2453"/>
                    </a:cubicBezTo>
                    <a:cubicBezTo>
                      <a:pt x="0" y="3799"/>
                      <a:pt x="1096" y="4894"/>
                      <a:pt x="2441" y="4894"/>
                    </a:cubicBezTo>
                    <a:cubicBezTo>
                      <a:pt x="3798" y="4894"/>
                      <a:pt x="4894" y="3799"/>
                      <a:pt x="4894" y="2453"/>
                    </a:cubicBezTo>
                    <a:cubicBezTo>
                      <a:pt x="4894" y="1096"/>
                      <a:pt x="3798" y="1"/>
                      <a:pt x="2441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4;p5">
                <a:extLst>
                  <a:ext uri="{FF2B5EF4-FFF2-40B4-BE49-F238E27FC236}">
                    <a16:creationId xmlns:a16="http://schemas.microsoft.com/office/drawing/2014/main" id="{BB9374EC-67F8-DC92-B062-95DB56570CBF}"/>
                  </a:ext>
                </a:extLst>
              </p:cNvPr>
              <p:cNvSpPr/>
              <p:nvPr/>
            </p:nvSpPr>
            <p:spPr>
              <a:xfrm>
                <a:off x="2594901" y="1791529"/>
                <a:ext cx="1330496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53138" extrusionOk="0">
                    <a:moveTo>
                      <a:pt x="2334" y="0"/>
                    </a:moveTo>
                    <a:cubicBezTo>
                      <a:pt x="1048" y="0"/>
                      <a:pt x="1" y="1036"/>
                      <a:pt x="1" y="2322"/>
                    </a:cubicBezTo>
                    <a:lnTo>
                      <a:pt x="1" y="50804"/>
                    </a:lnTo>
                    <a:cubicBezTo>
                      <a:pt x="1" y="50899"/>
                      <a:pt x="13" y="50983"/>
                      <a:pt x="24" y="51066"/>
                    </a:cubicBezTo>
                    <a:cubicBezTo>
                      <a:pt x="48" y="51280"/>
                      <a:pt x="96" y="51495"/>
                      <a:pt x="179" y="51697"/>
                    </a:cubicBezTo>
                    <a:cubicBezTo>
                      <a:pt x="524" y="52543"/>
                      <a:pt x="1358" y="53138"/>
                      <a:pt x="2334" y="53138"/>
                    </a:cubicBezTo>
                    <a:lnTo>
                      <a:pt x="39256" y="53138"/>
                    </a:lnTo>
                    <a:cubicBezTo>
                      <a:pt x="40541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41" y="0"/>
                      <a:pt x="3925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;p5">
                <a:extLst>
                  <a:ext uri="{FF2B5EF4-FFF2-40B4-BE49-F238E27FC236}">
                    <a16:creationId xmlns:a16="http://schemas.microsoft.com/office/drawing/2014/main" id="{ECD43474-2C82-0605-BE99-EC67860938C6}"/>
                  </a:ext>
                </a:extLst>
              </p:cNvPr>
              <p:cNvSpPr/>
              <p:nvPr/>
            </p:nvSpPr>
            <p:spPr>
              <a:xfrm>
                <a:off x="2594901" y="3383281"/>
                <a:ext cx="1330496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394" extrusionOk="0">
                    <a:moveTo>
                      <a:pt x="1" y="1"/>
                    </a:moveTo>
                    <a:lnTo>
                      <a:pt x="1" y="1060"/>
                    </a:lnTo>
                    <a:cubicBezTo>
                      <a:pt x="1" y="1155"/>
                      <a:pt x="13" y="1239"/>
                      <a:pt x="24" y="1322"/>
                    </a:cubicBezTo>
                    <a:cubicBezTo>
                      <a:pt x="48" y="1536"/>
                      <a:pt x="96" y="1751"/>
                      <a:pt x="179" y="1953"/>
                    </a:cubicBezTo>
                    <a:cubicBezTo>
                      <a:pt x="524" y="2799"/>
                      <a:pt x="1358" y="3394"/>
                      <a:pt x="2334" y="3394"/>
                    </a:cubicBezTo>
                    <a:lnTo>
                      <a:pt x="39256" y="3394"/>
                    </a:lnTo>
                    <a:cubicBezTo>
                      <a:pt x="40541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41" y="2322"/>
                      <a:pt x="39256" y="2322"/>
                    </a:cubicBezTo>
                    <a:lnTo>
                      <a:pt x="2334" y="2322"/>
                    </a:lnTo>
                    <a:cubicBezTo>
                      <a:pt x="1358" y="2322"/>
                      <a:pt x="524" y="1727"/>
                      <a:pt x="179" y="882"/>
                    </a:cubicBezTo>
                    <a:cubicBezTo>
                      <a:pt x="96" y="691"/>
                      <a:pt x="48" y="477"/>
                      <a:pt x="24" y="263"/>
                    </a:cubicBezTo>
                    <a:cubicBezTo>
                      <a:pt x="13" y="167"/>
                      <a:pt x="1" y="84"/>
                      <a:pt x="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6;p5">
                <a:extLst>
                  <a:ext uri="{FF2B5EF4-FFF2-40B4-BE49-F238E27FC236}">
                    <a16:creationId xmlns:a16="http://schemas.microsoft.com/office/drawing/2014/main" id="{1E02BAD4-90E3-E3E8-1219-21D3725806F6}"/>
                  </a:ext>
                </a:extLst>
              </p:cNvPr>
              <p:cNvSpPr/>
              <p:nvPr/>
            </p:nvSpPr>
            <p:spPr>
              <a:xfrm>
                <a:off x="2594901" y="1757610"/>
                <a:ext cx="917856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14777" extrusionOk="0">
                    <a:moveTo>
                      <a:pt x="84" y="1"/>
                    </a:moveTo>
                    <a:cubicBezTo>
                      <a:pt x="60" y="167"/>
                      <a:pt x="48" y="322"/>
                      <a:pt x="36" y="489"/>
                    </a:cubicBezTo>
                    <a:cubicBezTo>
                      <a:pt x="13" y="727"/>
                      <a:pt x="1" y="965"/>
                      <a:pt x="1" y="1203"/>
                    </a:cubicBezTo>
                    <a:lnTo>
                      <a:pt x="1" y="13693"/>
                    </a:lnTo>
                    <a:lnTo>
                      <a:pt x="1" y="13967"/>
                    </a:lnTo>
                    <a:cubicBezTo>
                      <a:pt x="1" y="13967"/>
                      <a:pt x="1" y="14550"/>
                      <a:pt x="1" y="14776"/>
                    </a:cubicBezTo>
                    <a:cubicBezTo>
                      <a:pt x="1298" y="9716"/>
                      <a:pt x="9561" y="8835"/>
                      <a:pt x="12681" y="8764"/>
                    </a:cubicBezTo>
                    <a:cubicBezTo>
                      <a:pt x="12935" y="8756"/>
                      <a:pt x="13156" y="8753"/>
                      <a:pt x="13337" y="8753"/>
                    </a:cubicBezTo>
                    <a:cubicBezTo>
                      <a:pt x="13701" y="8753"/>
                      <a:pt x="13907" y="8764"/>
                      <a:pt x="13907" y="8764"/>
                    </a:cubicBezTo>
                    <a:lnTo>
                      <a:pt x="21253" y="8764"/>
                    </a:lnTo>
                    <a:cubicBezTo>
                      <a:pt x="25278" y="8764"/>
                      <a:pt x="28623" y="5311"/>
                      <a:pt x="28671" y="977"/>
                    </a:cubicBezTo>
                    <a:cubicBezTo>
                      <a:pt x="28683" y="846"/>
                      <a:pt x="28683" y="715"/>
                      <a:pt x="28671" y="584"/>
                    </a:cubicBezTo>
                    <a:lnTo>
                      <a:pt x="28671" y="572"/>
                    </a:lnTo>
                    <a:cubicBezTo>
                      <a:pt x="28671" y="548"/>
                      <a:pt x="28671" y="513"/>
                      <a:pt x="28671" y="489"/>
                    </a:cubicBezTo>
                    <a:cubicBezTo>
                      <a:pt x="28671" y="394"/>
                      <a:pt x="28659" y="298"/>
                      <a:pt x="28647" y="215"/>
                    </a:cubicBezTo>
                    <a:cubicBezTo>
                      <a:pt x="28647" y="144"/>
                      <a:pt x="28635" y="72"/>
                      <a:pt x="286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57;p5">
                <a:extLst>
                  <a:ext uri="{FF2B5EF4-FFF2-40B4-BE49-F238E27FC236}">
                    <a16:creationId xmlns:a16="http://schemas.microsoft.com/office/drawing/2014/main" id="{47FDB697-584B-415D-54A1-A7BB722CF1C2}"/>
                  </a:ext>
                </a:extLst>
              </p:cNvPr>
              <p:cNvSpPr/>
              <p:nvPr/>
            </p:nvSpPr>
            <p:spPr>
              <a:xfrm>
                <a:off x="2594901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33" y="0"/>
                    </a:moveTo>
                    <a:cubicBezTo>
                      <a:pt x="3644" y="0"/>
                      <a:pt x="370" y="3060"/>
                      <a:pt x="36" y="6965"/>
                    </a:cubicBezTo>
                    <a:cubicBezTo>
                      <a:pt x="13" y="7179"/>
                      <a:pt x="1" y="7406"/>
                      <a:pt x="1" y="7632"/>
                    </a:cubicBezTo>
                    <a:lnTo>
                      <a:pt x="1" y="20717"/>
                    </a:lnTo>
                    <a:cubicBezTo>
                      <a:pt x="1" y="20800"/>
                      <a:pt x="1" y="20895"/>
                      <a:pt x="1" y="20979"/>
                    </a:cubicBezTo>
                    <a:cubicBezTo>
                      <a:pt x="405" y="15431"/>
                      <a:pt x="9359" y="14716"/>
                      <a:pt x="12681" y="14633"/>
                    </a:cubicBezTo>
                    <a:cubicBezTo>
                      <a:pt x="12935" y="14629"/>
                      <a:pt x="13156" y="14627"/>
                      <a:pt x="13337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06" y="14633"/>
                      <a:pt x="28516" y="11537"/>
                      <a:pt x="28671" y="7608"/>
                    </a:cubicBezTo>
                    <a:lnTo>
                      <a:pt x="28671" y="7596"/>
                    </a:lnTo>
                    <a:cubicBezTo>
                      <a:pt x="28671" y="7537"/>
                      <a:pt x="28671" y="7477"/>
                      <a:pt x="28671" y="7418"/>
                    </a:cubicBezTo>
                    <a:cubicBezTo>
                      <a:pt x="28683" y="7287"/>
                      <a:pt x="28671" y="7156"/>
                      <a:pt x="28671" y="7025"/>
                    </a:cubicBezTo>
                    <a:cubicBezTo>
                      <a:pt x="28671" y="7013"/>
                      <a:pt x="28671" y="6989"/>
                      <a:pt x="28671" y="6965"/>
                    </a:cubicBezTo>
                    <a:cubicBezTo>
                      <a:pt x="28492" y="3084"/>
                      <a:pt x="25289" y="0"/>
                      <a:pt x="213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26-OCT</a:t>
                </a:r>
              </a:p>
            </p:txBody>
          </p:sp>
          <p:sp>
            <p:nvSpPr>
              <p:cNvPr id="49" name="Google Shape;358;p5">
                <a:extLst>
                  <a:ext uri="{FF2B5EF4-FFF2-40B4-BE49-F238E27FC236}">
                    <a16:creationId xmlns:a16="http://schemas.microsoft.com/office/drawing/2014/main" id="{9CE33A0C-DD3C-8254-79A9-21A8C5F10DE4}"/>
                  </a:ext>
                </a:extLst>
              </p:cNvPr>
              <p:cNvSpPr/>
              <p:nvPr/>
            </p:nvSpPr>
            <p:spPr>
              <a:xfrm>
                <a:off x="2667666" y="3491853"/>
                <a:ext cx="1185344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2" h="2990" extrusionOk="0">
                    <a:moveTo>
                      <a:pt x="1" y="1"/>
                    </a:moveTo>
                    <a:cubicBezTo>
                      <a:pt x="1" y="1656"/>
                      <a:pt x="1334" y="2989"/>
                      <a:pt x="2989" y="2989"/>
                    </a:cubicBezTo>
                    <a:lnTo>
                      <a:pt x="34041" y="2989"/>
                    </a:lnTo>
                    <a:cubicBezTo>
                      <a:pt x="35696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 w="9525" cap="flat" cmpd="sng">
                <a:solidFill>
                  <a:srgbClr val="FCBD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59;p5">
                <a:extLst>
                  <a:ext uri="{FF2B5EF4-FFF2-40B4-BE49-F238E27FC236}">
                    <a16:creationId xmlns:a16="http://schemas.microsoft.com/office/drawing/2014/main" id="{0222EFE2-F822-0FB7-3F94-6CD671258237}"/>
                  </a:ext>
                </a:extLst>
              </p:cNvPr>
              <p:cNvSpPr/>
              <p:nvPr/>
            </p:nvSpPr>
            <p:spPr>
              <a:xfrm>
                <a:off x="3148484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0" y="0"/>
                    </a:moveTo>
                    <a:lnTo>
                      <a:pt x="3489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rgbClr val="FCBD24"/>
              </a:solidFill>
              <a:ln w="9525" cap="flat" cmpd="sng">
                <a:solidFill>
                  <a:srgbClr val="FCBD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60;p5">
                <a:extLst>
                  <a:ext uri="{FF2B5EF4-FFF2-40B4-BE49-F238E27FC236}">
                    <a16:creationId xmlns:a16="http://schemas.microsoft.com/office/drawing/2014/main" id="{EA14D7B9-4BAC-3147-E79A-6E7AD64D578A}"/>
                  </a:ext>
                </a:extLst>
              </p:cNvPr>
              <p:cNvSpPr txBox="1"/>
              <p:nvPr/>
            </p:nvSpPr>
            <p:spPr>
              <a:xfrm>
                <a:off x="2594888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rgbClr val="FFC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PLANNING</a:t>
                </a:r>
                <a:endParaRPr dirty="0"/>
              </a:p>
            </p:txBody>
          </p:sp>
          <p:sp>
            <p:nvSpPr>
              <p:cNvPr id="52" name="Google Shape;361;p5">
                <a:extLst>
                  <a:ext uri="{FF2B5EF4-FFF2-40B4-BE49-F238E27FC236}">
                    <a16:creationId xmlns:a16="http://schemas.microsoft.com/office/drawing/2014/main" id="{34D521FE-D771-9FF2-E08B-092FCE2C4B28}"/>
                  </a:ext>
                </a:extLst>
              </p:cNvPr>
              <p:cNvSpPr txBox="1"/>
              <p:nvPr/>
            </p:nvSpPr>
            <p:spPr>
              <a:xfrm>
                <a:off x="2594888" y="2497919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Detailed project plans created, including development of work breakdown structure.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" name="Google Shape;362;p5">
              <a:extLst>
                <a:ext uri="{FF2B5EF4-FFF2-40B4-BE49-F238E27FC236}">
                  <a16:creationId xmlns:a16="http://schemas.microsoft.com/office/drawing/2014/main" id="{4518191F-ABB5-BBC6-0052-629B517CE133}"/>
                </a:ext>
              </a:extLst>
            </p:cNvPr>
            <p:cNvGrpSpPr/>
            <p:nvPr/>
          </p:nvGrpSpPr>
          <p:grpSpPr>
            <a:xfrm>
              <a:off x="4064746" y="1532850"/>
              <a:ext cx="1330880" cy="2442898"/>
              <a:chOff x="4064746" y="1532850"/>
              <a:chExt cx="1330880" cy="2442898"/>
            </a:xfrm>
          </p:grpSpPr>
          <p:sp>
            <p:nvSpPr>
              <p:cNvPr id="33" name="Google Shape;363;p5">
                <a:extLst>
                  <a:ext uri="{FF2B5EF4-FFF2-40B4-BE49-F238E27FC236}">
                    <a16:creationId xmlns:a16="http://schemas.microsoft.com/office/drawing/2014/main" id="{17F12565-17B2-5831-E3DE-DEA467DCFDA2}"/>
                  </a:ext>
                </a:extLst>
              </p:cNvPr>
              <p:cNvSpPr/>
              <p:nvPr/>
            </p:nvSpPr>
            <p:spPr>
              <a:xfrm>
                <a:off x="4065130" y="1791529"/>
                <a:ext cx="1330496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53138" extrusionOk="0">
                    <a:moveTo>
                      <a:pt x="2323" y="0"/>
                    </a:moveTo>
                    <a:cubicBezTo>
                      <a:pt x="1037" y="0"/>
                      <a:pt x="1" y="1036"/>
                      <a:pt x="1" y="2322"/>
                    </a:cubicBezTo>
                    <a:lnTo>
                      <a:pt x="1" y="50804"/>
                    </a:lnTo>
                    <a:cubicBezTo>
                      <a:pt x="1" y="50899"/>
                      <a:pt x="1" y="50983"/>
                      <a:pt x="13" y="51066"/>
                    </a:cubicBezTo>
                    <a:cubicBezTo>
                      <a:pt x="37" y="51280"/>
                      <a:pt x="84" y="51495"/>
                      <a:pt x="168" y="51697"/>
                    </a:cubicBezTo>
                    <a:cubicBezTo>
                      <a:pt x="525" y="52543"/>
                      <a:pt x="1346" y="53138"/>
                      <a:pt x="2323" y="53138"/>
                    </a:cubicBezTo>
                    <a:lnTo>
                      <a:pt x="39244" y="53138"/>
                    </a:lnTo>
                    <a:cubicBezTo>
                      <a:pt x="40530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30" y="0"/>
                      <a:pt x="3924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64;p5">
                <a:extLst>
                  <a:ext uri="{FF2B5EF4-FFF2-40B4-BE49-F238E27FC236}">
                    <a16:creationId xmlns:a16="http://schemas.microsoft.com/office/drawing/2014/main" id="{B0BA3F4E-3847-445E-8B8E-DB276561DE5D}"/>
                  </a:ext>
                </a:extLst>
              </p:cNvPr>
              <p:cNvSpPr/>
              <p:nvPr/>
            </p:nvSpPr>
            <p:spPr>
              <a:xfrm>
                <a:off x="4065130" y="3383281"/>
                <a:ext cx="1330496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394" extrusionOk="0">
                    <a:moveTo>
                      <a:pt x="1" y="1"/>
                    </a:moveTo>
                    <a:lnTo>
                      <a:pt x="1" y="1060"/>
                    </a:lnTo>
                    <a:cubicBezTo>
                      <a:pt x="1" y="1155"/>
                      <a:pt x="1" y="1239"/>
                      <a:pt x="13" y="1322"/>
                    </a:cubicBezTo>
                    <a:cubicBezTo>
                      <a:pt x="37" y="1536"/>
                      <a:pt x="84" y="1751"/>
                      <a:pt x="168" y="1953"/>
                    </a:cubicBezTo>
                    <a:cubicBezTo>
                      <a:pt x="525" y="2799"/>
                      <a:pt x="1346" y="3394"/>
                      <a:pt x="2323" y="3394"/>
                    </a:cubicBezTo>
                    <a:lnTo>
                      <a:pt x="39244" y="3394"/>
                    </a:lnTo>
                    <a:cubicBezTo>
                      <a:pt x="40530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30" y="2322"/>
                      <a:pt x="39244" y="2322"/>
                    </a:cubicBezTo>
                    <a:lnTo>
                      <a:pt x="2323" y="2322"/>
                    </a:lnTo>
                    <a:cubicBezTo>
                      <a:pt x="1346" y="2322"/>
                      <a:pt x="525" y="1727"/>
                      <a:pt x="168" y="882"/>
                    </a:cubicBezTo>
                    <a:cubicBezTo>
                      <a:pt x="84" y="691"/>
                      <a:pt x="37" y="477"/>
                      <a:pt x="13" y="263"/>
                    </a:cubicBezTo>
                    <a:cubicBezTo>
                      <a:pt x="1" y="167"/>
                      <a:pt x="1" y="84"/>
                      <a:pt x="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65;p5">
                <a:extLst>
                  <a:ext uri="{FF2B5EF4-FFF2-40B4-BE49-F238E27FC236}">
                    <a16:creationId xmlns:a16="http://schemas.microsoft.com/office/drawing/2014/main" id="{F5805F22-126A-55ED-B465-923095DAC653}"/>
                  </a:ext>
                </a:extLst>
              </p:cNvPr>
              <p:cNvSpPr/>
              <p:nvPr/>
            </p:nvSpPr>
            <p:spPr>
              <a:xfrm>
                <a:off x="4065130" y="1757610"/>
                <a:ext cx="917504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2" h="14777" extrusionOk="0">
                    <a:moveTo>
                      <a:pt x="72" y="1"/>
                    </a:moveTo>
                    <a:cubicBezTo>
                      <a:pt x="60" y="167"/>
                      <a:pt x="37" y="322"/>
                      <a:pt x="25" y="489"/>
                    </a:cubicBezTo>
                    <a:cubicBezTo>
                      <a:pt x="1" y="727"/>
                      <a:pt x="1" y="965"/>
                      <a:pt x="1" y="1203"/>
                    </a:cubicBezTo>
                    <a:lnTo>
                      <a:pt x="1" y="13693"/>
                    </a:lnTo>
                    <a:lnTo>
                      <a:pt x="1" y="13967"/>
                    </a:lnTo>
                    <a:cubicBezTo>
                      <a:pt x="1" y="13967"/>
                      <a:pt x="1" y="14550"/>
                      <a:pt x="1" y="14776"/>
                    </a:cubicBezTo>
                    <a:cubicBezTo>
                      <a:pt x="1287" y="9716"/>
                      <a:pt x="9550" y="8835"/>
                      <a:pt x="12669" y="8764"/>
                    </a:cubicBezTo>
                    <a:cubicBezTo>
                      <a:pt x="12923" y="8756"/>
                      <a:pt x="13144" y="8753"/>
                      <a:pt x="13326" y="8753"/>
                    </a:cubicBezTo>
                    <a:cubicBezTo>
                      <a:pt x="13689" y="8753"/>
                      <a:pt x="13895" y="8764"/>
                      <a:pt x="13895" y="8764"/>
                    </a:cubicBezTo>
                    <a:lnTo>
                      <a:pt x="21242" y="8764"/>
                    </a:lnTo>
                    <a:cubicBezTo>
                      <a:pt x="25266" y="8764"/>
                      <a:pt x="28612" y="5311"/>
                      <a:pt x="28671" y="977"/>
                    </a:cubicBezTo>
                    <a:cubicBezTo>
                      <a:pt x="28671" y="846"/>
                      <a:pt x="28671" y="715"/>
                      <a:pt x="28659" y="584"/>
                    </a:cubicBezTo>
                    <a:lnTo>
                      <a:pt x="28659" y="572"/>
                    </a:lnTo>
                    <a:cubicBezTo>
                      <a:pt x="28659" y="548"/>
                      <a:pt x="28659" y="513"/>
                      <a:pt x="28659" y="489"/>
                    </a:cubicBezTo>
                    <a:cubicBezTo>
                      <a:pt x="28659" y="394"/>
                      <a:pt x="28647" y="298"/>
                      <a:pt x="28647" y="215"/>
                    </a:cubicBezTo>
                    <a:cubicBezTo>
                      <a:pt x="28635" y="144"/>
                      <a:pt x="28635" y="72"/>
                      <a:pt x="2862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6;p5">
                <a:extLst>
                  <a:ext uri="{FF2B5EF4-FFF2-40B4-BE49-F238E27FC236}">
                    <a16:creationId xmlns:a16="http://schemas.microsoft.com/office/drawing/2014/main" id="{FCA619DA-6819-8495-B789-D8CBCE6A2042}"/>
                  </a:ext>
                </a:extLst>
              </p:cNvPr>
              <p:cNvSpPr/>
              <p:nvPr/>
            </p:nvSpPr>
            <p:spPr>
              <a:xfrm>
                <a:off x="4064746" y="1532850"/>
                <a:ext cx="917888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4" h="20979" extrusionOk="0">
                    <a:moveTo>
                      <a:pt x="7633" y="0"/>
                    </a:moveTo>
                    <a:cubicBezTo>
                      <a:pt x="3644" y="0"/>
                      <a:pt x="370" y="3060"/>
                      <a:pt x="37" y="6965"/>
                    </a:cubicBezTo>
                    <a:cubicBezTo>
                      <a:pt x="13" y="7179"/>
                      <a:pt x="13" y="7406"/>
                      <a:pt x="13" y="7632"/>
                    </a:cubicBezTo>
                    <a:lnTo>
                      <a:pt x="13" y="20717"/>
                    </a:lnTo>
                    <a:cubicBezTo>
                      <a:pt x="13" y="20800"/>
                      <a:pt x="1" y="20895"/>
                      <a:pt x="13" y="20979"/>
                    </a:cubicBezTo>
                    <a:cubicBezTo>
                      <a:pt x="406" y="15431"/>
                      <a:pt x="9371" y="14716"/>
                      <a:pt x="12681" y="14633"/>
                    </a:cubicBezTo>
                    <a:cubicBezTo>
                      <a:pt x="12935" y="14629"/>
                      <a:pt x="13156" y="14627"/>
                      <a:pt x="13338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4" y="14633"/>
                    </a:lnTo>
                    <a:cubicBezTo>
                      <a:pt x="25218" y="14633"/>
                      <a:pt x="28528" y="11537"/>
                      <a:pt x="28671" y="7608"/>
                    </a:cubicBezTo>
                    <a:lnTo>
                      <a:pt x="28671" y="7596"/>
                    </a:lnTo>
                    <a:cubicBezTo>
                      <a:pt x="28683" y="7537"/>
                      <a:pt x="28683" y="7477"/>
                      <a:pt x="28683" y="7418"/>
                    </a:cubicBezTo>
                    <a:cubicBezTo>
                      <a:pt x="28683" y="7287"/>
                      <a:pt x="28683" y="7156"/>
                      <a:pt x="28671" y="7025"/>
                    </a:cubicBezTo>
                    <a:cubicBezTo>
                      <a:pt x="28671" y="7013"/>
                      <a:pt x="28671" y="6989"/>
                      <a:pt x="28671" y="6965"/>
                    </a:cubicBezTo>
                    <a:cubicBezTo>
                      <a:pt x="28493" y="3084"/>
                      <a:pt x="25290" y="0"/>
                      <a:pt x="2136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27-OCT</a:t>
                </a:r>
              </a:p>
            </p:txBody>
          </p:sp>
          <p:sp>
            <p:nvSpPr>
              <p:cNvPr id="37" name="Google Shape;367;p5">
                <a:extLst>
                  <a:ext uri="{FF2B5EF4-FFF2-40B4-BE49-F238E27FC236}">
                    <a16:creationId xmlns:a16="http://schemas.microsoft.com/office/drawing/2014/main" id="{794EDB4E-F3F3-DDFA-8223-FEB0E10985C7}"/>
                  </a:ext>
                </a:extLst>
              </p:cNvPr>
              <p:cNvSpPr/>
              <p:nvPr/>
            </p:nvSpPr>
            <p:spPr>
              <a:xfrm>
                <a:off x="4137544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0" y="1"/>
                    </a:moveTo>
                    <a:cubicBezTo>
                      <a:pt x="0" y="1656"/>
                      <a:pt x="1345" y="2989"/>
                      <a:pt x="3000" y="2989"/>
                    </a:cubicBezTo>
                    <a:lnTo>
                      <a:pt x="34052" y="2989"/>
                    </a:lnTo>
                    <a:cubicBezTo>
                      <a:pt x="35707" y="2989"/>
                      <a:pt x="37040" y="1656"/>
                      <a:pt x="37040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68;p5">
                <a:extLst>
                  <a:ext uri="{FF2B5EF4-FFF2-40B4-BE49-F238E27FC236}">
                    <a16:creationId xmlns:a16="http://schemas.microsoft.com/office/drawing/2014/main" id="{63F57B24-947C-2BE4-373D-C93D0E18888C}"/>
                  </a:ext>
                </a:extLst>
              </p:cNvPr>
              <p:cNvSpPr/>
              <p:nvPr/>
            </p:nvSpPr>
            <p:spPr>
              <a:xfrm>
                <a:off x="4610330" y="3736068"/>
                <a:ext cx="239680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90" h="7490" extrusionOk="0">
                    <a:moveTo>
                      <a:pt x="3751" y="1"/>
                    </a:moveTo>
                    <a:cubicBezTo>
                      <a:pt x="1679" y="1"/>
                      <a:pt x="1" y="1680"/>
                      <a:pt x="1" y="3751"/>
                    </a:cubicBezTo>
                    <a:cubicBezTo>
                      <a:pt x="1" y="5811"/>
                      <a:pt x="1679" y="7490"/>
                      <a:pt x="3751" y="7490"/>
                    </a:cubicBezTo>
                    <a:cubicBezTo>
                      <a:pt x="5811" y="7490"/>
                      <a:pt x="7490" y="5811"/>
                      <a:pt x="7490" y="3751"/>
                    </a:cubicBezTo>
                    <a:cubicBezTo>
                      <a:pt x="7490" y="1680"/>
                      <a:pt x="5811" y="1"/>
                      <a:pt x="375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69;p5">
                <a:extLst>
                  <a:ext uri="{FF2B5EF4-FFF2-40B4-BE49-F238E27FC236}">
                    <a16:creationId xmlns:a16="http://schemas.microsoft.com/office/drawing/2014/main" id="{B0872E13-CA40-98C1-2C9E-9A87E09331C8}"/>
                  </a:ext>
                </a:extLst>
              </p:cNvPr>
              <p:cNvSpPr/>
              <p:nvPr/>
            </p:nvSpPr>
            <p:spPr>
              <a:xfrm>
                <a:off x="4651865" y="3777603"/>
                <a:ext cx="156608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94" extrusionOk="0">
                    <a:moveTo>
                      <a:pt x="2453" y="1"/>
                    </a:moveTo>
                    <a:cubicBezTo>
                      <a:pt x="1096" y="1"/>
                      <a:pt x="0" y="1096"/>
                      <a:pt x="0" y="2453"/>
                    </a:cubicBezTo>
                    <a:cubicBezTo>
                      <a:pt x="0" y="3799"/>
                      <a:pt x="1096" y="4894"/>
                      <a:pt x="2453" y="4894"/>
                    </a:cubicBezTo>
                    <a:cubicBezTo>
                      <a:pt x="3799" y="4894"/>
                      <a:pt x="4894" y="3799"/>
                      <a:pt x="4894" y="2453"/>
                    </a:cubicBezTo>
                    <a:cubicBezTo>
                      <a:pt x="4894" y="1096"/>
                      <a:pt x="3799" y="1"/>
                      <a:pt x="2453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70;p5">
                <a:extLst>
                  <a:ext uri="{FF2B5EF4-FFF2-40B4-BE49-F238E27FC236}">
                    <a16:creationId xmlns:a16="http://schemas.microsoft.com/office/drawing/2014/main" id="{71205526-3F7B-64A9-2934-8174E23FD0F9}"/>
                  </a:ext>
                </a:extLst>
              </p:cNvPr>
              <p:cNvSpPr/>
              <p:nvPr/>
            </p:nvSpPr>
            <p:spPr>
              <a:xfrm>
                <a:off x="4618330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1" y="0"/>
                    </a:moveTo>
                    <a:lnTo>
                      <a:pt x="3501" y="6715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71;p5">
                <a:extLst>
                  <a:ext uri="{FF2B5EF4-FFF2-40B4-BE49-F238E27FC236}">
                    <a16:creationId xmlns:a16="http://schemas.microsoft.com/office/drawing/2014/main" id="{D10F9F3B-0E69-2C51-E19D-911FF2CD9D4D}"/>
                  </a:ext>
                </a:extLst>
              </p:cNvPr>
              <p:cNvSpPr txBox="1"/>
              <p:nvPr/>
            </p:nvSpPr>
            <p:spPr>
              <a:xfrm>
                <a:off x="4064750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rgbClr val="00B05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EXECUTION</a:t>
                </a:r>
                <a:endParaRPr sz="1700" b="0" i="0" u="none" strike="noStrike" cap="none" dirty="0">
                  <a:solidFill>
                    <a:srgbClr val="00B05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2" name="Google Shape;372;p5">
                <a:extLst>
                  <a:ext uri="{FF2B5EF4-FFF2-40B4-BE49-F238E27FC236}">
                    <a16:creationId xmlns:a16="http://schemas.microsoft.com/office/drawing/2014/main" id="{876E90DA-1B3B-5BBD-8BF6-4903C4A70E16}"/>
                  </a:ext>
                </a:extLst>
              </p:cNvPr>
              <p:cNvSpPr txBox="1"/>
              <p:nvPr/>
            </p:nvSpPr>
            <p:spPr>
              <a:xfrm>
                <a:off x="4064750" y="2497919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tasks are performed, and the project plan is put into action.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" name="Google Shape;373;p5">
              <a:extLst>
                <a:ext uri="{FF2B5EF4-FFF2-40B4-BE49-F238E27FC236}">
                  <a16:creationId xmlns:a16="http://schemas.microsoft.com/office/drawing/2014/main" id="{FACB6680-6F4A-382F-F2E6-D95FC3C811B7}"/>
                </a:ext>
              </a:extLst>
            </p:cNvPr>
            <p:cNvGrpSpPr/>
            <p:nvPr/>
          </p:nvGrpSpPr>
          <p:grpSpPr>
            <a:xfrm>
              <a:off x="5534613" y="1532850"/>
              <a:ext cx="1330858" cy="2442898"/>
              <a:chOff x="5534613" y="1532850"/>
              <a:chExt cx="1330858" cy="2442898"/>
            </a:xfrm>
          </p:grpSpPr>
          <p:sp>
            <p:nvSpPr>
              <p:cNvPr id="23" name="Google Shape;374;p5">
                <a:extLst>
                  <a:ext uri="{FF2B5EF4-FFF2-40B4-BE49-F238E27FC236}">
                    <a16:creationId xmlns:a16="http://schemas.microsoft.com/office/drawing/2014/main" id="{4F723F3B-C841-5D7E-5136-6ADED101F778}"/>
                  </a:ext>
                </a:extLst>
              </p:cNvPr>
              <p:cNvSpPr/>
              <p:nvPr/>
            </p:nvSpPr>
            <p:spPr>
              <a:xfrm>
                <a:off x="6080559" y="3736068"/>
                <a:ext cx="239296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490" extrusionOk="0">
                    <a:moveTo>
                      <a:pt x="3739" y="1"/>
                    </a:moveTo>
                    <a:cubicBezTo>
                      <a:pt x="1668" y="1"/>
                      <a:pt x="1" y="1680"/>
                      <a:pt x="1" y="3751"/>
                    </a:cubicBezTo>
                    <a:cubicBezTo>
                      <a:pt x="1" y="5811"/>
                      <a:pt x="1668" y="7490"/>
                      <a:pt x="3739" y="7490"/>
                    </a:cubicBezTo>
                    <a:cubicBezTo>
                      <a:pt x="5799" y="7490"/>
                      <a:pt x="7478" y="5811"/>
                      <a:pt x="7478" y="3751"/>
                    </a:cubicBezTo>
                    <a:cubicBezTo>
                      <a:pt x="7478" y="1680"/>
                      <a:pt x="5799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75;p5">
                <a:extLst>
                  <a:ext uri="{FF2B5EF4-FFF2-40B4-BE49-F238E27FC236}">
                    <a16:creationId xmlns:a16="http://schemas.microsoft.com/office/drawing/2014/main" id="{71E9441B-A6F1-5B18-DFC7-027B6954AA36}"/>
                  </a:ext>
                </a:extLst>
              </p:cNvPr>
              <p:cNvSpPr/>
              <p:nvPr/>
            </p:nvSpPr>
            <p:spPr>
              <a:xfrm>
                <a:off x="6122094" y="3777603"/>
                <a:ext cx="156256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894" extrusionOk="0">
                    <a:moveTo>
                      <a:pt x="2441" y="1"/>
                    </a:moveTo>
                    <a:cubicBezTo>
                      <a:pt x="1084" y="1"/>
                      <a:pt x="1" y="1096"/>
                      <a:pt x="1" y="2453"/>
                    </a:cubicBezTo>
                    <a:cubicBezTo>
                      <a:pt x="1" y="3799"/>
                      <a:pt x="1084" y="4894"/>
                      <a:pt x="2441" y="4894"/>
                    </a:cubicBezTo>
                    <a:cubicBezTo>
                      <a:pt x="3787" y="4894"/>
                      <a:pt x="4882" y="3799"/>
                      <a:pt x="4882" y="2453"/>
                    </a:cubicBezTo>
                    <a:cubicBezTo>
                      <a:pt x="4882" y="1096"/>
                      <a:pt x="3787" y="1"/>
                      <a:pt x="2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76;p5">
                <a:extLst>
                  <a:ext uri="{FF2B5EF4-FFF2-40B4-BE49-F238E27FC236}">
                    <a16:creationId xmlns:a16="http://schemas.microsoft.com/office/drawing/2014/main" id="{1847A93E-7585-0667-8763-0B4F51791770}"/>
                  </a:ext>
                </a:extLst>
              </p:cNvPr>
              <p:cNvSpPr/>
              <p:nvPr/>
            </p:nvSpPr>
            <p:spPr>
              <a:xfrm>
                <a:off x="5535007" y="1791529"/>
                <a:ext cx="1330464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53138" extrusionOk="0">
                    <a:moveTo>
                      <a:pt x="2322" y="0"/>
                    </a:moveTo>
                    <a:cubicBezTo>
                      <a:pt x="1036" y="0"/>
                      <a:pt x="0" y="1036"/>
                      <a:pt x="0" y="2322"/>
                    </a:cubicBezTo>
                    <a:lnTo>
                      <a:pt x="0" y="50804"/>
                    </a:lnTo>
                    <a:cubicBezTo>
                      <a:pt x="0" y="50899"/>
                      <a:pt x="0" y="50983"/>
                      <a:pt x="12" y="51066"/>
                    </a:cubicBezTo>
                    <a:cubicBezTo>
                      <a:pt x="36" y="51280"/>
                      <a:pt x="95" y="51495"/>
                      <a:pt x="179" y="51697"/>
                    </a:cubicBezTo>
                    <a:cubicBezTo>
                      <a:pt x="524" y="52543"/>
                      <a:pt x="1357" y="53138"/>
                      <a:pt x="2322" y="53138"/>
                    </a:cubicBezTo>
                    <a:lnTo>
                      <a:pt x="39243" y="53138"/>
                    </a:lnTo>
                    <a:cubicBezTo>
                      <a:pt x="40529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29" y="0"/>
                      <a:pt x="3924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77;p5">
                <a:extLst>
                  <a:ext uri="{FF2B5EF4-FFF2-40B4-BE49-F238E27FC236}">
                    <a16:creationId xmlns:a16="http://schemas.microsoft.com/office/drawing/2014/main" id="{4FA72BD0-4729-2639-6409-F9AB2ACF21DC}"/>
                  </a:ext>
                </a:extLst>
              </p:cNvPr>
              <p:cNvSpPr/>
              <p:nvPr/>
            </p:nvSpPr>
            <p:spPr>
              <a:xfrm>
                <a:off x="5535007" y="3383281"/>
                <a:ext cx="1330464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7" h="3394" extrusionOk="0">
                    <a:moveTo>
                      <a:pt x="0" y="1"/>
                    </a:moveTo>
                    <a:lnTo>
                      <a:pt x="0" y="1060"/>
                    </a:lnTo>
                    <a:cubicBezTo>
                      <a:pt x="0" y="1155"/>
                      <a:pt x="0" y="1239"/>
                      <a:pt x="12" y="1322"/>
                    </a:cubicBezTo>
                    <a:cubicBezTo>
                      <a:pt x="36" y="1536"/>
                      <a:pt x="95" y="1751"/>
                      <a:pt x="179" y="1953"/>
                    </a:cubicBezTo>
                    <a:cubicBezTo>
                      <a:pt x="524" y="2799"/>
                      <a:pt x="1357" y="3394"/>
                      <a:pt x="2322" y="3394"/>
                    </a:cubicBezTo>
                    <a:lnTo>
                      <a:pt x="39243" y="3394"/>
                    </a:lnTo>
                    <a:cubicBezTo>
                      <a:pt x="40529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29" y="2322"/>
                      <a:pt x="39243" y="2322"/>
                    </a:cubicBezTo>
                    <a:lnTo>
                      <a:pt x="2322" y="2322"/>
                    </a:lnTo>
                    <a:cubicBezTo>
                      <a:pt x="1357" y="2322"/>
                      <a:pt x="524" y="1727"/>
                      <a:pt x="179" y="882"/>
                    </a:cubicBezTo>
                    <a:cubicBezTo>
                      <a:pt x="95" y="691"/>
                      <a:pt x="36" y="477"/>
                      <a:pt x="12" y="263"/>
                    </a:cubicBezTo>
                    <a:cubicBezTo>
                      <a:pt x="0" y="167"/>
                      <a:pt x="0" y="84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78;p5">
                <a:extLst>
                  <a:ext uri="{FF2B5EF4-FFF2-40B4-BE49-F238E27FC236}">
                    <a16:creationId xmlns:a16="http://schemas.microsoft.com/office/drawing/2014/main" id="{A9AB457E-B429-B197-0D5D-C32461F0057D}"/>
                  </a:ext>
                </a:extLst>
              </p:cNvPr>
              <p:cNvSpPr/>
              <p:nvPr/>
            </p:nvSpPr>
            <p:spPr>
              <a:xfrm>
                <a:off x="5535007" y="1757610"/>
                <a:ext cx="917472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1" h="14777" extrusionOk="0">
                    <a:moveTo>
                      <a:pt x="83" y="1"/>
                    </a:moveTo>
                    <a:cubicBezTo>
                      <a:pt x="60" y="167"/>
                      <a:pt x="36" y="322"/>
                      <a:pt x="24" y="489"/>
                    </a:cubicBezTo>
                    <a:cubicBezTo>
                      <a:pt x="12" y="727"/>
                      <a:pt x="0" y="965"/>
                      <a:pt x="0" y="1203"/>
                    </a:cubicBezTo>
                    <a:lnTo>
                      <a:pt x="0" y="13693"/>
                    </a:lnTo>
                    <a:lnTo>
                      <a:pt x="0" y="13967"/>
                    </a:lnTo>
                    <a:cubicBezTo>
                      <a:pt x="0" y="13967"/>
                      <a:pt x="0" y="14550"/>
                      <a:pt x="0" y="14776"/>
                    </a:cubicBezTo>
                    <a:cubicBezTo>
                      <a:pt x="1286" y="9716"/>
                      <a:pt x="9561" y="8835"/>
                      <a:pt x="12668" y="8764"/>
                    </a:cubicBezTo>
                    <a:cubicBezTo>
                      <a:pt x="12922" y="8756"/>
                      <a:pt x="13143" y="8753"/>
                      <a:pt x="13325" y="8753"/>
                    </a:cubicBezTo>
                    <a:cubicBezTo>
                      <a:pt x="13688" y="8753"/>
                      <a:pt x="13895" y="8764"/>
                      <a:pt x="13895" y="8764"/>
                    </a:cubicBezTo>
                    <a:lnTo>
                      <a:pt x="21241" y="8764"/>
                    </a:lnTo>
                    <a:cubicBezTo>
                      <a:pt x="25265" y="8764"/>
                      <a:pt x="28623" y="5311"/>
                      <a:pt x="28670" y="977"/>
                    </a:cubicBezTo>
                    <a:cubicBezTo>
                      <a:pt x="28670" y="846"/>
                      <a:pt x="28670" y="715"/>
                      <a:pt x="28670" y="584"/>
                    </a:cubicBezTo>
                    <a:lnTo>
                      <a:pt x="28670" y="572"/>
                    </a:lnTo>
                    <a:cubicBezTo>
                      <a:pt x="28670" y="548"/>
                      <a:pt x="28658" y="513"/>
                      <a:pt x="28658" y="489"/>
                    </a:cubicBezTo>
                    <a:cubicBezTo>
                      <a:pt x="28658" y="394"/>
                      <a:pt x="28658" y="298"/>
                      <a:pt x="28647" y="215"/>
                    </a:cubicBezTo>
                    <a:cubicBezTo>
                      <a:pt x="28635" y="144"/>
                      <a:pt x="28635" y="72"/>
                      <a:pt x="2862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79;p5">
                <a:extLst>
                  <a:ext uri="{FF2B5EF4-FFF2-40B4-BE49-F238E27FC236}">
                    <a16:creationId xmlns:a16="http://schemas.microsoft.com/office/drawing/2014/main" id="{7FB21DBA-E62B-D479-3497-D02B9DDDAD3F}"/>
                  </a:ext>
                </a:extLst>
              </p:cNvPr>
              <p:cNvSpPr/>
              <p:nvPr/>
            </p:nvSpPr>
            <p:spPr>
              <a:xfrm>
                <a:off x="5534623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44" y="0"/>
                    </a:moveTo>
                    <a:cubicBezTo>
                      <a:pt x="3644" y="0"/>
                      <a:pt x="369" y="3060"/>
                      <a:pt x="36" y="6965"/>
                    </a:cubicBezTo>
                    <a:cubicBezTo>
                      <a:pt x="24" y="7179"/>
                      <a:pt x="12" y="7406"/>
                      <a:pt x="12" y="7632"/>
                    </a:cubicBezTo>
                    <a:lnTo>
                      <a:pt x="12" y="20717"/>
                    </a:lnTo>
                    <a:cubicBezTo>
                      <a:pt x="12" y="20800"/>
                      <a:pt x="0" y="20895"/>
                      <a:pt x="12" y="20979"/>
                    </a:cubicBezTo>
                    <a:cubicBezTo>
                      <a:pt x="417" y="15431"/>
                      <a:pt x="9370" y="14716"/>
                      <a:pt x="12680" y="14633"/>
                    </a:cubicBezTo>
                    <a:cubicBezTo>
                      <a:pt x="12934" y="14629"/>
                      <a:pt x="13155" y="14627"/>
                      <a:pt x="13337" y="14627"/>
                    </a:cubicBezTo>
                    <a:cubicBezTo>
                      <a:pt x="13700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18" y="14633"/>
                      <a:pt x="28528" y="11537"/>
                      <a:pt x="28682" y="7608"/>
                    </a:cubicBezTo>
                    <a:lnTo>
                      <a:pt x="28682" y="7596"/>
                    </a:lnTo>
                    <a:cubicBezTo>
                      <a:pt x="28682" y="7537"/>
                      <a:pt x="28682" y="7477"/>
                      <a:pt x="28682" y="7418"/>
                    </a:cubicBezTo>
                    <a:cubicBezTo>
                      <a:pt x="28682" y="7287"/>
                      <a:pt x="28682" y="7156"/>
                      <a:pt x="28682" y="7025"/>
                    </a:cubicBezTo>
                    <a:cubicBezTo>
                      <a:pt x="28682" y="7013"/>
                      <a:pt x="28682" y="6989"/>
                      <a:pt x="28670" y="6965"/>
                    </a:cubicBezTo>
                    <a:cubicBezTo>
                      <a:pt x="28492" y="3084"/>
                      <a:pt x="25289" y="0"/>
                      <a:pt x="21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3-NOV</a:t>
                </a:r>
              </a:p>
            </p:txBody>
          </p:sp>
          <p:sp>
            <p:nvSpPr>
              <p:cNvPr id="29" name="Google Shape;380;p5">
                <a:extLst>
                  <a:ext uri="{FF2B5EF4-FFF2-40B4-BE49-F238E27FC236}">
                    <a16:creationId xmlns:a16="http://schemas.microsoft.com/office/drawing/2014/main" id="{1E882B8E-67D8-0666-98C7-12E9D34B4C05}"/>
                  </a:ext>
                </a:extLst>
              </p:cNvPr>
              <p:cNvSpPr/>
              <p:nvPr/>
            </p:nvSpPr>
            <p:spPr>
              <a:xfrm>
                <a:off x="5607576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0" y="1"/>
                    </a:moveTo>
                    <a:cubicBezTo>
                      <a:pt x="0" y="1656"/>
                      <a:pt x="1346" y="2989"/>
                      <a:pt x="3001" y="2989"/>
                    </a:cubicBezTo>
                    <a:lnTo>
                      <a:pt x="34052" y="2989"/>
                    </a:lnTo>
                    <a:cubicBezTo>
                      <a:pt x="35707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81;p5">
                <a:extLst>
                  <a:ext uri="{FF2B5EF4-FFF2-40B4-BE49-F238E27FC236}">
                    <a16:creationId xmlns:a16="http://schemas.microsoft.com/office/drawing/2014/main" id="{175B4491-0623-EE24-833F-30D8409595D8}"/>
                  </a:ext>
                </a:extLst>
              </p:cNvPr>
              <p:cNvSpPr/>
              <p:nvPr/>
            </p:nvSpPr>
            <p:spPr>
              <a:xfrm>
                <a:off x="6088207" y="3587497"/>
                <a:ext cx="223648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6716" extrusionOk="0">
                    <a:moveTo>
                      <a:pt x="0" y="0"/>
                    </a:moveTo>
                    <a:lnTo>
                      <a:pt x="3500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82;p5">
                <a:extLst>
                  <a:ext uri="{FF2B5EF4-FFF2-40B4-BE49-F238E27FC236}">
                    <a16:creationId xmlns:a16="http://schemas.microsoft.com/office/drawing/2014/main" id="{9AFE2BA2-7F9E-3DEB-2EAC-3CCC58EE5BC0}"/>
                  </a:ext>
                </a:extLst>
              </p:cNvPr>
              <p:cNvSpPr txBox="1"/>
              <p:nvPr/>
            </p:nvSpPr>
            <p:spPr>
              <a:xfrm>
                <a:off x="5534613" y="2104905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CONTROL</a:t>
                </a:r>
                <a:endParaRPr sz="1700" b="0" i="0" u="none" strike="noStrike" cap="none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" name="Google Shape;383;p5">
                <a:extLst>
                  <a:ext uri="{FF2B5EF4-FFF2-40B4-BE49-F238E27FC236}">
                    <a16:creationId xmlns:a16="http://schemas.microsoft.com/office/drawing/2014/main" id="{EC05AD0E-5EE1-0861-CB9F-C32C10E54E72}"/>
                  </a:ext>
                </a:extLst>
              </p:cNvPr>
              <p:cNvSpPr txBox="1"/>
              <p:nvPr/>
            </p:nvSpPr>
            <p:spPr>
              <a:xfrm>
                <a:off x="5534613" y="2507155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Progress is monitored, and any deviations from the plan are identified and addressed.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" name="Google Shape;384;p5">
              <a:extLst>
                <a:ext uri="{FF2B5EF4-FFF2-40B4-BE49-F238E27FC236}">
                  <a16:creationId xmlns:a16="http://schemas.microsoft.com/office/drawing/2014/main" id="{81519A91-21CA-56CD-BF4F-A24368A808A1}"/>
                </a:ext>
              </a:extLst>
            </p:cNvPr>
            <p:cNvGrpSpPr/>
            <p:nvPr/>
          </p:nvGrpSpPr>
          <p:grpSpPr>
            <a:xfrm>
              <a:off x="7004468" y="1532850"/>
              <a:ext cx="1330880" cy="2442898"/>
              <a:chOff x="7004468" y="1532850"/>
              <a:chExt cx="1330880" cy="2442898"/>
            </a:xfrm>
          </p:grpSpPr>
          <p:sp>
            <p:nvSpPr>
              <p:cNvPr id="13" name="Google Shape;385;p5">
                <a:extLst>
                  <a:ext uri="{FF2B5EF4-FFF2-40B4-BE49-F238E27FC236}">
                    <a16:creationId xmlns:a16="http://schemas.microsoft.com/office/drawing/2014/main" id="{FFC00E5F-78AA-BB25-0573-BC786B948D88}"/>
                  </a:ext>
                </a:extLst>
              </p:cNvPr>
              <p:cNvSpPr/>
              <p:nvPr/>
            </p:nvSpPr>
            <p:spPr>
              <a:xfrm>
                <a:off x="7004852" y="1791529"/>
                <a:ext cx="1330496" cy="1700416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53138" extrusionOk="0">
                    <a:moveTo>
                      <a:pt x="2322" y="0"/>
                    </a:moveTo>
                    <a:cubicBezTo>
                      <a:pt x="1048" y="0"/>
                      <a:pt x="0" y="1036"/>
                      <a:pt x="0" y="2322"/>
                    </a:cubicBezTo>
                    <a:lnTo>
                      <a:pt x="0" y="50804"/>
                    </a:lnTo>
                    <a:cubicBezTo>
                      <a:pt x="0" y="50899"/>
                      <a:pt x="0" y="50983"/>
                      <a:pt x="12" y="51066"/>
                    </a:cubicBezTo>
                    <a:cubicBezTo>
                      <a:pt x="36" y="51280"/>
                      <a:pt x="96" y="51495"/>
                      <a:pt x="179" y="51697"/>
                    </a:cubicBezTo>
                    <a:cubicBezTo>
                      <a:pt x="524" y="52543"/>
                      <a:pt x="1358" y="53138"/>
                      <a:pt x="2322" y="53138"/>
                    </a:cubicBezTo>
                    <a:lnTo>
                      <a:pt x="39255" y="53138"/>
                    </a:lnTo>
                    <a:cubicBezTo>
                      <a:pt x="40541" y="53138"/>
                      <a:pt x="41577" y="52090"/>
                      <a:pt x="41577" y="50804"/>
                    </a:cubicBezTo>
                    <a:lnTo>
                      <a:pt x="41577" y="2322"/>
                    </a:lnTo>
                    <a:cubicBezTo>
                      <a:pt x="41577" y="1036"/>
                      <a:pt x="40541" y="0"/>
                      <a:pt x="3925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86;p5">
                <a:extLst>
                  <a:ext uri="{FF2B5EF4-FFF2-40B4-BE49-F238E27FC236}">
                    <a16:creationId xmlns:a16="http://schemas.microsoft.com/office/drawing/2014/main" id="{93A21C6D-B37D-9FF4-EAEF-12562EC71F6B}"/>
                  </a:ext>
                </a:extLst>
              </p:cNvPr>
              <p:cNvSpPr/>
              <p:nvPr/>
            </p:nvSpPr>
            <p:spPr>
              <a:xfrm>
                <a:off x="7004852" y="3383281"/>
                <a:ext cx="1330496" cy="108608"/>
              </a:xfrm>
              <a:custGeom>
                <a:avLst/>
                <a:gdLst/>
                <a:ahLst/>
                <a:cxnLst/>
                <a:rect l="l" t="t" r="r" b="b"/>
                <a:pathLst>
                  <a:path w="41578" h="3394" extrusionOk="0">
                    <a:moveTo>
                      <a:pt x="0" y="1"/>
                    </a:moveTo>
                    <a:lnTo>
                      <a:pt x="0" y="1060"/>
                    </a:lnTo>
                    <a:cubicBezTo>
                      <a:pt x="0" y="1155"/>
                      <a:pt x="0" y="1239"/>
                      <a:pt x="12" y="1322"/>
                    </a:cubicBezTo>
                    <a:cubicBezTo>
                      <a:pt x="36" y="1536"/>
                      <a:pt x="96" y="1751"/>
                      <a:pt x="179" y="1953"/>
                    </a:cubicBezTo>
                    <a:cubicBezTo>
                      <a:pt x="524" y="2799"/>
                      <a:pt x="1358" y="3394"/>
                      <a:pt x="2322" y="3394"/>
                    </a:cubicBezTo>
                    <a:lnTo>
                      <a:pt x="39255" y="3394"/>
                    </a:lnTo>
                    <a:cubicBezTo>
                      <a:pt x="40541" y="3394"/>
                      <a:pt x="41577" y="2346"/>
                      <a:pt x="41577" y="1060"/>
                    </a:cubicBezTo>
                    <a:lnTo>
                      <a:pt x="41577" y="1"/>
                    </a:lnTo>
                    <a:cubicBezTo>
                      <a:pt x="41577" y="1286"/>
                      <a:pt x="40541" y="2322"/>
                      <a:pt x="39255" y="2322"/>
                    </a:cubicBezTo>
                    <a:lnTo>
                      <a:pt x="2322" y="2322"/>
                    </a:lnTo>
                    <a:cubicBezTo>
                      <a:pt x="1358" y="2322"/>
                      <a:pt x="524" y="1727"/>
                      <a:pt x="179" y="882"/>
                    </a:cubicBezTo>
                    <a:cubicBezTo>
                      <a:pt x="96" y="691"/>
                      <a:pt x="36" y="477"/>
                      <a:pt x="12" y="263"/>
                    </a:cubicBezTo>
                    <a:cubicBezTo>
                      <a:pt x="0" y="167"/>
                      <a:pt x="0" y="84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87;p5">
                <a:extLst>
                  <a:ext uri="{FF2B5EF4-FFF2-40B4-BE49-F238E27FC236}">
                    <a16:creationId xmlns:a16="http://schemas.microsoft.com/office/drawing/2014/main" id="{6065F4B0-1F3D-555E-EF66-86E6C1AF6CBD}"/>
                  </a:ext>
                </a:extLst>
              </p:cNvPr>
              <p:cNvSpPr/>
              <p:nvPr/>
            </p:nvSpPr>
            <p:spPr>
              <a:xfrm>
                <a:off x="7004852" y="1757610"/>
                <a:ext cx="917472" cy="472864"/>
              </a:xfrm>
              <a:custGeom>
                <a:avLst/>
                <a:gdLst/>
                <a:ahLst/>
                <a:cxnLst/>
                <a:rect l="l" t="t" r="r" b="b"/>
                <a:pathLst>
                  <a:path w="28671" h="14777" extrusionOk="0">
                    <a:moveTo>
                      <a:pt x="84" y="1"/>
                    </a:moveTo>
                    <a:cubicBezTo>
                      <a:pt x="60" y="167"/>
                      <a:pt x="48" y="322"/>
                      <a:pt x="36" y="489"/>
                    </a:cubicBezTo>
                    <a:cubicBezTo>
                      <a:pt x="12" y="727"/>
                      <a:pt x="0" y="965"/>
                      <a:pt x="0" y="1203"/>
                    </a:cubicBezTo>
                    <a:lnTo>
                      <a:pt x="0" y="13693"/>
                    </a:lnTo>
                    <a:lnTo>
                      <a:pt x="0" y="13967"/>
                    </a:lnTo>
                    <a:cubicBezTo>
                      <a:pt x="0" y="13967"/>
                      <a:pt x="0" y="14550"/>
                      <a:pt x="0" y="14776"/>
                    </a:cubicBezTo>
                    <a:cubicBezTo>
                      <a:pt x="1286" y="9716"/>
                      <a:pt x="9561" y="8835"/>
                      <a:pt x="12681" y="8764"/>
                    </a:cubicBezTo>
                    <a:cubicBezTo>
                      <a:pt x="12931" y="8756"/>
                      <a:pt x="13149" y="8753"/>
                      <a:pt x="13329" y="8753"/>
                    </a:cubicBezTo>
                    <a:cubicBezTo>
                      <a:pt x="13689" y="8753"/>
                      <a:pt x="13895" y="8764"/>
                      <a:pt x="13895" y="8764"/>
                    </a:cubicBezTo>
                    <a:lnTo>
                      <a:pt x="21241" y="8764"/>
                    </a:lnTo>
                    <a:cubicBezTo>
                      <a:pt x="25266" y="8764"/>
                      <a:pt x="28623" y="5311"/>
                      <a:pt x="28671" y="977"/>
                    </a:cubicBezTo>
                    <a:cubicBezTo>
                      <a:pt x="28671" y="846"/>
                      <a:pt x="28671" y="715"/>
                      <a:pt x="28671" y="584"/>
                    </a:cubicBezTo>
                    <a:lnTo>
                      <a:pt x="28671" y="572"/>
                    </a:lnTo>
                    <a:cubicBezTo>
                      <a:pt x="28671" y="548"/>
                      <a:pt x="28671" y="513"/>
                      <a:pt x="28671" y="489"/>
                    </a:cubicBezTo>
                    <a:cubicBezTo>
                      <a:pt x="28659" y="394"/>
                      <a:pt x="28659" y="298"/>
                      <a:pt x="28647" y="215"/>
                    </a:cubicBezTo>
                    <a:cubicBezTo>
                      <a:pt x="28647" y="144"/>
                      <a:pt x="28635" y="72"/>
                      <a:pt x="2863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88;p5">
                <a:extLst>
                  <a:ext uri="{FF2B5EF4-FFF2-40B4-BE49-F238E27FC236}">
                    <a16:creationId xmlns:a16="http://schemas.microsoft.com/office/drawing/2014/main" id="{F18BF459-4BFA-CECF-0C63-75487CEFF4BE}"/>
                  </a:ext>
                </a:extLst>
              </p:cNvPr>
              <p:cNvSpPr/>
              <p:nvPr/>
            </p:nvSpPr>
            <p:spPr>
              <a:xfrm>
                <a:off x="7004468" y="1532850"/>
                <a:ext cx="917856" cy="671328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20979" extrusionOk="0">
                    <a:moveTo>
                      <a:pt x="7644" y="0"/>
                    </a:moveTo>
                    <a:cubicBezTo>
                      <a:pt x="3656" y="0"/>
                      <a:pt x="382" y="3060"/>
                      <a:pt x="48" y="6965"/>
                    </a:cubicBezTo>
                    <a:cubicBezTo>
                      <a:pt x="24" y="7179"/>
                      <a:pt x="12" y="7406"/>
                      <a:pt x="12" y="7632"/>
                    </a:cubicBezTo>
                    <a:lnTo>
                      <a:pt x="12" y="20717"/>
                    </a:lnTo>
                    <a:cubicBezTo>
                      <a:pt x="12" y="20800"/>
                      <a:pt x="1" y="20895"/>
                      <a:pt x="12" y="20979"/>
                    </a:cubicBezTo>
                    <a:cubicBezTo>
                      <a:pt x="417" y="15431"/>
                      <a:pt x="9371" y="14716"/>
                      <a:pt x="12693" y="14633"/>
                    </a:cubicBezTo>
                    <a:cubicBezTo>
                      <a:pt x="12943" y="14629"/>
                      <a:pt x="13161" y="14627"/>
                      <a:pt x="13341" y="14627"/>
                    </a:cubicBezTo>
                    <a:cubicBezTo>
                      <a:pt x="13701" y="14627"/>
                      <a:pt x="13907" y="14633"/>
                      <a:pt x="13907" y="14633"/>
                    </a:cubicBezTo>
                    <a:lnTo>
                      <a:pt x="21253" y="14633"/>
                    </a:lnTo>
                    <a:cubicBezTo>
                      <a:pt x="25218" y="14633"/>
                      <a:pt x="28528" y="11537"/>
                      <a:pt x="28683" y="7608"/>
                    </a:cubicBezTo>
                    <a:lnTo>
                      <a:pt x="28683" y="7596"/>
                    </a:lnTo>
                    <a:cubicBezTo>
                      <a:pt x="28683" y="7537"/>
                      <a:pt x="28683" y="7477"/>
                      <a:pt x="28683" y="7418"/>
                    </a:cubicBezTo>
                    <a:cubicBezTo>
                      <a:pt x="28683" y="7287"/>
                      <a:pt x="28683" y="7156"/>
                      <a:pt x="28683" y="7025"/>
                    </a:cubicBezTo>
                    <a:cubicBezTo>
                      <a:pt x="28683" y="7013"/>
                      <a:pt x="28683" y="6989"/>
                      <a:pt x="28683" y="6965"/>
                    </a:cubicBezTo>
                    <a:cubicBezTo>
                      <a:pt x="28492" y="3084"/>
                      <a:pt x="25289" y="0"/>
                      <a:pt x="2137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2286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50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-US" sz="1500" b="0" i="0" u="none" strike="noStrike" cap="none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-NOV</a:t>
                </a:r>
              </a:p>
            </p:txBody>
          </p:sp>
          <p:sp>
            <p:nvSpPr>
              <p:cNvPr id="17" name="Google Shape;389;p5">
                <a:extLst>
                  <a:ext uri="{FF2B5EF4-FFF2-40B4-BE49-F238E27FC236}">
                    <a16:creationId xmlns:a16="http://schemas.microsoft.com/office/drawing/2014/main" id="{E2D4BA35-BFA9-F1FF-9CCE-72FF65949D4C}"/>
                  </a:ext>
                </a:extLst>
              </p:cNvPr>
              <p:cNvSpPr/>
              <p:nvPr/>
            </p:nvSpPr>
            <p:spPr>
              <a:xfrm>
                <a:off x="7077618" y="3491853"/>
                <a:ext cx="1185312" cy="95680"/>
              </a:xfrm>
              <a:custGeom>
                <a:avLst/>
                <a:gdLst/>
                <a:ahLst/>
                <a:cxnLst/>
                <a:rect l="l" t="t" r="r" b="b"/>
                <a:pathLst>
                  <a:path w="37041" h="2990" extrusionOk="0">
                    <a:moveTo>
                      <a:pt x="1" y="1"/>
                    </a:moveTo>
                    <a:cubicBezTo>
                      <a:pt x="1" y="1656"/>
                      <a:pt x="1334" y="2989"/>
                      <a:pt x="2989" y="2989"/>
                    </a:cubicBezTo>
                    <a:lnTo>
                      <a:pt x="34041" y="2989"/>
                    </a:lnTo>
                    <a:cubicBezTo>
                      <a:pt x="35695" y="2989"/>
                      <a:pt x="37041" y="1656"/>
                      <a:pt x="3704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 w="9525" cap="flat" cmpd="sng">
                <a:solidFill>
                  <a:srgbClr val="4949E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90;p5">
                <a:extLst>
                  <a:ext uri="{FF2B5EF4-FFF2-40B4-BE49-F238E27FC236}">
                    <a16:creationId xmlns:a16="http://schemas.microsoft.com/office/drawing/2014/main" id="{A4304850-2847-A44A-485E-1929364DBA13}"/>
                  </a:ext>
                </a:extLst>
              </p:cNvPr>
              <p:cNvSpPr/>
              <p:nvPr/>
            </p:nvSpPr>
            <p:spPr>
              <a:xfrm>
                <a:off x="7550436" y="3736068"/>
                <a:ext cx="239296" cy="239680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490" extrusionOk="0">
                    <a:moveTo>
                      <a:pt x="3739" y="1"/>
                    </a:moveTo>
                    <a:cubicBezTo>
                      <a:pt x="1667" y="1"/>
                      <a:pt x="0" y="1680"/>
                      <a:pt x="0" y="3751"/>
                    </a:cubicBezTo>
                    <a:cubicBezTo>
                      <a:pt x="0" y="5811"/>
                      <a:pt x="1667" y="7490"/>
                      <a:pt x="3739" y="7490"/>
                    </a:cubicBezTo>
                    <a:cubicBezTo>
                      <a:pt x="5810" y="7490"/>
                      <a:pt x="7477" y="5811"/>
                      <a:pt x="7477" y="3751"/>
                    </a:cubicBezTo>
                    <a:cubicBezTo>
                      <a:pt x="7477" y="1680"/>
                      <a:pt x="5810" y="1"/>
                      <a:pt x="37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91;p5">
                <a:extLst>
                  <a:ext uri="{FF2B5EF4-FFF2-40B4-BE49-F238E27FC236}">
                    <a16:creationId xmlns:a16="http://schemas.microsoft.com/office/drawing/2014/main" id="{807842E0-DC3E-C5A8-0E98-4BE94463C087}"/>
                  </a:ext>
                </a:extLst>
              </p:cNvPr>
              <p:cNvSpPr/>
              <p:nvPr/>
            </p:nvSpPr>
            <p:spPr>
              <a:xfrm>
                <a:off x="7591939" y="3777603"/>
                <a:ext cx="156256" cy="15660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4894" extrusionOk="0">
                    <a:moveTo>
                      <a:pt x="2442" y="1"/>
                    </a:moveTo>
                    <a:cubicBezTo>
                      <a:pt x="1096" y="1"/>
                      <a:pt x="1" y="1096"/>
                      <a:pt x="1" y="2453"/>
                    </a:cubicBezTo>
                    <a:cubicBezTo>
                      <a:pt x="1" y="3799"/>
                      <a:pt x="1096" y="4894"/>
                      <a:pt x="2442" y="4894"/>
                    </a:cubicBezTo>
                    <a:cubicBezTo>
                      <a:pt x="3787" y="4894"/>
                      <a:pt x="4883" y="3799"/>
                      <a:pt x="4883" y="2453"/>
                    </a:cubicBezTo>
                    <a:cubicBezTo>
                      <a:pt x="4883" y="1096"/>
                      <a:pt x="3787" y="1"/>
                      <a:pt x="244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92;p5">
                <a:extLst>
                  <a:ext uri="{FF2B5EF4-FFF2-40B4-BE49-F238E27FC236}">
                    <a16:creationId xmlns:a16="http://schemas.microsoft.com/office/drawing/2014/main" id="{A48801A9-3751-2BCF-3CA4-B79E1F77CDC1}"/>
                  </a:ext>
                </a:extLst>
              </p:cNvPr>
              <p:cNvSpPr/>
              <p:nvPr/>
            </p:nvSpPr>
            <p:spPr>
              <a:xfrm>
                <a:off x="7558436" y="3587497"/>
                <a:ext cx="223680" cy="214912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6716" extrusionOk="0">
                    <a:moveTo>
                      <a:pt x="0" y="0"/>
                    </a:moveTo>
                    <a:lnTo>
                      <a:pt x="3489" y="6715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rgbClr val="4949E7"/>
              </a:solidFill>
              <a:ln w="9525" cap="flat" cmpd="sng">
                <a:solidFill>
                  <a:srgbClr val="4949E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93;p5">
                <a:extLst>
                  <a:ext uri="{FF2B5EF4-FFF2-40B4-BE49-F238E27FC236}">
                    <a16:creationId xmlns:a16="http://schemas.microsoft.com/office/drawing/2014/main" id="{BEFEA7BF-CB7B-6512-42A4-E013378DFC17}"/>
                  </a:ext>
                </a:extLst>
              </p:cNvPr>
              <p:cNvSpPr txBox="1"/>
              <p:nvPr/>
            </p:nvSpPr>
            <p:spPr>
              <a:xfrm>
                <a:off x="7004838" y="2132613"/>
                <a:ext cx="13305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-US" sz="1700" b="0" i="0" u="none" strike="noStrike" cap="none" dirty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CLOSURE</a:t>
                </a:r>
                <a:endParaRPr sz="1700" b="0" i="0" u="none" strike="noStrike" cap="none" dirty="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" name="Google Shape;394;p5">
                <a:extLst>
                  <a:ext uri="{FF2B5EF4-FFF2-40B4-BE49-F238E27FC236}">
                    <a16:creationId xmlns:a16="http://schemas.microsoft.com/office/drawing/2014/main" id="{75BA973B-ACBB-D1B4-4608-F0D4ACBE8DD4}"/>
                  </a:ext>
                </a:extLst>
              </p:cNvPr>
              <p:cNvSpPr txBox="1"/>
              <p:nvPr/>
            </p:nvSpPr>
            <p:spPr>
              <a:xfrm>
                <a:off x="7004838" y="2479447"/>
                <a:ext cx="13305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Documenting deliverables, conducting reviews, transitioning outcomes.</a:t>
                </a:r>
                <a:endParaRPr sz="1200" b="0" i="0" u="none" strike="noStrike" cap="none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73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C5C4F8-BB9F-12C8-3D69-904A7110BC7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496;p7">
            <a:extLst>
              <a:ext uri="{FF2B5EF4-FFF2-40B4-BE49-F238E27FC236}">
                <a16:creationId xmlns:a16="http://schemas.microsoft.com/office/drawing/2014/main" id="{20570694-CA76-7C1B-A59A-03A4A6D6B221}"/>
              </a:ext>
            </a:extLst>
          </p:cNvPr>
          <p:cNvSpPr txBox="1">
            <a:spLocks noGrp="1"/>
          </p:cNvSpPr>
          <p:nvPr/>
        </p:nvSpPr>
        <p:spPr>
          <a:xfrm>
            <a:off x="685915" y="3095124"/>
            <a:ext cx="3195205" cy="66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 b="1" dirty="0">
                <a:latin typeface="Poppins"/>
                <a:ea typeface="Poppins"/>
                <a:cs typeface="Poppins"/>
                <a:sym typeface="Poppins"/>
              </a:rPr>
              <a:t>The Team</a:t>
            </a:r>
            <a:endParaRPr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A6F791-3DEB-A374-30F8-56BD79F31015}"/>
              </a:ext>
            </a:extLst>
          </p:cNvPr>
          <p:cNvGrpSpPr/>
          <p:nvPr/>
        </p:nvGrpSpPr>
        <p:grpSpPr>
          <a:xfrm>
            <a:off x="4738246" y="3762876"/>
            <a:ext cx="4461159" cy="2327563"/>
            <a:chOff x="4932218" y="2095911"/>
            <a:chExt cx="4461159" cy="2327563"/>
          </a:xfrm>
        </p:grpSpPr>
        <p:sp>
          <p:nvSpPr>
            <p:cNvPr id="13" name="Google Shape;577;p10">
              <a:extLst>
                <a:ext uri="{FF2B5EF4-FFF2-40B4-BE49-F238E27FC236}">
                  <a16:creationId xmlns:a16="http://schemas.microsoft.com/office/drawing/2014/main" id="{9B2A826B-38D0-6BB7-9216-216ECF62B595}"/>
                </a:ext>
              </a:extLst>
            </p:cNvPr>
            <p:cNvSpPr txBox="1">
              <a:spLocks/>
            </p:cNvSpPr>
            <p:nvPr/>
          </p:nvSpPr>
          <p:spPr>
            <a:xfrm>
              <a:off x="7259777" y="3059595"/>
              <a:ext cx="213360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Shreya Gupta</a:t>
              </a:r>
              <a:endParaRPr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Google Shape;578;p10">
              <a:extLst>
                <a:ext uri="{FF2B5EF4-FFF2-40B4-BE49-F238E27FC236}">
                  <a16:creationId xmlns:a16="http://schemas.microsoft.com/office/drawing/2014/main" id="{301FEE3A-D0B1-8202-C5C0-ED6594190CF7}"/>
                </a:ext>
              </a:extLst>
            </p:cNvPr>
            <p:cNvSpPr>
              <a:spLocks/>
            </p:cNvSpPr>
            <p:nvPr/>
          </p:nvSpPr>
          <p:spPr>
            <a:xfrm>
              <a:off x="4932218" y="2095911"/>
              <a:ext cx="2327563" cy="2327563"/>
            </a:xfrm>
            <a:prstGeom prst="ellipse">
              <a:avLst/>
            </a:prstGeom>
            <a:solidFill>
              <a:srgbClr val="016E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5" name="Google Shape;579;p10" descr="Ayush Goyal">
              <a:extLst>
                <a:ext uri="{FF2B5EF4-FFF2-40B4-BE49-F238E27FC236}">
                  <a16:creationId xmlns:a16="http://schemas.microsoft.com/office/drawing/2014/main" id="{B88F58E9-C9BA-DB23-364B-754B3DA5543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16944" y="2280638"/>
              <a:ext cx="1958107" cy="19581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BAF0A3-CC54-6BBF-9608-876F0E7CD9FA}"/>
              </a:ext>
            </a:extLst>
          </p:cNvPr>
          <p:cNvGrpSpPr/>
          <p:nvPr/>
        </p:nvGrpSpPr>
        <p:grpSpPr>
          <a:xfrm>
            <a:off x="4835229" y="428946"/>
            <a:ext cx="4663535" cy="2327563"/>
            <a:chOff x="4932218" y="2095911"/>
            <a:chExt cx="4663535" cy="2327563"/>
          </a:xfrm>
        </p:grpSpPr>
        <p:sp>
          <p:nvSpPr>
            <p:cNvPr id="20" name="Google Shape;577;p10">
              <a:extLst>
                <a:ext uri="{FF2B5EF4-FFF2-40B4-BE49-F238E27FC236}">
                  <a16:creationId xmlns:a16="http://schemas.microsoft.com/office/drawing/2014/main" id="{4D2DD639-53D7-47A5-9843-6C1E5A9DFBEB}"/>
                </a:ext>
              </a:extLst>
            </p:cNvPr>
            <p:cNvSpPr txBox="1">
              <a:spLocks/>
            </p:cNvSpPr>
            <p:nvPr/>
          </p:nvSpPr>
          <p:spPr>
            <a:xfrm>
              <a:off x="7004966" y="3059626"/>
              <a:ext cx="259078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tx1"/>
                  </a:solidFill>
                  <a:latin typeface="Poppins"/>
                  <a:cs typeface="Poppins"/>
                  <a:sym typeface="Poppins"/>
                </a:rPr>
                <a:t>Sudeep N Naik</a:t>
              </a:r>
              <a:endParaRPr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Google Shape;578;p10">
              <a:extLst>
                <a:ext uri="{FF2B5EF4-FFF2-40B4-BE49-F238E27FC236}">
                  <a16:creationId xmlns:a16="http://schemas.microsoft.com/office/drawing/2014/main" id="{8989D8ED-3596-5D32-655C-9C94410A9F1C}"/>
                </a:ext>
              </a:extLst>
            </p:cNvPr>
            <p:cNvSpPr>
              <a:spLocks/>
            </p:cNvSpPr>
            <p:nvPr/>
          </p:nvSpPr>
          <p:spPr>
            <a:xfrm>
              <a:off x="4932218" y="2095911"/>
              <a:ext cx="2327563" cy="2327563"/>
            </a:xfrm>
            <a:prstGeom prst="ellipse">
              <a:avLst/>
            </a:prstGeom>
            <a:solidFill>
              <a:srgbClr val="016E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2" name="Google Shape;579;p10" descr="Ayush Goyal">
              <a:extLst>
                <a:ext uri="{FF2B5EF4-FFF2-40B4-BE49-F238E27FC236}">
                  <a16:creationId xmlns:a16="http://schemas.microsoft.com/office/drawing/2014/main" id="{F70ED60B-CE0D-7C76-75ED-FF4F1D174FD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16944" y="2280638"/>
              <a:ext cx="1958107" cy="1958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" name="Picture 25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F55BDDBD-C2BB-E712-B05F-25B09C26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05" y="426724"/>
            <a:ext cx="1815316" cy="1815316"/>
          </a:xfrm>
          <a:prstGeom prst="rect">
            <a:avLst/>
          </a:prstGeom>
        </p:spPr>
      </p:pic>
      <p:pic>
        <p:nvPicPr>
          <p:cNvPr id="4" name="Picture 3" descr="A person standing near water">
            <a:extLst>
              <a:ext uri="{FF2B5EF4-FFF2-40B4-BE49-F238E27FC236}">
                <a16:creationId xmlns:a16="http://schemas.microsoft.com/office/drawing/2014/main" id="{8F02E19F-655C-4B79-121F-85CF39E19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19" y="613612"/>
            <a:ext cx="1967404" cy="1958168"/>
          </a:xfrm>
          <a:prstGeom prst="ellipse">
            <a:avLst/>
          </a:prstGeom>
        </p:spPr>
      </p:pic>
      <p:pic>
        <p:nvPicPr>
          <p:cNvPr id="8" name="Picture 7" descr="A person smiling at camera&#10;&#10;Description automatically generated">
            <a:extLst>
              <a:ext uri="{FF2B5EF4-FFF2-40B4-BE49-F238E27FC236}">
                <a16:creationId xmlns:a16="http://schemas.microsoft.com/office/drawing/2014/main" id="{684298CE-E4DD-AA0C-8129-A036203AA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72" y="3947542"/>
            <a:ext cx="1958107" cy="19581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6450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4;p23">
            <a:extLst>
              <a:ext uri="{FF2B5EF4-FFF2-40B4-BE49-F238E27FC236}">
                <a16:creationId xmlns:a16="http://schemas.microsoft.com/office/drawing/2014/main" id="{A0A551D0-4B94-46E5-8B65-271D934C990F}"/>
              </a:ext>
            </a:extLst>
          </p:cNvPr>
          <p:cNvSpPr txBox="1">
            <a:spLocks noGrp="1"/>
          </p:cNvSpPr>
          <p:nvPr/>
        </p:nvSpPr>
        <p:spPr>
          <a:xfrm>
            <a:off x="1569835" y="3190245"/>
            <a:ext cx="2859925" cy="67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 Medium"/>
              <a:buNone/>
              <a:defRPr sz="3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Poppins Medium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Tech Stack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82E96-3C34-FF02-FDBE-C65B56F8542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0FACF0DC-526F-C57B-D5D4-25A65D5F9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05" y="406404"/>
            <a:ext cx="1815316" cy="18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485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Fira Sans Extra Condensed Medium</vt:lpstr>
      <vt:lpstr>Poppins</vt:lpstr>
      <vt:lpstr>Poppins Medium</vt:lpstr>
      <vt:lpstr>Posterama</vt:lpstr>
      <vt:lpstr>Roboto</vt:lpstr>
      <vt:lpstr>Office Theme</vt:lpstr>
      <vt:lpstr>Flexi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 Work</dc:title>
  <dc:creator>Sudeep Nagendra Naik(UST,IN)</dc:creator>
  <cp:lastModifiedBy>Sudeep Nagendra Naik(UST,IN)</cp:lastModifiedBy>
  <cp:revision>5</cp:revision>
  <dcterms:created xsi:type="dcterms:W3CDTF">2024-11-05T14:29:45Z</dcterms:created>
  <dcterms:modified xsi:type="dcterms:W3CDTF">2024-11-06T04:46:23Z</dcterms:modified>
</cp:coreProperties>
</file>