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65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68" d="100"/>
          <a:sy n="68" d="100"/>
        </p:scale>
        <p:origin x="7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NodeJS , React </a:t>
            </a:r>
            <a:r>
              <a:rPr lang="en-US" dirty="0" err="1"/>
              <a:t>Dokerize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Sudeep Naik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Nodejs application</a:t>
            </a:r>
          </a:p>
          <a:p>
            <a:r>
              <a:rPr lang="en-US" dirty="0"/>
              <a:t>Create React application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Create Nodejs with 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528203"/>
            <a:ext cx="10922907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–y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npm</a:t>
            </a:r>
            <a:r>
              <a:rPr lang="en-IN" dirty="0"/>
              <a:t> install express </a:t>
            </a:r>
            <a:r>
              <a:rPr lang="en-IN" dirty="0" err="1"/>
              <a:t>npm</a:t>
            </a:r>
            <a:r>
              <a:rPr lang="en-IN" dirty="0"/>
              <a:t> install --save-dev typescript </a:t>
            </a:r>
            <a:r>
              <a:rPr lang="en-IN" dirty="0" err="1"/>
              <a:t>ts</a:t>
            </a:r>
            <a:r>
              <a:rPr lang="en-IN" dirty="0"/>
              <a:t>-node @types/node @types/express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npx</a:t>
            </a:r>
            <a:r>
              <a:rPr lang="en-IN" dirty="0"/>
              <a:t> </a:t>
            </a:r>
            <a:r>
              <a:rPr lang="en-IN" dirty="0" err="1"/>
              <a:t>tsc</a:t>
            </a:r>
            <a:r>
              <a:rPr lang="en-IN" dirty="0"/>
              <a:t> --</a:t>
            </a:r>
            <a:r>
              <a:rPr lang="en-IN" dirty="0" err="1"/>
              <a:t>init</a:t>
            </a:r>
            <a:endParaRPr lang="en-IN" dirty="0"/>
          </a:p>
          <a:p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6F584B-4E1E-4B06-3440-975AC30B461B}"/>
              </a:ext>
            </a:extLst>
          </p:cNvPr>
          <p:cNvSpPr txBox="1"/>
          <p:nvPr/>
        </p:nvSpPr>
        <p:spPr>
          <a:xfrm>
            <a:off x="3890102" y="4164677"/>
            <a:ext cx="5637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"scripts": { "build": "</a:t>
            </a:r>
            <a:r>
              <a:rPr lang="en-IN" dirty="0" err="1"/>
              <a:t>tsc</a:t>
            </a:r>
            <a:r>
              <a:rPr lang="en-IN" dirty="0"/>
              <a:t>",</a:t>
            </a:r>
            <a:br>
              <a:rPr lang="en-IN" dirty="0"/>
            </a:br>
            <a:r>
              <a:rPr lang="en-IN" dirty="0"/>
              <a:t> "start": "node </a:t>
            </a:r>
            <a:r>
              <a:rPr lang="en-IN" dirty="0" err="1"/>
              <a:t>dist</a:t>
            </a:r>
            <a:r>
              <a:rPr lang="en-IN" dirty="0"/>
              <a:t>/index.js", </a:t>
            </a:r>
            <a:br>
              <a:rPr lang="en-IN" dirty="0"/>
            </a:br>
            <a:r>
              <a:rPr lang="en-IN" dirty="0"/>
              <a:t>"dev": "</a:t>
            </a:r>
            <a:r>
              <a:rPr lang="en-IN" dirty="0" err="1"/>
              <a:t>ts</a:t>
            </a:r>
            <a:r>
              <a:rPr lang="en-IN" dirty="0"/>
              <a:t>-node </a:t>
            </a:r>
            <a:r>
              <a:rPr lang="en-IN" dirty="0" err="1"/>
              <a:t>src</a:t>
            </a:r>
            <a:r>
              <a:rPr lang="en-IN" dirty="0"/>
              <a:t>/</a:t>
            </a:r>
            <a:r>
              <a:rPr lang="en-IN" dirty="0" err="1"/>
              <a:t>index.ts</a:t>
            </a:r>
            <a:r>
              <a:rPr lang="en-IN" dirty="0"/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</TotalTime>
  <Words>107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NodeJS , React Dokerize </vt:lpstr>
      <vt:lpstr>Agenda</vt:lpstr>
      <vt:lpstr>Create Nodejs with typescript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Sudeep Naik</dc:creator>
  <cp:lastModifiedBy>Sudeep Naik</cp:lastModifiedBy>
  <cp:revision>1</cp:revision>
  <dcterms:created xsi:type="dcterms:W3CDTF">2024-10-29T17:38:20Z</dcterms:created>
  <dcterms:modified xsi:type="dcterms:W3CDTF">2024-10-29T17:56:53Z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