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107CD-A68C-402B-A4FD-8DEE2B6FBB4F}" v="22" dt="2025-04-10T09:58:4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sudeepreddy2005@outlook.com" userId="40304f17eee51c7e" providerId="LiveId" clId="{D8C107CD-A68C-402B-A4FD-8DEE2B6FBB4F}"/>
    <pc:docChg chg="undo redo custSel addSld modSld">
      <pc:chgData name="psudeepreddy2005@outlook.com" userId="40304f17eee51c7e" providerId="LiveId" clId="{D8C107CD-A68C-402B-A4FD-8DEE2B6FBB4F}" dt="2025-04-17T11:22:43.514" v="518" actId="20577"/>
      <pc:docMkLst>
        <pc:docMk/>
      </pc:docMkLst>
      <pc:sldChg chg="addSp modSp mod">
        <pc:chgData name="psudeepreddy2005@outlook.com" userId="40304f17eee51c7e" providerId="LiveId" clId="{D8C107CD-A68C-402B-A4FD-8DEE2B6FBB4F}" dt="2025-04-02T17:28:50.819" v="410" actId="948"/>
        <pc:sldMkLst>
          <pc:docMk/>
          <pc:sldMk cId="1641554323" sldId="256"/>
        </pc:sldMkLst>
        <pc:spChg chg="mod">
          <ac:chgData name="psudeepreddy2005@outlook.com" userId="40304f17eee51c7e" providerId="LiveId" clId="{D8C107CD-A68C-402B-A4FD-8DEE2B6FBB4F}" dt="2025-04-02T17:23:30.690" v="400" actId="114"/>
          <ac:spMkLst>
            <pc:docMk/>
            <pc:sldMk cId="1641554323" sldId="256"/>
            <ac:spMk id="2" creationId="{FF526CEA-01EF-6352-8E84-AE77C461ECA1}"/>
          </ac:spMkLst>
        </pc:spChg>
        <pc:spChg chg="mod">
          <ac:chgData name="psudeepreddy2005@outlook.com" userId="40304f17eee51c7e" providerId="LiveId" clId="{D8C107CD-A68C-402B-A4FD-8DEE2B6FBB4F}" dt="2025-04-02T16:27:51.377" v="149" actId="1076"/>
          <ac:spMkLst>
            <pc:docMk/>
            <pc:sldMk cId="1641554323" sldId="256"/>
            <ac:spMk id="3" creationId="{E116FEF5-9C32-2FE2-CB9E-B31435397AA4}"/>
          </ac:spMkLst>
        </pc:spChg>
        <pc:spChg chg="add mod">
          <ac:chgData name="psudeepreddy2005@outlook.com" userId="40304f17eee51c7e" providerId="LiveId" clId="{D8C107CD-A68C-402B-A4FD-8DEE2B6FBB4F}" dt="2025-04-02T17:28:50.819" v="410" actId="948"/>
          <ac:spMkLst>
            <pc:docMk/>
            <pc:sldMk cId="1641554323" sldId="256"/>
            <ac:spMk id="4" creationId="{7C2DD66D-4848-0E55-593A-9D68D1C54F50}"/>
          </ac:spMkLst>
        </pc:spChg>
      </pc:sldChg>
      <pc:sldChg chg="modSp new mod modTransition">
        <pc:chgData name="psudeepreddy2005@outlook.com" userId="40304f17eee51c7e" providerId="LiveId" clId="{D8C107CD-A68C-402B-A4FD-8DEE2B6FBB4F}" dt="2025-04-02T17:18:23.222" v="355"/>
        <pc:sldMkLst>
          <pc:docMk/>
          <pc:sldMk cId="1426195209" sldId="257"/>
        </pc:sldMkLst>
        <pc:spChg chg="mod">
          <ac:chgData name="psudeepreddy2005@outlook.com" userId="40304f17eee51c7e" providerId="LiveId" clId="{D8C107CD-A68C-402B-A4FD-8DEE2B6FBB4F}" dt="2025-04-02T17:17:47.139" v="351"/>
          <ac:spMkLst>
            <pc:docMk/>
            <pc:sldMk cId="1426195209" sldId="257"/>
            <ac:spMk id="2" creationId="{EDBFD1ED-AC7E-4862-16CA-00D4247D635F}"/>
          </ac:spMkLst>
        </pc:spChg>
        <pc:spChg chg="mod">
          <ac:chgData name="psudeepreddy2005@outlook.com" userId="40304f17eee51c7e" providerId="LiveId" clId="{D8C107CD-A68C-402B-A4FD-8DEE2B6FBB4F}" dt="2025-04-02T17:17:47.139" v="351"/>
          <ac:spMkLst>
            <pc:docMk/>
            <pc:sldMk cId="1426195209" sldId="257"/>
            <ac:spMk id="3" creationId="{F572B2D0-250A-1150-22B9-8A5EAC7B95F6}"/>
          </ac:spMkLst>
        </pc:spChg>
      </pc:sldChg>
      <pc:sldChg chg="modSp new mod modTransition">
        <pc:chgData name="psudeepreddy2005@outlook.com" userId="40304f17eee51c7e" providerId="LiveId" clId="{D8C107CD-A68C-402B-A4FD-8DEE2B6FBB4F}" dt="2025-04-02T17:28:59.596" v="412" actId="20577"/>
        <pc:sldMkLst>
          <pc:docMk/>
          <pc:sldMk cId="4227850354" sldId="258"/>
        </pc:sldMkLst>
        <pc:spChg chg="mod">
          <ac:chgData name="psudeepreddy2005@outlook.com" userId="40304f17eee51c7e" providerId="LiveId" clId="{D8C107CD-A68C-402B-A4FD-8DEE2B6FBB4F}" dt="2025-04-02T17:17:47.139" v="351"/>
          <ac:spMkLst>
            <pc:docMk/>
            <pc:sldMk cId="4227850354" sldId="258"/>
            <ac:spMk id="2" creationId="{540E8932-6942-ECEE-2B4C-2359AA847DBE}"/>
          </ac:spMkLst>
        </pc:spChg>
        <pc:spChg chg="mod">
          <ac:chgData name="psudeepreddy2005@outlook.com" userId="40304f17eee51c7e" providerId="LiveId" clId="{D8C107CD-A68C-402B-A4FD-8DEE2B6FBB4F}" dt="2025-04-02T17:28:59.596" v="412" actId="20577"/>
          <ac:spMkLst>
            <pc:docMk/>
            <pc:sldMk cId="4227850354" sldId="258"/>
            <ac:spMk id="3" creationId="{473994C8-502E-F9DC-5A8C-B8A6D0CAC66F}"/>
          </ac:spMkLst>
        </pc:spChg>
      </pc:sldChg>
      <pc:sldChg chg="delSp modSp new mod modTransition">
        <pc:chgData name="psudeepreddy2005@outlook.com" userId="40304f17eee51c7e" providerId="LiveId" clId="{D8C107CD-A68C-402B-A4FD-8DEE2B6FBB4F}" dt="2025-04-02T17:18:36.059" v="357"/>
        <pc:sldMkLst>
          <pc:docMk/>
          <pc:sldMk cId="951653734" sldId="259"/>
        </pc:sldMkLst>
        <pc:spChg chg="mod">
          <ac:chgData name="psudeepreddy2005@outlook.com" userId="40304f17eee51c7e" providerId="LiveId" clId="{D8C107CD-A68C-402B-A4FD-8DEE2B6FBB4F}" dt="2025-04-02T16:56:13.914" v="241" actId="1076"/>
          <ac:spMkLst>
            <pc:docMk/>
            <pc:sldMk cId="951653734" sldId="259"/>
            <ac:spMk id="3" creationId="{2D7F9498-A9E5-979C-3BCC-38BCD8DCCD83}"/>
          </ac:spMkLst>
        </pc:spChg>
      </pc:sldChg>
      <pc:sldChg chg="modSp new mod modTransition">
        <pc:chgData name="psudeepreddy2005@outlook.com" userId="40304f17eee51c7e" providerId="LiveId" clId="{D8C107CD-A68C-402B-A4FD-8DEE2B6FBB4F}" dt="2025-04-17T11:22:43.514" v="518" actId="20577"/>
        <pc:sldMkLst>
          <pc:docMk/>
          <pc:sldMk cId="4159957842" sldId="260"/>
        </pc:sldMkLst>
        <pc:spChg chg="mod">
          <ac:chgData name="psudeepreddy2005@outlook.com" userId="40304f17eee51c7e" providerId="LiveId" clId="{D8C107CD-A68C-402B-A4FD-8DEE2B6FBB4F}" dt="2025-04-17T11:21:25.177" v="471" actId="1076"/>
          <ac:spMkLst>
            <pc:docMk/>
            <pc:sldMk cId="4159957842" sldId="260"/>
            <ac:spMk id="2" creationId="{AADA935E-6BDD-44AF-9BF2-90B81D43EF07}"/>
          </ac:spMkLst>
        </pc:spChg>
        <pc:spChg chg="mod">
          <ac:chgData name="psudeepreddy2005@outlook.com" userId="40304f17eee51c7e" providerId="LiveId" clId="{D8C107CD-A68C-402B-A4FD-8DEE2B6FBB4F}" dt="2025-04-17T11:22:43.514" v="518" actId="20577"/>
          <ac:spMkLst>
            <pc:docMk/>
            <pc:sldMk cId="4159957842" sldId="260"/>
            <ac:spMk id="3" creationId="{F6295DEA-2C47-D363-C504-2301E46E17FE}"/>
          </ac:spMkLst>
        </pc:spChg>
      </pc:sldChg>
      <pc:sldChg chg="modSp new mod modTransition">
        <pc:chgData name="psudeepreddy2005@outlook.com" userId="40304f17eee51c7e" providerId="LiveId" clId="{D8C107CD-A68C-402B-A4FD-8DEE2B6FBB4F}" dt="2025-04-02T17:32:18.958" v="415" actId="255"/>
        <pc:sldMkLst>
          <pc:docMk/>
          <pc:sldMk cId="2360649660" sldId="261"/>
        </pc:sldMkLst>
        <pc:spChg chg="mod">
          <ac:chgData name="psudeepreddy2005@outlook.com" userId="40304f17eee51c7e" providerId="LiveId" clId="{D8C107CD-A68C-402B-A4FD-8DEE2B6FBB4F}" dt="2025-04-02T17:17:33.402" v="346"/>
          <ac:spMkLst>
            <pc:docMk/>
            <pc:sldMk cId="2360649660" sldId="261"/>
            <ac:spMk id="2" creationId="{56C8FD15-397B-75E0-6574-DD72C17C1998}"/>
          </ac:spMkLst>
        </pc:spChg>
        <pc:spChg chg="mod">
          <ac:chgData name="psudeepreddy2005@outlook.com" userId="40304f17eee51c7e" providerId="LiveId" clId="{D8C107CD-A68C-402B-A4FD-8DEE2B6FBB4F}" dt="2025-04-02T17:32:18.958" v="415" actId="255"/>
          <ac:spMkLst>
            <pc:docMk/>
            <pc:sldMk cId="2360649660" sldId="261"/>
            <ac:spMk id="3" creationId="{494B109A-81FC-5A7A-C6B5-91B778E0EF0C}"/>
          </ac:spMkLst>
        </pc:spChg>
      </pc:sldChg>
      <pc:sldChg chg="addSp delSp modSp new mod">
        <pc:chgData name="psudeepreddy2005@outlook.com" userId="40304f17eee51c7e" providerId="LiveId" clId="{D8C107CD-A68C-402B-A4FD-8DEE2B6FBB4F}" dt="2025-04-10T10:02:28.273" v="450" actId="1076"/>
        <pc:sldMkLst>
          <pc:docMk/>
          <pc:sldMk cId="3151069853" sldId="262"/>
        </pc:sldMkLst>
        <pc:spChg chg="mod">
          <ac:chgData name="psudeepreddy2005@outlook.com" userId="40304f17eee51c7e" providerId="LiveId" clId="{D8C107CD-A68C-402B-A4FD-8DEE2B6FBB4F}" dt="2025-04-10T09:43:54.727" v="419" actId="113"/>
          <ac:spMkLst>
            <pc:docMk/>
            <pc:sldMk cId="3151069853" sldId="262"/>
            <ac:spMk id="2" creationId="{31BD64EA-3EF1-A5FE-0FD8-99EE38CB9D93}"/>
          </ac:spMkLst>
        </pc:spChg>
        <pc:spChg chg="add mod">
          <ac:chgData name="psudeepreddy2005@outlook.com" userId="40304f17eee51c7e" providerId="LiveId" clId="{D8C107CD-A68C-402B-A4FD-8DEE2B6FBB4F}" dt="2025-04-10T09:58:41.113" v="441" actId="1076"/>
          <ac:spMkLst>
            <pc:docMk/>
            <pc:sldMk cId="3151069853" sldId="262"/>
            <ac:spMk id="5" creationId="{20026C4A-AF4A-6F44-C68E-A1D6E3F12956}"/>
          </ac:spMkLst>
        </pc:spChg>
        <pc:picChg chg="add mod modCrop">
          <ac:chgData name="psudeepreddy2005@outlook.com" userId="40304f17eee51c7e" providerId="LiveId" clId="{D8C107CD-A68C-402B-A4FD-8DEE2B6FBB4F}" dt="2025-04-10T10:02:28.273" v="450" actId="1076"/>
          <ac:picMkLst>
            <pc:docMk/>
            <pc:sldMk cId="3151069853" sldId="262"/>
            <ac:picMk id="8" creationId="{331B193E-1A31-D815-7393-F44C3A2453EE}"/>
          </ac:picMkLst>
        </pc:picChg>
        <pc:picChg chg="add mod">
          <ac:chgData name="psudeepreddy2005@outlook.com" userId="40304f17eee51c7e" providerId="LiveId" clId="{D8C107CD-A68C-402B-A4FD-8DEE2B6FBB4F}" dt="2025-04-10T10:02:22.886" v="449" actId="1076"/>
          <ac:picMkLst>
            <pc:docMk/>
            <pc:sldMk cId="3151069853" sldId="262"/>
            <ac:picMk id="10" creationId="{BCEE686B-AAFF-7FEC-0F1D-B756D2A56346}"/>
          </ac:picMkLst>
        </pc:picChg>
      </pc:sldChg>
      <pc:sldChg chg="delSp modSp new mod">
        <pc:chgData name="psudeepreddy2005@outlook.com" userId="40304f17eee51c7e" providerId="LiveId" clId="{D8C107CD-A68C-402B-A4FD-8DEE2B6FBB4F}" dt="2025-04-10T10:03:50.755" v="469" actId="1076"/>
        <pc:sldMkLst>
          <pc:docMk/>
          <pc:sldMk cId="415078469" sldId="263"/>
        </pc:sldMkLst>
        <pc:spChg chg="mod">
          <ac:chgData name="psudeepreddy2005@outlook.com" userId="40304f17eee51c7e" providerId="LiveId" clId="{D8C107CD-A68C-402B-A4FD-8DEE2B6FBB4F}" dt="2025-04-10T10:03:50.755" v="469" actId="1076"/>
          <ac:spMkLst>
            <pc:docMk/>
            <pc:sldMk cId="415078469" sldId="263"/>
            <ac:spMk id="2" creationId="{FCE841E2-CFA5-63F9-BCA5-FDF201815B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9460-D13E-26F2-DE45-7A3D9721C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9B924-7534-6575-29B4-2FDC9883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4A7A-7835-1088-4FC9-3FF90FB9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FF344-6D31-E0B0-1EAD-79CA4E58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8D78-3366-4B44-B3D0-229F84B8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7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709F-C738-4AFC-2C91-55CEADED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D08D6-D55C-231E-A8E4-90C2C05C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BF21-34FE-CAA8-F6BF-968AA6F5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AF0B-D450-EA5B-0675-EAAC720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75FE-7C18-A8B0-5E80-2B1E24B6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C655F-E2C4-87CD-FA6B-DB28F3D6C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16458-209D-0C5B-5D27-4DB8D2C0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879D-CFC5-E625-1793-513B6FA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7795-E3FA-3C4E-F173-52206E82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C640-3FF0-8017-8496-0C6206D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6D99-8BEC-CA73-CD2C-3AFD3552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9CBD-3824-64DA-1FD7-48CEA37E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F405-F4DD-825B-D3B5-3A75DBC4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D4CD-C1AA-4B94-77E5-27D86991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8789-F918-5A8B-FA79-5EFB837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1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1F7-3F72-BD5B-6DE1-E36999C4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2CF2-114D-C90D-E636-1BB9578D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AC44-DC43-4F10-A304-2EDDCA08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D65E-267A-DF4A-7944-A92AAC53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9B2B-B8C1-B6FA-726E-868098C7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2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CDF9-BA48-3788-CDF2-6925245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398E-475D-9D08-BF5A-C9241253E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46BA-549C-2842-3B52-DB3915E0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6CCD-D56E-5E18-3E0A-2221C04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07F5-BF3E-821D-15A1-BB316653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DD97-A085-52A1-D100-42155DAD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5448-E155-8149-609C-8FFABF3C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E5E4-B1B4-DB5C-EDDA-5F9834BC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896E-D560-6955-5482-5FC281BE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39F4C-76E7-8EF9-DDBA-2785988F0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8AFF5-35F1-F673-BEE6-7FB9D5AF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ECE5A-BA8A-792F-2F19-3A0DC030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F87B0-4D4A-E0F4-B217-AD75A02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7D942-4DC2-A9E6-FD21-89667EFD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2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44E2-9ED1-719F-B046-2908D03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0C8B-2405-35DE-9BE8-F43B5D9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3B12-300C-D8FA-2C03-3F65BC3F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8B328-79F8-05DD-147A-6CF0A51A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434CB-48E1-5E98-4CB6-EB96DE9C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C0E5-84C9-9CA3-202A-816FB360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B806-9AB4-FC99-9866-A4A1915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F50B-12D0-4B6F-019D-3BFFB457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53-D78B-F519-5048-2064A96B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73F1-7344-F9E6-F345-59583C83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EA67-5BA6-A096-A726-68DE2AB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CA75-7B96-5197-6585-0EABB40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CABC-0271-718D-3B55-83569068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9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4E7-7D00-877A-7C20-5BCA55D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1740D-8FAF-1BB5-07E5-9EA483E9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022E2-C702-C95D-B7C4-E2687A28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04F8-5B35-551C-C3E1-CC4739E2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6DD-5D98-3FA6-4F40-493A9301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B53F-BE36-43DF-741D-7D4CDA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67DE3-49E2-DB9B-05AE-C34BDB9F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5FA9-16DF-B390-C63C-83D2AE06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7E5-F336-9247-C975-141D9F089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4221-0277-45AF-966F-426DE7BD417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216D-96F7-AB1F-D8F9-2D720615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8CFF-A181-6AFB-D3FD-3A6313137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5FB7-768C-480B-BA74-6F76FE58B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6CEA-01EF-6352-8E84-AE77C461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245"/>
            <a:ext cx="9144000" cy="1655762"/>
          </a:xfrm>
        </p:spPr>
        <p:txBody>
          <a:bodyPr/>
          <a:lstStyle/>
          <a:p>
            <a:r>
              <a:rPr lang="en-IN" b="1" dirty="0"/>
              <a:t>VISION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FEF5-9C32-2FE2-CB9E-B31435397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0515"/>
            <a:ext cx="9144000" cy="555036"/>
          </a:xfrm>
        </p:spPr>
        <p:txBody>
          <a:bodyPr/>
          <a:lstStyle/>
          <a:p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" panose="020B0502040204020203" pitchFamily="34" charset="0"/>
              </a:rPr>
              <a:t>Revolutionizing Image Processing with Deep Learning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DD66D-4848-0E55-593A-9D68D1C54F50}"/>
              </a:ext>
            </a:extLst>
          </p:cNvPr>
          <p:cNvSpPr txBox="1"/>
          <p:nvPr/>
        </p:nvSpPr>
        <p:spPr>
          <a:xfrm>
            <a:off x="6990736" y="3772449"/>
            <a:ext cx="58010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Members:</a:t>
            </a:r>
          </a:p>
          <a:p>
            <a:pPr>
              <a:spcAft>
                <a:spcPts val="30"/>
              </a:spcAft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P. Jayanth (AP22110020130)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P. Sudeep Reddy (AP22110020104)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S. Azaz (AP22110020087)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5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D1ED-AC7E-4862-16CA-00D4247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B2D0-250A-1150-22B9-8A5EAC7B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are Vision Transformers?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Vision Transformers are deep learning models that apply the Transformer architecture (originally designed for NLP) to image processing. Instead of using convolutional layers like CNNs, </a:t>
            </a:r>
            <a:r>
              <a:rPr lang="en-US" sz="2000" dirty="0" err="1"/>
              <a:t>ViTs</a:t>
            </a:r>
            <a:r>
              <a:rPr lang="en-US" sz="2000" dirty="0"/>
              <a:t> split images into patches and process them as a sequence of tokens using self-attention mechanisms.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No Need for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Works Well with Large Datasets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Flexible &amp; Scalable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Used in Advanced AI Research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More Accurate with Enough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1952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8932-6942-ECEE-2B4C-2359AA84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Vision Transformer (</a:t>
            </a:r>
            <a:r>
              <a:rPr lang="en-IN" b="1" dirty="0" err="1"/>
              <a:t>ViT</a:t>
            </a:r>
            <a:r>
              <a:rPr lang="en-IN" b="1" dirty="0"/>
              <a:t>)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94C8-502E-F9DC-5A8C-B8A6D0CA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1️⃣ </a:t>
            </a:r>
            <a:r>
              <a:rPr lang="en-US" b="1" dirty="0"/>
              <a:t>Patch Embedding Layer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Converts an image into fixed-size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Uses a Conv2D layer to embed patches into a sequence of vectors.</a:t>
            </a:r>
          </a:p>
          <a:p>
            <a:pPr>
              <a:buNone/>
            </a:pPr>
            <a:r>
              <a:rPr lang="en-US" dirty="0"/>
              <a:t>2️⃣ </a:t>
            </a:r>
            <a:r>
              <a:rPr lang="en-US" b="1" dirty="0"/>
              <a:t>Positional Encoding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Since Transformers do not have spatial information like CNNs, positional embeddings are added to patch embeddings.</a:t>
            </a:r>
          </a:p>
          <a:p>
            <a:pPr>
              <a:buNone/>
            </a:pPr>
            <a:r>
              <a:rPr lang="en-US" dirty="0"/>
              <a:t>3️⃣ </a:t>
            </a:r>
            <a:r>
              <a:rPr lang="en-US" b="1" dirty="0"/>
              <a:t>Transformer Encoder Blocks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Each block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Multi-Head Self-Attention – Finds relationships between patches.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Feed-Forward Neural Network – Processes attention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Layer Normalization &amp; Residual Connections – Stabilizes training.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8503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9498-A9E5-979C-3BCC-38BCD8DC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4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4️⃣ </a:t>
            </a:r>
            <a:r>
              <a:rPr lang="en-US" b="1" dirty="0"/>
              <a:t>Class Token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special trainable token is added to the input sequence to represent the whole image.</a:t>
            </a:r>
          </a:p>
          <a:p>
            <a:pPr>
              <a:buNone/>
            </a:pPr>
            <a:r>
              <a:rPr lang="en-US" dirty="0"/>
              <a:t>5️⃣ </a:t>
            </a:r>
            <a:r>
              <a:rPr lang="en-US" b="1" dirty="0"/>
              <a:t>Final Classification Layer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class token output is passed through a </a:t>
            </a:r>
            <a:r>
              <a:rPr lang="en-US" sz="2400" b="1" dirty="0"/>
              <a:t>fully connected layer</a:t>
            </a:r>
            <a:r>
              <a:rPr lang="en-US" sz="2400" dirty="0"/>
              <a:t>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9516537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35E-6BDD-44AF-9BF2-90B81D43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44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How Vision Transformers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DEA-2C47-D363-C504-2301E46E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1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Image is divided into fixed-size patches (e.g., 16×16 pixels).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Each patch is flattened and linearly projected into an embedding vector.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A special token is added to represent the entire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Positional encodings are added to retain spatial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The sequence of embeddings is passed through Transformer Encoder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Multi-Head Self-Attention captures global dependencies across patches.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Feed-Forward Networks refine the learned features after self-attention.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The final token output is passed to a classifier for image prediction.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578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64EA-3EF1-A5FE-0FD8-99EE38CB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Conclusion &amp; Future Scope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26C4A-AF4A-6F44-C68E-A1D6E3F12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762" y="5226784"/>
            <a:ext cx="89716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ViTs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 a powerful alternative to CNNs for vision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/>
              <a:t>Their strength lies in global attention, scalability, and flexibility.</a:t>
            </a:r>
            <a:r>
              <a:rPr lang="en-IN" sz="2000" dirty="0"/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000" dirty="0"/>
              <a:t>Challenges: Data-hungry, computational cost.</a:t>
            </a:r>
            <a:r>
              <a:rPr lang="en-US" sz="2000" dirty="0"/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/>
              <a:t>Future: Hybrid models (CNN + </a:t>
            </a:r>
            <a:r>
              <a:rPr lang="en-US" sz="2000" dirty="0" err="1"/>
              <a:t>ViT</a:t>
            </a:r>
            <a:r>
              <a:rPr lang="en-US" sz="2000" dirty="0"/>
              <a:t>), optimized </a:t>
            </a:r>
            <a:r>
              <a:rPr lang="en-US" sz="2000" dirty="0" err="1"/>
              <a:t>ViT</a:t>
            </a:r>
            <a:r>
              <a:rPr lang="en-US" sz="2000" dirty="0"/>
              <a:t> variants, real-time applications.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B193E-1A31-D815-7393-F44C3A24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5" t="3144" r="27166"/>
          <a:stretch/>
        </p:blipFill>
        <p:spPr>
          <a:xfrm>
            <a:off x="1897625" y="1943889"/>
            <a:ext cx="3726426" cy="3029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E686B-AAFF-7FEC-0F1D-B756D2A5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53" y="1953048"/>
            <a:ext cx="3067664" cy="29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D15-397B-75E0-6574-DD72C17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3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Applications of 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109A-81FC-5A7A-C6B5-91B778E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92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Image Classification</a:t>
            </a:r>
          </a:p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Object Detection &amp; Segmentation</a:t>
            </a:r>
          </a:p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Medical Image Analysis</a:t>
            </a:r>
          </a:p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Autonomous Vehicles</a:t>
            </a:r>
          </a:p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Facial Recognition</a:t>
            </a:r>
          </a:p>
          <a:p>
            <a:r>
              <a:rPr lang="en-IN" sz="2400" dirty="0">
                <a:latin typeface="Bahnschrift" panose="020B0502040204020203" pitchFamily="34" charset="0"/>
                <a:cs typeface="Arial" panose="020B0604020202020204" pitchFamily="34" charset="0"/>
              </a:rPr>
              <a:t>Text-to-Image Generation </a:t>
            </a:r>
          </a:p>
        </p:txBody>
      </p:sp>
    </p:spTree>
    <p:extLst>
      <p:ext uri="{BB962C8B-B14F-4D97-AF65-F5344CB8AC3E}">
        <p14:creationId xmlns:p14="http://schemas.microsoft.com/office/powerpoint/2010/main" val="23606496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1E2-CFA5-63F9-BCA5-FDF20181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270" y="258721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+mn-lt"/>
              </a:rPr>
              <a:t>THANK YOU</a:t>
            </a:r>
            <a:endParaRPr lang="en-IN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7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171</TotalTime>
  <Words>395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Wingdings</vt:lpstr>
      <vt:lpstr>Office Theme</vt:lpstr>
      <vt:lpstr>VISION TRANSFORMER</vt:lpstr>
      <vt:lpstr>Introduction to Vision Transformers</vt:lpstr>
      <vt:lpstr>Vision Transformer (ViT) Architecture</vt:lpstr>
      <vt:lpstr>PowerPoint Presentation</vt:lpstr>
      <vt:lpstr>How Vision Transformers Work</vt:lpstr>
      <vt:lpstr>Conclusion &amp; Future Scope</vt:lpstr>
      <vt:lpstr>Applications of Vision Transformers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psudeepreddy2005@outlook.com</dc:creator>
  <cp:lastModifiedBy>psudeepreddy2005@outlook.com</cp:lastModifiedBy>
  <cp:revision>2</cp:revision>
  <dcterms:created xsi:type="dcterms:W3CDTF">2025-03-16T18:34:35Z</dcterms:created>
  <dcterms:modified xsi:type="dcterms:W3CDTF">2025-04-23T16:34:31Z</dcterms:modified>
</cp:coreProperties>
</file>