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92"/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122" y="-24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AB198-1375-4B56-1E6E-323AEEC3E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3020" r="15056" b="21882"/>
          <a:stretch/>
        </p:blipFill>
        <p:spPr>
          <a:xfrm>
            <a:off x="762000" y="3313906"/>
            <a:ext cx="457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D3DAA-C53F-FDF2-6E70-A906380EF95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32508" r="10824" b="35270"/>
          <a:stretch/>
        </p:blipFill>
        <p:spPr>
          <a:xfrm>
            <a:off x="1480210" y="3358408"/>
            <a:ext cx="39238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B114C-1AC1-F698-6DC8-B73717FF00F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36788" r="14861" b="31680"/>
          <a:stretch/>
        </p:blipFill>
        <p:spPr>
          <a:xfrm>
            <a:off x="2184605" y="3358408"/>
            <a:ext cx="355189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5B1068-9238-3808-D3B1-F87029CE7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29453" r="4377" b="32215"/>
          <a:stretch/>
        </p:blipFill>
        <p:spPr>
          <a:xfrm>
            <a:off x="1447800" y="4038600"/>
            <a:ext cx="457200" cy="428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378B52-0397-C1A6-2EC9-23B5DB9AACE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33799" r="4933" b="28690"/>
          <a:stretch/>
        </p:blipFill>
        <p:spPr>
          <a:xfrm>
            <a:off x="2133601" y="4038600"/>
            <a:ext cx="457198" cy="42826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81D13F9-CD3C-7F47-ED6B-2FC46505B9DD}"/>
              </a:ext>
            </a:extLst>
          </p:cNvPr>
          <p:cNvGrpSpPr/>
          <p:nvPr/>
        </p:nvGrpSpPr>
        <p:grpSpPr>
          <a:xfrm>
            <a:off x="3364866" y="3332031"/>
            <a:ext cx="668975" cy="567870"/>
            <a:chOff x="3364866" y="3332031"/>
            <a:chExt cx="668975" cy="567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C4A842-2BAB-5708-B51A-A7E83D12DD57}"/>
                </a:ext>
              </a:extLst>
            </p:cNvPr>
            <p:cNvSpPr/>
            <p:nvPr/>
          </p:nvSpPr>
          <p:spPr>
            <a:xfrm>
              <a:off x="3364866" y="3332031"/>
              <a:ext cx="604926" cy="5678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E1D8FF-15E9-AAFE-324D-760487038E72}"/>
                </a:ext>
              </a:extLst>
            </p:cNvPr>
            <p:cNvSpPr/>
            <p:nvPr/>
          </p:nvSpPr>
          <p:spPr>
            <a:xfrm>
              <a:off x="3441391" y="3380069"/>
              <a:ext cx="592450" cy="439771"/>
            </a:xfrm>
            <a:prstGeom prst="roundRect">
              <a:avLst/>
            </a:prstGeom>
            <a:solidFill>
              <a:srgbClr val="82249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DC9136DA-8532-B73A-14E2-6DD017CECB83}"/>
                </a:ext>
              </a:extLst>
            </p:cNvPr>
            <p:cNvSpPr/>
            <p:nvPr/>
          </p:nvSpPr>
          <p:spPr>
            <a:xfrm>
              <a:off x="3667329" y="3504406"/>
              <a:ext cx="142671" cy="19050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14874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46</cp:revision>
  <dcterms:created xsi:type="dcterms:W3CDTF">2017-02-16T16:21:17Z</dcterms:created>
  <dcterms:modified xsi:type="dcterms:W3CDTF">2024-05-08T17:17:58Z</dcterms:modified>
</cp:coreProperties>
</file>