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3DAA-C53F-FDF2-6E70-A906380EF95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32508" r="10824" b="35270"/>
          <a:stretch/>
        </p:blipFill>
        <p:spPr>
          <a:xfrm>
            <a:off x="1480210" y="3358408"/>
            <a:ext cx="39238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B114C-1AC1-F698-6DC8-B73717FF00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36788" r="14861" b="31680"/>
          <a:stretch/>
        </p:blipFill>
        <p:spPr>
          <a:xfrm>
            <a:off x="2184605" y="3358408"/>
            <a:ext cx="355189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5B1068-9238-3808-D3B1-F87029CE7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29453" r="4377" b="32215"/>
          <a:stretch/>
        </p:blipFill>
        <p:spPr>
          <a:xfrm>
            <a:off x="1447800" y="4038600"/>
            <a:ext cx="457200" cy="42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78B52-0397-C1A6-2EC9-23B5DB9AACE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33799" r="4933" b="28690"/>
          <a:stretch/>
        </p:blipFill>
        <p:spPr>
          <a:xfrm>
            <a:off x="2133601" y="4038600"/>
            <a:ext cx="457198" cy="4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14863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45</cp:revision>
  <dcterms:created xsi:type="dcterms:W3CDTF">2017-02-16T16:21:17Z</dcterms:created>
  <dcterms:modified xsi:type="dcterms:W3CDTF">2024-03-18T16:02:41Z</dcterms:modified>
</cp:coreProperties>
</file>