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492"/>
    <a:srgbClr val="FFCC00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DCE2-4C0C-4B49-9538-1E32127C062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28600"/>
            <a:ext cx="2057400" cy="914400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507175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785750"/>
            <a:ext cx="1371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4809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45825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10890" r="4813" b="12487"/>
          <a:stretch/>
        </p:blipFill>
        <p:spPr bwMode="auto">
          <a:xfrm>
            <a:off x="2290521" y="1253836"/>
            <a:ext cx="60055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791200" y="228600"/>
            <a:ext cx="1524000" cy="816230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89F6-5B93-B6F6-8254-662FF7FFC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287" y="1862138"/>
            <a:ext cx="1966913" cy="92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611A4-6DD0-ACD9-B4F8-8D4400000B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368" y="1862138"/>
            <a:ext cx="1966914" cy="9231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03A74-E12C-8175-32A0-9D7D268AE58B}"/>
              </a:ext>
            </a:extLst>
          </p:cNvPr>
          <p:cNvSpPr/>
          <p:nvPr/>
        </p:nvSpPr>
        <p:spPr>
          <a:xfrm>
            <a:off x="7237414" y="1253836"/>
            <a:ext cx="1524000" cy="816230"/>
          </a:xfrm>
          <a:prstGeom prst="rect">
            <a:avLst/>
          </a:prstGeom>
          <a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2EE44-314F-30D3-DBCF-6FA68546D0D1}"/>
              </a:ext>
            </a:extLst>
          </p:cNvPr>
          <p:cNvSpPr/>
          <p:nvPr/>
        </p:nvSpPr>
        <p:spPr>
          <a:xfrm>
            <a:off x="7237414" y="2279072"/>
            <a:ext cx="1524000" cy="816230"/>
          </a:xfrm>
          <a:prstGeom prst="rect">
            <a:avLst/>
          </a:prstGeom>
          <a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 trans="13000" smoothness="6"/>
                      </a14:imgEffect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AB198-1375-4B56-1E6E-323AEEC3E6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5" t="13020" r="15056" b="21882"/>
          <a:stretch/>
        </p:blipFill>
        <p:spPr>
          <a:xfrm>
            <a:off x="762000" y="3313906"/>
            <a:ext cx="4572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9D3DAA-C53F-FDF2-6E70-A906380EF95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32508" r="10824" b="35270"/>
          <a:stretch/>
        </p:blipFill>
        <p:spPr>
          <a:xfrm>
            <a:off x="1480210" y="3358408"/>
            <a:ext cx="39238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7B114C-1AC1-F698-6DC8-B73717FF00F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3" t="36788" r="14861" b="31680"/>
          <a:stretch/>
        </p:blipFill>
        <p:spPr>
          <a:xfrm>
            <a:off x="2184605" y="3358408"/>
            <a:ext cx="355189" cy="36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5B1068-9238-3808-D3B1-F87029CE7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" t="29453" r="4377" b="32215"/>
          <a:stretch/>
        </p:blipFill>
        <p:spPr>
          <a:xfrm>
            <a:off x="1447800" y="4038600"/>
            <a:ext cx="457200" cy="428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378B52-0397-C1A6-2EC9-23B5DB9AACEB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" t="33799" r="4933" b="28690"/>
          <a:stretch/>
        </p:blipFill>
        <p:spPr>
          <a:xfrm>
            <a:off x="2133601" y="4038600"/>
            <a:ext cx="457198" cy="42826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68616A-9218-6EE9-A3A4-49F66329B322}"/>
              </a:ext>
            </a:extLst>
          </p:cNvPr>
          <p:cNvGrpSpPr/>
          <p:nvPr/>
        </p:nvGrpSpPr>
        <p:grpSpPr>
          <a:xfrm>
            <a:off x="3364866" y="3332031"/>
            <a:ext cx="668975" cy="567870"/>
            <a:chOff x="3364866" y="3332031"/>
            <a:chExt cx="668975" cy="5678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C4A842-2BAB-5708-B51A-A7E83D12DD57}"/>
                </a:ext>
              </a:extLst>
            </p:cNvPr>
            <p:cNvSpPr/>
            <p:nvPr/>
          </p:nvSpPr>
          <p:spPr>
            <a:xfrm>
              <a:off x="3364866" y="3332031"/>
              <a:ext cx="604926" cy="56787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E1D8FF-15E9-AAFE-324D-760487038E72}"/>
                </a:ext>
              </a:extLst>
            </p:cNvPr>
            <p:cNvSpPr/>
            <p:nvPr/>
          </p:nvSpPr>
          <p:spPr>
            <a:xfrm>
              <a:off x="3441391" y="3380069"/>
              <a:ext cx="592450" cy="439771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DC9136DA-8532-B73A-14E2-6DD017CECB83}"/>
                </a:ext>
              </a:extLst>
            </p:cNvPr>
            <p:cNvSpPr/>
            <p:nvPr/>
          </p:nvSpPr>
          <p:spPr>
            <a:xfrm>
              <a:off x="3667329" y="3504406"/>
              <a:ext cx="142671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AC22F04-B6DF-8C90-86C9-FBA42671E3F6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5152" y="3237587"/>
            <a:ext cx="669058" cy="662314"/>
          </a:xfrm>
          <a:prstGeom prst="ellipse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E26160-EA9D-99CC-42CC-2EFFEFE4C1DF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1179" y="3228444"/>
            <a:ext cx="689549" cy="6623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4F91B2E-9630-E3DA-6A4B-693445F12748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08425" y="3237587"/>
            <a:ext cx="689549" cy="70574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C5D830A-7AC0-AF27-584E-602FF5B3F0CC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5415" y="3237587"/>
            <a:ext cx="734855" cy="72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986E343-1C4F-BB8B-FF39-B823818EF1A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95"/>
          <a:stretch/>
        </p:blipFill>
        <p:spPr>
          <a:xfrm>
            <a:off x="7927711" y="3230460"/>
            <a:ext cx="71719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9383" y="803586"/>
            <a:ext cx="4406543" cy="4911414"/>
            <a:chOff x="2359383" y="803586"/>
            <a:chExt cx="4406543" cy="4911414"/>
          </a:xfrm>
        </p:grpSpPr>
        <p:sp>
          <p:nvSpPr>
            <p:cNvPr id="5" name="Freeform 4"/>
            <p:cNvSpPr/>
            <p:nvPr/>
          </p:nvSpPr>
          <p:spPr>
            <a:xfrm rot="184993">
              <a:off x="2359383" y="813923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21426065" flipH="1">
              <a:off x="4624151" y="80358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ardrop 3"/>
          <p:cNvSpPr/>
          <p:nvPr/>
        </p:nvSpPr>
        <p:spPr>
          <a:xfrm>
            <a:off x="6553200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ardrop 17"/>
          <p:cNvSpPr/>
          <p:nvPr/>
        </p:nvSpPr>
        <p:spPr>
          <a:xfrm flipV="1">
            <a:off x="6553200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18"/>
          <p:cNvSpPr/>
          <p:nvPr/>
        </p:nvSpPr>
        <p:spPr>
          <a:xfrm flipH="1" flipV="1">
            <a:off x="2128241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19"/>
          <p:cNvSpPr/>
          <p:nvPr/>
        </p:nvSpPr>
        <p:spPr>
          <a:xfrm flipH="1">
            <a:off x="2128241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49379" y="129540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noFill/>
              </a:ln>
              <a:solidFill>
                <a:sysClr val="windowText" lastClr="00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129540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6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85590" y="431647"/>
            <a:ext cx="182880" cy="402336"/>
            <a:chOff x="2266753" y="838200"/>
            <a:chExt cx="2232973" cy="4876800"/>
          </a:xfrm>
        </p:grpSpPr>
        <p:sp>
          <p:nvSpPr>
            <p:cNvPr id="5" name="Freeform 4"/>
            <p:cNvSpPr/>
            <p:nvPr/>
          </p:nvSpPr>
          <p:spPr>
            <a:xfrm rot="184993">
              <a:off x="2266753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278754" y="994243"/>
            <a:ext cx="182017" cy="397524"/>
            <a:chOff x="4625027" y="838200"/>
            <a:chExt cx="2232973" cy="4876800"/>
          </a:xfrm>
        </p:grpSpPr>
        <p:sp>
          <p:nvSpPr>
            <p:cNvPr id="6" name="Freeform 5"/>
            <p:cNvSpPr/>
            <p:nvPr/>
          </p:nvSpPr>
          <p:spPr>
            <a:xfrm rot="21426065" flipH="1">
              <a:off x="4625027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50264" y="1676400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graphics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1672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as pic, </a:t>
            </a:r>
          </a:p>
          <a:p>
            <a:r>
              <a:rPr lang="en-US" dirty="0"/>
              <a:t>set transparent,</a:t>
            </a:r>
          </a:p>
          <a:p>
            <a:r>
              <a:rPr lang="en-US" dirty="0"/>
              <a:t>Save picture as</a:t>
            </a:r>
            <a:endParaRPr lang="en-IN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3200400" y="2036945"/>
            <a:ext cx="288000" cy="625964"/>
            <a:chOff x="3638125" y="2057400"/>
            <a:chExt cx="175454" cy="381347"/>
          </a:xfrm>
        </p:grpSpPr>
        <p:sp>
          <p:nvSpPr>
            <p:cNvPr id="21" name="Freeform 20"/>
            <p:cNvSpPr/>
            <p:nvPr/>
          </p:nvSpPr>
          <p:spPr>
            <a:xfrm rot="21415007" flipV="1">
              <a:off x="3638125" y="213894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3757656" y="2057400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3722704" y="2062429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3695248" y="2069973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3666537" y="2079172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639081" y="2100148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3653462" y="2181896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4" name="Group 1023"/>
          <p:cNvGrpSpPr>
            <a:grpSpLocks noChangeAspect="1"/>
          </p:cNvGrpSpPr>
          <p:nvPr/>
        </p:nvGrpSpPr>
        <p:grpSpPr>
          <a:xfrm>
            <a:off x="3754800" y="2057400"/>
            <a:ext cx="288000" cy="625964"/>
            <a:chOff x="4012264" y="2057400"/>
            <a:chExt cx="175454" cy="381347"/>
          </a:xfrm>
        </p:grpSpPr>
        <p:sp>
          <p:nvSpPr>
            <p:cNvPr id="30" name="Freeform 29"/>
            <p:cNvSpPr/>
            <p:nvPr/>
          </p:nvSpPr>
          <p:spPr>
            <a:xfrm rot="184993">
              <a:off x="4012264" y="205740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1795" y="2365028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96843" y="2388455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9387" y="2380911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40676" y="2379256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13220" y="2365824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Up Arrow 162"/>
            <p:cNvSpPr/>
            <p:nvPr/>
          </p:nvSpPr>
          <p:spPr>
            <a:xfrm flipV="1">
              <a:off x="4032421" y="2161675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109787"/>
            <a:ext cx="288000" cy="63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6625"/>
            <a:ext cx="288000" cy="6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521000" y="2264588"/>
            <a:ext cx="432000" cy="439055"/>
            <a:chOff x="4521000" y="2264588"/>
            <a:chExt cx="432000" cy="439055"/>
          </a:xfrm>
        </p:grpSpPr>
        <p:grpSp>
          <p:nvGrpSpPr>
            <p:cNvPr id="2" name="Group 1"/>
            <p:cNvGrpSpPr/>
            <p:nvPr/>
          </p:nvGrpSpPr>
          <p:grpSpPr>
            <a:xfrm>
              <a:off x="4521000" y="2283478"/>
              <a:ext cx="432000" cy="383522"/>
              <a:chOff x="4312987" y="2057400"/>
              <a:chExt cx="418524" cy="38352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397502" y="2057400"/>
                <a:ext cx="168501" cy="150066"/>
                <a:chOff x="4397502" y="2057400"/>
                <a:chExt cx="168501" cy="150066"/>
              </a:xfrm>
            </p:grpSpPr>
            <p:sp>
              <p:nvSpPr>
                <p:cNvPr id="72" name="Freeform 71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6607823">
                <a:off x="4572227" y="2138692"/>
                <a:ext cx="168501" cy="150066"/>
                <a:chOff x="4397502" y="2057400"/>
                <a:chExt cx="168501" cy="150066"/>
              </a:xfrm>
            </p:grpSpPr>
            <p:sp>
              <p:nvSpPr>
                <p:cNvPr id="84" name="Freeform 83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 rot="3532570">
                <a:off x="4303769" y="2223597"/>
                <a:ext cx="168501" cy="150066"/>
                <a:chOff x="4397502" y="2057400"/>
                <a:chExt cx="168501" cy="150066"/>
              </a:xfrm>
            </p:grpSpPr>
            <p:sp>
              <p:nvSpPr>
                <p:cNvPr id="91" name="Freeform 90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8907535">
                <a:off x="4464546" y="2290856"/>
                <a:ext cx="168501" cy="150066"/>
                <a:chOff x="4397502" y="2057400"/>
                <a:chExt cx="168501" cy="150066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Oval 19"/>
            <p:cNvSpPr/>
            <p:nvPr/>
          </p:nvSpPr>
          <p:spPr>
            <a:xfrm>
              <a:off x="4524640" y="2264588"/>
              <a:ext cx="428360" cy="428360"/>
            </a:xfrm>
            <a:prstGeom prst="ellipse">
              <a:avLst/>
            </a:prstGeom>
            <a:solidFill>
              <a:srgbClr val="D9D9D9">
                <a:alpha val="30196"/>
              </a:srgb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>
              <a:stCxn id="20" idx="3"/>
            </p:cNvCxnSpPr>
            <p:nvPr/>
          </p:nvCxnSpPr>
          <p:spPr>
            <a:xfrm flipH="1">
              <a:off x="4524640" y="2630216"/>
              <a:ext cx="62732" cy="73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02" y="2209800"/>
            <a:ext cx="579438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1DE0E-F304-4EED-846D-CCBEA6483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2" t="11455" r="33262" b="10545"/>
          <a:stretch/>
        </p:blipFill>
        <p:spPr>
          <a:xfrm>
            <a:off x="838200" y="3429000"/>
            <a:ext cx="2030435" cy="2674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71421A-6C63-4DC9-A5A3-9BCC1A5AB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1"/>
          <a:stretch/>
        </p:blipFill>
        <p:spPr>
          <a:xfrm>
            <a:off x="3698168" y="3352800"/>
            <a:ext cx="5154397" cy="34294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A98FAE-0597-4153-8563-E22E3D3BAAF2}"/>
              </a:ext>
            </a:extLst>
          </p:cNvPr>
          <p:cNvSpPr txBox="1"/>
          <p:nvPr/>
        </p:nvSpPr>
        <p:spPr>
          <a:xfrm>
            <a:off x="6164166" y="3408059"/>
            <a:ext cx="9013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 err="1">
                <a:solidFill>
                  <a:schemeClr val="accent6">
                    <a:lumMod val="50000"/>
                  </a:schemeClr>
                </a:solidFill>
              </a:rPr>
              <a:t>श्री</a:t>
            </a:r>
            <a:endParaRPr lang="en-I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1B444-247D-4CEF-9A42-FD24A7741B43}"/>
              </a:ext>
            </a:extLst>
          </p:cNvPr>
          <p:cNvSpPr txBox="1"/>
          <p:nvPr/>
        </p:nvSpPr>
        <p:spPr>
          <a:xfrm>
            <a:off x="6400799" y="5585163"/>
            <a:ext cx="175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</a:rPr>
              <a:t>Shr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I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]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0E0259-0EB2-4530-A189-7C4C7CDACBA0}"/>
              </a:ext>
            </a:extLst>
          </p:cNvPr>
          <p:cNvSpPr/>
          <p:nvPr/>
        </p:nvSpPr>
        <p:spPr>
          <a:xfrm rot="20987906">
            <a:off x="4083056" y="4904916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9074CAA-A4A9-4683-BFA2-94D2BBB224F0}"/>
              </a:ext>
            </a:extLst>
          </p:cNvPr>
          <p:cNvSpPr/>
          <p:nvPr/>
        </p:nvSpPr>
        <p:spPr>
          <a:xfrm rot="20987906">
            <a:off x="4750846" y="4536890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E44268-B4DE-42BF-8D16-288588636250}"/>
              </a:ext>
            </a:extLst>
          </p:cNvPr>
          <p:cNvSpPr/>
          <p:nvPr/>
        </p:nvSpPr>
        <p:spPr>
          <a:xfrm rot="20987906">
            <a:off x="5456028" y="4196969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2BC8FF0-FBB4-48C6-B667-CF28BE622F49}"/>
              </a:ext>
            </a:extLst>
          </p:cNvPr>
          <p:cNvSpPr/>
          <p:nvPr/>
        </p:nvSpPr>
        <p:spPr>
          <a:xfrm rot="3701707">
            <a:off x="5284695" y="5745851"/>
            <a:ext cx="444907" cy="9043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20E1A99-9A71-445F-AFB3-7A40BD28F7B2}"/>
              </a:ext>
            </a:extLst>
          </p:cNvPr>
          <p:cNvSpPr/>
          <p:nvPr/>
        </p:nvSpPr>
        <p:spPr>
          <a:xfrm rot="21120836">
            <a:off x="3938341" y="46715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0C080C3-FF40-44DE-B039-300F17D4C9D2}"/>
              </a:ext>
            </a:extLst>
          </p:cNvPr>
          <p:cNvSpPr/>
          <p:nvPr/>
        </p:nvSpPr>
        <p:spPr>
          <a:xfrm rot="21120836">
            <a:off x="3901325" y="45285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5DDA4E33-B191-4FA3-9949-8A166B8C9A6D}"/>
              </a:ext>
            </a:extLst>
          </p:cNvPr>
          <p:cNvSpPr/>
          <p:nvPr/>
        </p:nvSpPr>
        <p:spPr>
          <a:xfrm rot="21120836">
            <a:off x="3862141" y="43862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00E14555-D0FC-4DC2-843E-D13A80CB9410}"/>
              </a:ext>
            </a:extLst>
          </p:cNvPr>
          <p:cNvSpPr/>
          <p:nvPr/>
        </p:nvSpPr>
        <p:spPr>
          <a:xfrm rot="21120836">
            <a:off x="4615995" y="43621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140D280D-05A1-47C7-B5DD-C31AC4006D23}"/>
              </a:ext>
            </a:extLst>
          </p:cNvPr>
          <p:cNvSpPr/>
          <p:nvPr/>
        </p:nvSpPr>
        <p:spPr>
          <a:xfrm rot="21120836">
            <a:off x="4578979" y="42191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191F5F82-4E3B-4245-99F0-8063B0AF4F00}"/>
              </a:ext>
            </a:extLst>
          </p:cNvPr>
          <p:cNvSpPr/>
          <p:nvPr/>
        </p:nvSpPr>
        <p:spPr>
          <a:xfrm rot="21120836">
            <a:off x="4539795" y="40768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EE315A5A-004C-49D4-9185-5FF47C1181D3}"/>
              </a:ext>
            </a:extLst>
          </p:cNvPr>
          <p:cNvSpPr/>
          <p:nvPr/>
        </p:nvSpPr>
        <p:spPr>
          <a:xfrm rot="21120836">
            <a:off x="5337902" y="4049571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234B637F-9336-46B3-BBA3-6FC2086C8797}"/>
              </a:ext>
            </a:extLst>
          </p:cNvPr>
          <p:cNvSpPr/>
          <p:nvPr/>
        </p:nvSpPr>
        <p:spPr>
          <a:xfrm rot="21120836">
            <a:off x="5300886" y="390659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F0C9F0A3-570B-47F3-9C35-716EDB899B83}"/>
              </a:ext>
            </a:extLst>
          </p:cNvPr>
          <p:cNvSpPr/>
          <p:nvPr/>
        </p:nvSpPr>
        <p:spPr>
          <a:xfrm rot="21120836">
            <a:off x="5261702" y="376423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C632A77-17F4-028B-424E-6F707290D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08601" y="826065"/>
            <a:ext cx="913508" cy="720000"/>
            <a:chOff x="1108601" y="826065"/>
            <a:chExt cx="1008541" cy="7949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160027-1BA4-712A-E97D-5980BD98D678}"/>
                </a:ext>
              </a:extLst>
            </p:cNvPr>
            <p:cNvGrpSpPr/>
            <p:nvPr/>
          </p:nvGrpSpPr>
          <p:grpSpPr>
            <a:xfrm rot="17913379">
              <a:off x="1218329" y="756878"/>
              <a:ext cx="182880" cy="402336"/>
              <a:chOff x="2266753" y="838200"/>
              <a:chExt cx="2232973" cy="4876800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51D0651-6707-6AE9-A763-69ACE47274C8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04F3CD3-F609-B411-2482-8879AC733489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A1A93EA-59D9-A61A-60F4-709808B68408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6FAC1E-1A93-83B6-1B2A-46A5C9F736E3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A84D135-95DF-8CA5-25D9-585013926BFF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22625C-8195-8659-7C4E-0A99167CB448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557C8C-0224-0D74-3F2B-77003A5C5CD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89517">
              <a:off x="1600675" y="1223443"/>
              <a:ext cx="182017" cy="397524"/>
              <a:chOff x="4625027" y="838200"/>
              <a:chExt cx="2232973" cy="487680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2BC0C1B3-7AD4-F87C-7B83-2D1E2855C12E}"/>
                  </a:ext>
                </a:extLst>
              </p:cNvPr>
              <p:cNvSpPr/>
              <p:nvPr/>
            </p:nvSpPr>
            <p:spPr>
              <a:xfrm rot="21426065" flipH="1">
                <a:off x="4625027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30C510-609B-B820-E83F-33C2AF5E5F65}"/>
                  </a:ext>
                </a:extLst>
              </p:cNvPr>
              <p:cNvSpPr/>
              <p:nvPr/>
            </p:nvSpPr>
            <p:spPr>
              <a:xfrm>
                <a:off x="467591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B14E4C-FB1B-8C70-9297-FE471D1737BE}"/>
                  </a:ext>
                </a:extLst>
              </p:cNvPr>
              <p:cNvSpPr/>
              <p:nvPr/>
            </p:nvSpPr>
            <p:spPr>
              <a:xfrm>
                <a:off x="5410200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1980CCA-EDAF-AE00-6A6C-D5BA063DEAA6}"/>
                  </a:ext>
                </a:extLst>
              </p:cNvPr>
              <p:cNvSpPr/>
              <p:nvPr/>
            </p:nvSpPr>
            <p:spPr>
              <a:xfrm>
                <a:off x="5777345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7B7D313-2167-FD06-DDF0-41ED292FE236}"/>
                  </a:ext>
                </a:extLst>
              </p:cNvPr>
              <p:cNvSpPr/>
              <p:nvPr/>
            </p:nvSpPr>
            <p:spPr>
              <a:xfrm>
                <a:off x="6126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D033A2-1C95-39E9-F4CD-3A62A257E7BD}"/>
                  </a:ext>
                </a:extLst>
              </p:cNvPr>
              <p:cNvSpPr/>
              <p:nvPr/>
            </p:nvSpPr>
            <p:spPr>
              <a:xfrm>
                <a:off x="64770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136E15-B364-8413-3620-FD21D66D1E2C}"/>
                </a:ext>
              </a:extLst>
            </p:cNvPr>
            <p:cNvGrpSpPr/>
            <p:nvPr/>
          </p:nvGrpSpPr>
          <p:grpSpPr>
            <a:xfrm rot="3334093">
              <a:off x="1824534" y="716337"/>
              <a:ext cx="182880" cy="402336"/>
              <a:chOff x="2266753" y="838200"/>
              <a:chExt cx="2232973" cy="4876800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9C5FDC2D-5D15-6DF1-19B2-45990C004A5D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F39E2D-3FF0-88D8-C826-0C8D9A5F8BAD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DA41D25-EE2B-08DB-CA58-47CB3C0A6653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3E3A30-A98C-EF95-F304-45F3D0719E3D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117C4A-2BE4-5A29-8519-2CC0F06C7133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99C4A-4FC8-A967-057B-6937475B6271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398251-93CA-F3CD-608F-C51AE13E1761}"/>
              </a:ext>
            </a:extLst>
          </p:cNvPr>
          <p:cNvGrpSpPr/>
          <p:nvPr/>
        </p:nvGrpSpPr>
        <p:grpSpPr>
          <a:xfrm rot="3247737">
            <a:off x="1154374" y="4859109"/>
            <a:ext cx="582337" cy="648314"/>
            <a:chOff x="1545272" y="1893409"/>
            <a:chExt cx="4411594" cy="49114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AEC1456-879E-3F95-94D1-FB2DF6539C06}"/>
                </a:ext>
              </a:extLst>
            </p:cNvPr>
            <p:cNvSpPr/>
            <p:nvPr/>
          </p:nvSpPr>
          <p:spPr>
            <a:xfrm rot="10984993">
              <a:off x="3810817" y="288151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3C3CCCC-7132-6A8F-E045-FDF6BF8B317C}"/>
                </a:ext>
              </a:extLst>
            </p:cNvPr>
            <p:cNvSpPr/>
            <p:nvPr/>
          </p:nvSpPr>
          <p:spPr>
            <a:xfrm rot="10626065" flipH="1">
              <a:off x="1545272" y="2881679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DD1883-1247-F31D-443A-B86FF02F6EE6}"/>
                </a:ext>
              </a:extLst>
            </p:cNvPr>
            <p:cNvSpPr/>
            <p:nvPr/>
          </p:nvSpPr>
          <p:spPr>
            <a:xfrm rot="10800000">
              <a:off x="3890001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C7D47B-83A9-9667-A249-38725A771BD7}"/>
                </a:ext>
              </a:extLst>
            </p:cNvPr>
            <p:cNvSpPr/>
            <p:nvPr/>
          </p:nvSpPr>
          <p:spPr>
            <a:xfrm rot="10800000">
              <a:off x="3027814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BDFFA1-3005-6539-147A-69CCEFB4FF40}"/>
                </a:ext>
              </a:extLst>
            </p:cNvPr>
            <p:cNvSpPr/>
            <p:nvPr/>
          </p:nvSpPr>
          <p:spPr>
            <a:xfrm rot="10800000">
              <a:off x="4661468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5460D3-F10E-E505-4842-E05118ECE3E2}"/>
                </a:ext>
              </a:extLst>
            </p:cNvPr>
            <p:cNvSpPr/>
            <p:nvPr/>
          </p:nvSpPr>
          <p:spPr>
            <a:xfrm rot="10800000">
              <a:off x="2628764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C4C83C-7B49-FEF5-D828-BED636684967}"/>
                </a:ext>
              </a:extLst>
            </p:cNvPr>
            <p:cNvSpPr/>
            <p:nvPr/>
          </p:nvSpPr>
          <p:spPr>
            <a:xfrm rot="10800000">
              <a:off x="4996706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6219A2-E8C1-A4FB-9D47-FE5F05B4B124}"/>
                </a:ext>
              </a:extLst>
            </p:cNvPr>
            <p:cNvSpPr/>
            <p:nvPr/>
          </p:nvSpPr>
          <p:spPr>
            <a:xfrm rot="10800000">
              <a:off x="5347267" y="230195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0C60B2-4C38-F486-2A5E-2B5E2EFDB3BD}"/>
                </a:ext>
              </a:extLst>
            </p:cNvPr>
            <p:cNvSpPr/>
            <p:nvPr/>
          </p:nvSpPr>
          <p:spPr>
            <a:xfrm rot="10800000">
              <a:off x="568250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A7C14F-AB6A-8815-470A-150F6299D255}"/>
                </a:ext>
              </a:extLst>
            </p:cNvPr>
            <p:cNvSpPr/>
            <p:nvPr/>
          </p:nvSpPr>
          <p:spPr>
            <a:xfrm rot="10800000">
              <a:off x="2262562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FD17B-2E9B-ECA8-FC32-607698EA6C58}"/>
                </a:ext>
              </a:extLst>
            </p:cNvPr>
            <p:cNvSpPr/>
            <p:nvPr/>
          </p:nvSpPr>
          <p:spPr>
            <a:xfrm rot="10800000">
              <a:off x="1913467" y="230195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290B19-C498-CF82-168F-DB3CAF4BC1D8}"/>
                </a:ext>
              </a:extLst>
            </p:cNvPr>
            <p:cNvSpPr/>
            <p:nvPr/>
          </p:nvSpPr>
          <p:spPr>
            <a:xfrm rot="10800000">
              <a:off x="156186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D71F78-332E-8949-4887-0C6F895D840A}"/>
              </a:ext>
            </a:extLst>
          </p:cNvPr>
          <p:cNvGrpSpPr/>
          <p:nvPr/>
        </p:nvGrpSpPr>
        <p:grpSpPr>
          <a:xfrm rot="3582214">
            <a:off x="2225735" y="4171479"/>
            <a:ext cx="230400" cy="525600"/>
            <a:chOff x="8024239" y="1985356"/>
            <a:chExt cx="2141775" cy="4911414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0328E1B-ECC4-8813-D708-16C653FFD2F7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8A9A5E-2DEC-E6FB-562A-76351416E924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F75779-2420-A8A0-A1CE-574C8DA04F3E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232BF9-A61E-6FE6-AFEB-864DF714C664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32D689-2D47-D7C0-C006-8CF49CC29A00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C888A7-2FD0-534C-5672-F7F4BB74C23B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59735-D1C2-D798-F46F-8ED89ACF9F24}"/>
              </a:ext>
            </a:extLst>
          </p:cNvPr>
          <p:cNvGrpSpPr/>
          <p:nvPr/>
        </p:nvGrpSpPr>
        <p:grpSpPr>
          <a:xfrm rot="4881240">
            <a:off x="1980913" y="4636904"/>
            <a:ext cx="230767" cy="527018"/>
            <a:chOff x="8668623" y="1008139"/>
            <a:chExt cx="2146049" cy="4901076"/>
          </a:xfrm>
        </p:grpSpPr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3BB5D085-684E-0C7C-8EE8-67E8B5AACE4C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AEA01E-EBAC-C672-8791-4334D04215BA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A0B7BF-D911-BFD2-FF9C-758F90E6DF4D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293AC7-89EE-38CB-2F5A-26EEADC61A21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A0551F-1442-CA53-D4EA-619099D217E9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E1DB83-3DD2-5F77-26D6-FFACD6E973DF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DDC9F-D7E4-26C5-4456-D0481951C6F4}"/>
              </a:ext>
            </a:extLst>
          </p:cNvPr>
          <p:cNvGrpSpPr/>
          <p:nvPr/>
        </p:nvGrpSpPr>
        <p:grpSpPr>
          <a:xfrm rot="3582214">
            <a:off x="3065423" y="3779242"/>
            <a:ext cx="230400" cy="525600"/>
            <a:chOff x="8024239" y="1985356"/>
            <a:chExt cx="2141775" cy="4911414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A6DBC8C-37F8-B102-303E-C74D2C610335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80C920-8532-6104-F3DB-469FBF81C089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EDAF75B-AB17-FC45-085C-6D4D19865FAD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793F91-E14F-69FB-E67B-669F96205C8D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1B58DD-96A1-809E-B486-6FD89F8F5ED2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6CF686-94A4-8931-9B09-9DF3D0478FF5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C1D3E0-60D1-8680-C109-E23343A13ED9}"/>
              </a:ext>
            </a:extLst>
          </p:cNvPr>
          <p:cNvGrpSpPr/>
          <p:nvPr/>
        </p:nvGrpSpPr>
        <p:grpSpPr>
          <a:xfrm rot="4881240">
            <a:off x="2820601" y="4244667"/>
            <a:ext cx="230767" cy="527018"/>
            <a:chOff x="8668623" y="1008139"/>
            <a:chExt cx="2146049" cy="4901076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1CA327C-2882-7443-3C75-A5659AFB210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D769E-DECA-BD18-70CE-759365C2FF8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EC9AA5-940A-03F0-5BD1-76FEF7A61A09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F25F0A-822E-EB29-49D7-D6D4F036D9EF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D70ADFA-3996-A891-304B-9BD20C9A4E3D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155B2B-7F26-F65D-A1A7-945513BE680C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8810A-6E69-B115-B39C-E6DACC613664}"/>
              </a:ext>
            </a:extLst>
          </p:cNvPr>
          <p:cNvGrpSpPr/>
          <p:nvPr/>
        </p:nvGrpSpPr>
        <p:grpSpPr>
          <a:xfrm rot="10800000">
            <a:off x="5628522" y="3349159"/>
            <a:ext cx="2535747" cy="2823040"/>
            <a:chOff x="1545270" y="1893404"/>
            <a:chExt cx="4411588" cy="4911403"/>
          </a:xfrm>
        </p:grpSpPr>
        <p:sp>
          <p:nvSpPr>
            <p:cNvPr id="68" name="Freeform 4">
              <a:extLst>
                <a:ext uri="{FF2B5EF4-FFF2-40B4-BE49-F238E27FC236}">
                  <a16:creationId xmlns:a16="http://schemas.microsoft.com/office/drawing/2014/main" id="{628AFC1F-9473-7281-4AE5-80047C106346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84DB8AB6-9BF5-91FA-D124-6EEA85B3702C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E695494-A4C7-1B50-98D7-50BD7D411F9D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AE7EF7-39CA-8EEF-588B-3806837A2423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13729AE-9952-BEF7-E182-00534C0BDB9E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7C7A44-EA8A-6D46-C482-D48EF65A2E5F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B557CA1-D6F9-47EA-F2E1-32C54FF3D8AB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F77EE9-22A2-6D4B-100D-4BA7512C524B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4AAF47-5A7D-0CAD-717A-107F06C0A85E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056DCA6-9B0A-2E8D-F4ED-8C1EB19EE7A7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DC9D91-0DBF-1CD6-AB84-6C581995CE57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E34CEF-4D48-FE6A-04CE-A9B37D29F2B4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1D14CC-8E0B-539F-1A65-BB636510FCB8}"/>
              </a:ext>
            </a:extLst>
          </p:cNvPr>
          <p:cNvGrpSpPr>
            <a:grpSpLocks noChangeAspect="1"/>
          </p:cNvGrpSpPr>
          <p:nvPr/>
        </p:nvGrpSpPr>
        <p:grpSpPr>
          <a:xfrm>
            <a:off x="960061" y="2743200"/>
            <a:ext cx="289667" cy="206945"/>
            <a:chOff x="984315" y="2776957"/>
            <a:chExt cx="706509" cy="50474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31971BC-615E-7B2E-23B8-DF677DD29187}"/>
                </a:ext>
              </a:extLst>
            </p:cNvPr>
            <p:cNvGrpSpPr/>
            <p:nvPr/>
          </p:nvGrpSpPr>
          <p:grpSpPr>
            <a:xfrm rot="4652779">
              <a:off x="1312824" y="2629357"/>
              <a:ext cx="230400" cy="525600"/>
              <a:chOff x="8024239" y="1985356"/>
              <a:chExt cx="2141775" cy="4911414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58E90C6-130A-47DA-C9F1-6A1E20F3FADE}"/>
                  </a:ext>
                </a:extLst>
              </p:cNvPr>
              <p:cNvSpPr/>
              <p:nvPr/>
            </p:nvSpPr>
            <p:spPr>
              <a:xfrm rot="10626065" flipH="1">
                <a:off x="8024239" y="2973626"/>
                <a:ext cx="2141775" cy="3923144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110 w 2356304"/>
                  <a:gd name="connsiteY0" fmla="*/ 4785805 h 5506071"/>
                  <a:gd name="connsiteX1" fmla="*/ 2 w 2356304"/>
                  <a:gd name="connsiteY1" fmla="*/ 2832314 h 5506071"/>
                  <a:gd name="connsiteX2" fmla="*/ 182207 w 2356304"/>
                  <a:gd name="connsiteY2" fmla="*/ 1038518 h 5506071"/>
                  <a:gd name="connsiteX3" fmla="*/ 914401 w 2356304"/>
                  <a:gd name="connsiteY3" fmla="*/ 47550 h 5506071"/>
                  <a:gd name="connsiteX4" fmla="*/ 1870365 w 2356304"/>
                  <a:gd name="connsiteY4" fmla="*/ 310787 h 5506071"/>
                  <a:gd name="connsiteX5" fmla="*/ 2175165 w 2356304"/>
                  <a:gd name="connsiteY5" fmla="*/ 1640823 h 5506071"/>
                  <a:gd name="connsiteX6" fmla="*/ 1717965 w 2356304"/>
                  <a:gd name="connsiteY6" fmla="*/ 2652205 h 5506071"/>
                  <a:gd name="connsiteX7" fmla="*/ 1537856 w 2356304"/>
                  <a:gd name="connsiteY7" fmla="*/ 3663587 h 5506071"/>
                  <a:gd name="connsiteX8" fmla="*/ 2230583 w 2356304"/>
                  <a:gd name="connsiteY8" fmla="*/ 4550278 h 5506071"/>
                  <a:gd name="connsiteX9" fmla="*/ 2327564 w 2356304"/>
                  <a:gd name="connsiteY9" fmla="*/ 5173733 h 5506071"/>
                  <a:gd name="connsiteX10" fmla="*/ 1898074 w 2356304"/>
                  <a:gd name="connsiteY10" fmla="*/ 5464678 h 5506071"/>
                  <a:gd name="connsiteX11" fmla="*/ 623455 w 2356304"/>
                  <a:gd name="connsiteY11" fmla="*/ 5423115 h 5506071"/>
                  <a:gd name="connsiteX12" fmla="*/ 180110 w 2356304"/>
                  <a:gd name="connsiteY12" fmla="*/ 4785805 h 5506071"/>
                  <a:gd name="connsiteX0" fmla="*/ 181079 w 2357273"/>
                  <a:gd name="connsiteY0" fmla="*/ 4796399 h 5516665"/>
                  <a:gd name="connsiteX1" fmla="*/ 971 w 2357273"/>
                  <a:gd name="connsiteY1" fmla="*/ 2842908 h 5516665"/>
                  <a:gd name="connsiteX2" fmla="*/ 248289 w 2357273"/>
                  <a:gd name="connsiteY2" fmla="*/ 1196366 h 5516665"/>
                  <a:gd name="connsiteX3" fmla="*/ 915370 w 2357273"/>
                  <a:gd name="connsiteY3" fmla="*/ 58144 h 5516665"/>
                  <a:gd name="connsiteX4" fmla="*/ 1871334 w 2357273"/>
                  <a:gd name="connsiteY4" fmla="*/ 321381 h 5516665"/>
                  <a:gd name="connsiteX5" fmla="*/ 2176134 w 2357273"/>
                  <a:gd name="connsiteY5" fmla="*/ 1651417 h 5516665"/>
                  <a:gd name="connsiteX6" fmla="*/ 1718934 w 2357273"/>
                  <a:gd name="connsiteY6" fmla="*/ 2662799 h 5516665"/>
                  <a:gd name="connsiteX7" fmla="*/ 1538825 w 2357273"/>
                  <a:gd name="connsiteY7" fmla="*/ 3674181 h 5516665"/>
                  <a:gd name="connsiteX8" fmla="*/ 2231552 w 2357273"/>
                  <a:gd name="connsiteY8" fmla="*/ 4560872 h 5516665"/>
                  <a:gd name="connsiteX9" fmla="*/ 2328533 w 2357273"/>
                  <a:gd name="connsiteY9" fmla="*/ 5184327 h 5516665"/>
                  <a:gd name="connsiteX10" fmla="*/ 1899043 w 2357273"/>
                  <a:gd name="connsiteY10" fmla="*/ 5475272 h 5516665"/>
                  <a:gd name="connsiteX11" fmla="*/ 624424 w 2357273"/>
                  <a:gd name="connsiteY11" fmla="*/ 5433709 h 5516665"/>
                  <a:gd name="connsiteX12" fmla="*/ 181079 w 2357273"/>
                  <a:gd name="connsiteY12" fmla="*/ 4796399 h 5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273" h="5516665">
                    <a:moveTo>
                      <a:pt x="181079" y="4796399"/>
                    </a:moveTo>
                    <a:cubicBezTo>
                      <a:pt x="77170" y="4364599"/>
                      <a:pt x="-10231" y="3442913"/>
                      <a:pt x="971" y="2842908"/>
                    </a:cubicBezTo>
                    <a:cubicBezTo>
                      <a:pt x="12173" y="2242903"/>
                      <a:pt x="95889" y="1660493"/>
                      <a:pt x="248289" y="1196366"/>
                    </a:cubicBezTo>
                    <a:cubicBezTo>
                      <a:pt x="400689" y="732239"/>
                      <a:pt x="644863" y="203975"/>
                      <a:pt x="915370" y="58144"/>
                    </a:cubicBezTo>
                    <a:cubicBezTo>
                      <a:pt x="1185878" y="-87687"/>
                      <a:pt x="1661207" y="55836"/>
                      <a:pt x="1871334" y="321381"/>
                    </a:cubicBezTo>
                    <a:cubicBezTo>
                      <a:pt x="2081461" y="586926"/>
                      <a:pt x="2201534" y="1261181"/>
                      <a:pt x="2176134" y="1651417"/>
                    </a:cubicBezTo>
                    <a:cubicBezTo>
                      <a:pt x="2150734" y="2041653"/>
                      <a:pt x="1825152" y="2325672"/>
                      <a:pt x="1718934" y="2662799"/>
                    </a:cubicBezTo>
                    <a:cubicBezTo>
                      <a:pt x="1612716" y="2999926"/>
                      <a:pt x="1453389" y="3357836"/>
                      <a:pt x="1538825" y="3674181"/>
                    </a:cubicBezTo>
                    <a:cubicBezTo>
                      <a:pt x="1624261" y="3990527"/>
                      <a:pt x="2099934" y="4309181"/>
                      <a:pt x="2231552" y="4560872"/>
                    </a:cubicBezTo>
                    <a:cubicBezTo>
                      <a:pt x="2363170" y="4812563"/>
                      <a:pt x="2383951" y="5031927"/>
                      <a:pt x="2328533" y="5184327"/>
                    </a:cubicBezTo>
                    <a:cubicBezTo>
                      <a:pt x="2273115" y="5336727"/>
                      <a:pt x="2259261" y="5417545"/>
                      <a:pt x="1899043" y="5475272"/>
                    </a:cubicBezTo>
                    <a:cubicBezTo>
                      <a:pt x="1538825" y="5532999"/>
                      <a:pt x="908442" y="5539927"/>
                      <a:pt x="624424" y="5433709"/>
                    </a:cubicBezTo>
                    <a:cubicBezTo>
                      <a:pt x="340406" y="5327491"/>
                      <a:pt x="284988" y="5228199"/>
                      <a:pt x="181079" y="47963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4A7D432-59D0-97CD-2741-77AB0A218D25}"/>
                  </a:ext>
                </a:extLst>
              </p:cNvPr>
              <p:cNvSpPr/>
              <p:nvPr/>
            </p:nvSpPr>
            <p:spPr>
              <a:xfrm rot="10800000">
                <a:off x="9506781" y="1985356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3E09CA6-99B6-5857-ECA7-A94E14D60BB1}"/>
                  </a:ext>
                </a:extLst>
              </p:cNvPr>
              <p:cNvSpPr/>
              <p:nvPr/>
            </p:nvSpPr>
            <p:spPr>
              <a:xfrm rot="10800000">
                <a:off x="9107731" y="219096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63066A4-365A-37A9-6CC1-B711D327CB8F}"/>
                  </a:ext>
                </a:extLst>
              </p:cNvPr>
              <p:cNvSpPr/>
              <p:nvPr/>
            </p:nvSpPr>
            <p:spPr>
              <a:xfrm rot="10800000">
                <a:off x="8741529" y="228240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7E41B17-85A7-BF99-000D-7E419642EB27}"/>
                  </a:ext>
                </a:extLst>
              </p:cNvPr>
              <p:cNvSpPr/>
              <p:nvPr/>
            </p:nvSpPr>
            <p:spPr>
              <a:xfrm rot="10800000">
                <a:off x="8392434" y="2393906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65E4789-326C-F877-4C37-49B97B3429AA}"/>
                  </a:ext>
                </a:extLst>
              </p:cNvPr>
              <p:cNvSpPr/>
              <p:nvPr/>
            </p:nvSpPr>
            <p:spPr>
              <a:xfrm rot="10800000">
                <a:off x="8040832" y="2648164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606A12-F28D-53F9-6BD2-05CF70B14B46}"/>
                </a:ext>
              </a:extLst>
            </p:cNvPr>
            <p:cNvGrpSpPr/>
            <p:nvPr/>
          </p:nvGrpSpPr>
          <p:grpSpPr>
            <a:xfrm rot="4881240">
              <a:off x="1132440" y="2902810"/>
              <a:ext cx="230767" cy="527018"/>
              <a:chOff x="8668623" y="1008139"/>
              <a:chExt cx="2146049" cy="4901076"/>
            </a:xfrm>
          </p:grpSpPr>
          <p:sp>
            <p:nvSpPr>
              <p:cNvPr id="111" name="Freeform 4">
                <a:extLst>
                  <a:ext uri="{FF2B5EF4-FFF2-40B4-BE49-F238E27FC236}">
                    <a16:creationId xmlns:a16="http://schemas.microsoft.com/office/drawing/2014/main" id="{DA65F5F1-6A24-24CF-C16A-9CAE5F963F8C}"/>
                  </a:ext>
                </a:extLst>
              </p:cNvPr>
              <p:cNvSpPr/>
              <p:nvPr/>
            </p:nvSpPr>
            <p:spPr>
              <a:xfrm rot="10984993">
                <a:off x="8668623" y="1996245"/>
                <a:ext cx="2140997" cy="391297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222 w 2356416"/>
                  <a:gd name="connsiteY0" fmla="*/ 4782093 h 5502359"/>
                  <a:gd name="connsiteX1" fmla="*/ 114 w 2356416"/>
                  <a:gd name="connsiteY1" fmla="*/ 2828602 h 5502359"/>
                  <a:gd name="connsiteX2" fmla="*/ 201419 w 2356416"/>
                  <a:gd name="connsiteY2" fmla="*/ 982913 h 5502359"/>
                  <a:gd name="connsiteX3" fmla="*/ 914513 w 2356416"/>
                  <a:gd name="connsiteY3" fmla="*/ 43838 h 5502359"/>
                  <a:gd name="connsiteX4" fmla="*/ 1870477 w 2356416"/>
                  <a:gd name="connsiteY4" fmla="*/ 307075 h 5502359"/>
                  <a:gd name="connsiteX5" fmla="*/ 2175277 w 2356416"/>
                  <a:gd name="connsiteY5" fmla="*/ 1637111 h 5502359"/>
                  <a:gd name="connsiteX6" fmla="*/ 1718077 w 2356416"/>
                  <a:gd name="connsiteY6" fmla="*/ 2648493 h 5502359"/>
                  <a:gd name="connsiteX7" fmla="*/ 1537968 w 2356416"/>
                  <a:gd name="connsiteY7" fmla="*/ 3659875 h 5502359"/>
                  <a:gd name="connsiteX8" fmla="*/ 2230695 w 2356416"/>
                  <a:gd name="connsiteY8" fmla="*/ 4546566 h 5502359"/>
                  <a:gd name="connsiteX9" fmla="*/ 2327676 w 2356416"/>
                  <a:gd name="connsiteY9" fmla="*/ 5170021 h 5502359"/>
                  <a:gd name="connsiteX10" fmla="*/ 1898186 w 2356416"/>
                  <a:gd name="connsiteY10" fmla="*/ 5460966 h 5502359"/>
                  <a:gd name="connsiteX11" fmla="*/ 623567 w 2356416"/>
                  <a:gd name="connsiteY11" fmla="*/ 5419403 h 5502359"/>
                  <a:gd name="connsiteX12" fmla="*/ 180222 w 2356416"/>
                  <a:gd name="connsiteY12" fmla="*/ 4782093 h 550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16" h="5502359">
                    <a:moveTo>
                      <a:pt x="180222" y="4782093"/>
                    </a:moveTo>
                    <a:cubicBezTo>
                      <a:pt x="76313" y="4350293"/>
                      <a:pt x="-3419" y="3461799"/>
                      <a:pt x="114" y="2828602"/>
                    </a:cubicBezTo>
                    <a:cubicBezTo>
                      <a:pt x="3647" y="2195405"/>
                      <a:pt x="49019" y="1447040"/>
                      <a:pt x="201419" y="982913"/>
                    </a:cubicBezTo>
                    <a:cubicBezTo>
                      <a:pt x="353819" y="518786"/>
                      <a:pt x="636337" y="156478"/>
                      <a:pt x="914513" y="43838"/>
                    </a:cubicBezTo>
                    <a:cubicBezTo>
                      <a:pt x="1192689" y="-68802"/>
                      <a:pt x="1660350" y="41530"/>
                      <a:pt x="1870477" y="307075"/>
                    </a:cubicBezTo>
                    <a:cubicBezTo>
                      <a:pt x="2080604" y="572620"/>
                      <a:pt x="2200677" y="1246875"/>
                      <a:pt x="2175277" y="1637111"/>
                    </a:cubicBezTo>
                    <a:cubicBezTo>
                      <a:pt x="2149877" y="2027347"/>
                      <a:pt x="1824295" y="2311366"/>
                      <a:pt x="1718077" y="2648493"/>
                    </a:cubicBezTo>
                    <a:cubicBezTo>
                      <a:pt x="1611859" y="2985620"/>
                      <a:pt x="1452532" y="3343530"/>
                      <a:pt x="1537968" y="3659875"/>
                    </a:cubicBezTo>
                    <a:cubicBezTo>
                      <a:pt x="1623404" y="3976221"/>
                      <a:pt x="2099077" y="4294875"/>
                      <a:pt x="2230695" y="4546566"/>
                    </a:cubicBezTo>
                    <a:cubicBezTo>
                      <a:pt x="2362313" y="4798257"/>
                      <a:pt x="2383094" y="5017621"/>
                      <a:pt x="2327676" y="5170021"/>
                    </a:cubicBezTo>
                    <a:cubicBezTo>
                      <a:pt x="2272258" y="5322421"/>
                      <a:pt x="2258404" y="5403239"/>
                      <a:pt x="1898186" y="5460966"/>
                    </a:cubicBezTo>
                    <a:cubicBezTo>
                      <a:pt x="1537968" y="5518693"/>
                      <a:pt x="907585" y="5525621"/>
                      <a:pt x="623567" y="5419403"/>
                    </a:cubicBezTo>
                    <a:cubicBezTo>
                      <a:pt x="339549" y="5313185"/>
                      <a:pt x="284131" y="5213893"/>
                      <a:pt x="180222" y="4782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56DE9D-86DC-C883-64E3-AAF0B5E1B71D}"/>
                  </a:ext>
                </a:extLst>
              </p:cNvPr>
              <p:cNvSpPr/>
              <p:nvPr/>
            </p:nvSpPr>
            <p:spPr>
              <a:xfrm rot="10800000">
                <a:off x="8747807" y="10081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059270-8617-DA22-17BE-9130BF7B2331}"/>
                  </a:ext>
                </a:extLst>
              </p:cNvPr>
              <p:cNvSpPr/>
              <p:nvPr/>
            </p:nvSpPr>
            <p:spPr>
              <a:xfrm rot="10800000">
                <a:off x="9519274" y="121374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4546A85-50AF-D7B6-73E0-B7333C3748CD}"/>
                  </a:ext>
                </a:extLst>
              </p:cNvPr>
              <p:cNvSpPr/>
              <p:nvPr/>
            </p:nvSpPr>
            <p:spPr>
              <a:xfrm rot="10800000">
                <a:off x="9854512" y="130518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9D6C488-359C-F05B-39C3-7CA66046EEDC}"/>
                  </a:ext>
                </a:extLst>
              </p:cNvPr>
              <p:cNvSpPr/>
              <p:nvPr/>
            </p:nvSpPr>
            <p:spPr>
              <a:xfrm rot="10800000">
                <a:off x="10205073" y="1416688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5E4E0DD-C2C9-EF94-06EF-EE329170D325}"/>
                  </a:ext>
                </a:extLst>
              </p:cNvPr>
              <p:cNvSpPr/>
              <p:nvPr/>
            </p:nvSpPr>
            <p:spPr>
              <a:xfrm rot="10800000">
                <a:off x="10540311" y="1670947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56254C-00B8-D044-624F-8094B589FBCF}"/>
              </a:ext>
            </a:extLst>
          </p:cNvPr>
          <p:cNvGrpSpPr>
            <a:grpSpLocks noChangeAspect="1"/>
          </p:cNvGrpSpPr>
          <p:nvPr/>
        </p:nvGrpSpPr>
        <p:grpSpPr>
          <a:xfrm rot="10612659">
            <a:off x="4917077" y="2283709"/>
            <a:ext cx="78904" cy="180000"/>
            <a:chOff x="8024239" y="1985356"/>
            <a:chExt cx="2141775" cy="4911414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84565CF0-DAE7-E1BD-2B63-A36A8E99DEF3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9C8196-575A-AC2B-2A98-AEB5AB3884BF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A15E1D-3B00-32E2-CB90-058314051378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2F89F9-B7D8-5DC8-D891-12E0B2E95F3B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CEF0625-23AF-687F-D271-2D77E99D9B9C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2147F3-E261-9346-7C88-CC3C08ADAE6E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C2C27F-07A0-DE1E-EF50-F2DEEC2EA28C}"/>
              </a:ext>
            </a:extLst>
          </p:cNvPr>
          <p:cNvGrpSpPr>
            <a:grpSpLocks noChangeAspect="1"/>
          </p:cNvGrpSpPr>
          <p:nvPr/>
        </p:nvGrpSpPr>
        <p:grpSpPr>
          <a:xfrm rot="10841120">
            <a:off x="4472051" y="1733491"/>
            <a:ext cx="78816" cy="180000"/>
            <a:chOff x="8668623" y="1008139"/>
            <a:chExt cx="2146049" cy="4901076"/>
          </a:xfrm>
        </p:grpSpPr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95ECE1E7-EAB6-9DCB-3D90-45243830AD8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DC36B9-27EF-6C6C-B3E2-BA6B8396FEE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FA6578-CDFF-DBAD-DE11-08C9A4FE5FE0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E401592-C01A-3603-0D05-DE74AEE1B06C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70C5AE-6F50-DBCE-E6F5-23FA4C12705F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671087-5B63-0CD8-8662-41E9CB98E353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204306-4452-B55A-2232-01FB3FF2E29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781917" y="1227452"/>
            <a:ext cx="161682" cy="180000"/>
            <a:chOff x="1545270" y="1893404"/>
            <a:chExt cx="4411588" cy="4911403"/>
          </a:xfrm>
        </p:grpSpPr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03A8D078-55AF-A942-543C-9659D5178735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21E8B4B2-EB11-1E6B-5EA0-995F1BC4043F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A58864D-AE1C-0C3A-AB26-9D1CBC4CEAAB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AE24A7-1EDE-076D-253D-797E6EB0B726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BD94C2-BD56-37C8-BE01-561FF8616360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C1499C-21F9-F132-42EB-EF458425B288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8915FE-AC09-2E6C-36BB-D7EADCFDCF1F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DB136A-2957-42EB-34FA-E603A2D373B2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49C7F8C-F2FA-1585-A09C-11B7E75BD04B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8A0C7A1-2DD5-14ED-794E-C03270A99BBF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99405E2-C1E3-0A87-8FF8-CD661279C4D9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39E4D9-247C-63D8-38E6-2A1DE61E652D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8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712E0-5FA2-44B7-A111-337A073B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" y="914400"/>
            <a:ext cx="2603125" cy="532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31053-C081-4FE3-9A84-072A698B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525" y="2286000"/>
            <a:ext cx="3028950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4E13B-916B-4C65-8B88-C144D12989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00364" y="212585"/>
            <a:ext cx="2943636" cy="410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538A9-4C05-4F55-AAEF-2B5125AE06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1471" y="4523295"/>
            <a:ext cx="2393161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EC939-F605-4ED9-B409-7A96CEEB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7" y="1651862"/>
            <a:ext cx="5151566" cy="355427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5481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990600"/>
            <a:ext cx="8458200" cy="47244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2799" y="146464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solidFill>
                  <a:schemeClr val="tx1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9258" y="146464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4840"/>
            <a:ext cx="2550117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Don’t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4246" y="3064840"/>
            <a:ext cx="2836376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Worry</a:t>
            </a:r>
          </a:p>
        </p:txBody>
      </p:sp>
    </p:spTree>
    <p:extLst>
      <p:ext uri="{BB962C8B-B14F-4D97-AF65-F5344CB8AC3E}">
        <p14:creationId xmlns:p14="http://schemas.microsoft.com/office/powerpoint/2010/main" val="11299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14907</TotalTime>
  <Words>24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DELLNBX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Roopashree</dc:creator>
  <cp:lastModifiedBy>sudeep@rapalearning.com</cp:lastModifiedBy>
  <cp:revision>49</cp:revision>
  <dcterms:created xsi:type="dcterms:W3CDTF">2017-02-16T16:21:17Z</dcterms:created>
  <dcterms:modified xsi:type="dcterms:W3CDTF">2024-06-19T16:36:20Z</dcterms:modified>
</cp:coreProperties>
</file>