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3" r:id="rId5"/>
    <p:sldId id="261" r:id="rId6"/>
    <p:sldId id="262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D9D9D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8" d="100"/>
          <a:sy n="88" d="100"/>
        </p:scale>
        <p:origin x="1090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24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02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21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22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52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26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79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42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92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68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03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5DCE2-4C0C-4B49-9538-1E32127C0620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15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228600"/>
            <a:ext cx="2057400" cy="914400"/>
          </a:xfrm>
          <a:prstGeom prst="rect">
            <a:avLst/>
          </a:prstGeom>
          <a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Texturizer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>
            <a:off x="1905000" y="507175"/>
            <a:ext cx="121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05000" y="785750"/>
            <a:ext cx="1371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00400" y="480950"/>
            <a:ext cx="0" cy="182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52800" y="747650"/>
            <a:ext cx="0" cy="182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45825" y="747650"/>
            <a:ext cx="0" cy="182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9" t="10890" r="4813" b="12487"/>
          <a:stretch/>
        </p:blipFill>
        <p:spPr bwMode="auto">
          <a:xfrm>
            <a:off x="2290521" y="1253836"/>
            <a:ext cx="60055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5791200" y="228600"/>
            <a:ext cx="1524000" cy="816230"/>
          </a:xfrm>
          <a:prstGeom prst="rect">
            <a:avLst/>
          </a:prstGeo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489F6-5B93-B6F6-8254-662FF7FFCB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Diffused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5287" y="1862138"/>
            <a:ext cx="1966913" cy="9231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8611A4-6DD0-ACD9-B4F8-8D4400000B4D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Edges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62368" y="1862138"/>
            <a:ext cx="1966914" cy="92313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4303A74-E12C-8175-32A0-9D7D268AE58B}"/>
              </a:ext>
            </a:extLst>
          </p:cNvPr>
          <p:cNvSpPr/>
          <p:nvPr/>
        </p:nvSpPr>
        <p:spPr>
          <a:xfrm>
            <a:off x="7237414" y="1253836"/>
            <a:ext cx="1524000" cy="816230"/>
          </a:xfrm>
          <a:prstGeom prst="rect">
            <a:avLst/>
          </a:prstGeom>
          <a:blipFill>
            <a:blip r:embed="rId9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245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E2EE44-314F-30D3-DBCF-6FA68546D0D1}"/>
              </a:ext>
            </a:extLst>
          </p:cNvPr>
          <p:cNvSpPr/>
          <p:nvPr/>
        </p:nvSpPr>
        <p:spPr>
          <a:xfrm>
            <a:off x="7237414" y="2279072"/>
            <a:ext cx="1524000" cy="816230"/>
          </a:xfrm>
          <a:prstGeom prst="rect">
            <a:avLst/>
          </a:prstGeom>
          <a:blipFill>
            <a:blip r:embed="rId10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 trans="13000" smoothness="6"/>
                      </a14:imgEffect>
                      <a14:imgEffect>
                        <a14:colorTemperature colorTemp="5245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0AB198-1375-4B56-1E6E-323AEEC3E6D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5" t="13020" r="15056" b="21882"/>
          <a:stretch/>
        </p:blipFill>
        <p:spPr>
          <a:xfrm>
            <a:off x="762000" y="3313906"/>
            <a:ext cx="457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59383" y="803586"/>
            <a:ext cx="4406543" cy="4911414"/>
            <a:chOff x="2359383" y="803586"/>
            <a:chExt cx="4406543" cy="4911414"/>
          </a:xfrm>
        </p:grpSpPr>
        <p:sp>
          <p:nvSpPr>
            <p:cNvPr id="5" name="Freeform 4"/>
            <p:cNvSpPr/>
            <p:nvPr/>
          </p:nvSpPr>
          <p:spPr>
            <a:xfrm rot="184993">
              <a:off x="2359383" y="813923"/>
              <a:ext cx="2140997" cy="391297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 rot="21426065" flipH="1">
              <a:off x="4624151" y="803586"/>
              <a:ext cx="2141775" cy="392314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810000" y="48214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675910" y="48214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383239" y="510540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10200" y="510540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048000" y="501396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697439" y="4993899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362200" y="4831080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77345" y="501396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126439" y="4993899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477000" y="4831080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ardrop 3"/>
          <p:cNvSpPr/>
          <p:nvPr/>
        </p:nvSpPr>
        <p:spPr>
          <a:xfrm>
            <a:off x="6553200" y="838200"/>
            <a:ext cx="365760" cy="365760"/>
          </a:xfrm>
          <a:prstGeom prst="teardrop">
            <a:avLst/>
          </a:prstGeom>
          <a:solidFill>
            <a:srgbClr val="FFCC00"/>
          </a:solidFill>
          <a:ln>
            <a:noFill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ardrop 17"/>
          <p:cNvSpPr/>
          <p:nvPr/>
        </p:nvSpPr>
        <p:spPr>
          <a:xfrm flipV="1">
            <a:off x="6553200" y="5451099"/>
            <a:ext cx="365760" cy="365760"/>
          </a:xfrm>
          <a:prstGeom prst="teardrop">
            <a:avLst/>
          </a:prstGeom>
          <a:solidFill>
            <a:srgbClr val="FFCC00"/>
          </a:solidFill>
          <a:ln>
            <a:noFill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ardrop 18"/>
          <p:cNvSpPr/>
          <p:nvPr/>
        </p:nvSpPr>
        <p:spPr>
          <a:xfrm flipH="1" flipV="1">
            <a:off x="2128241" y="5451099"/>
            <a:ext cx="365760" cy="365760"/>
          </a:xfrm>
          <a:prstGeom prst="teardrop">
            <a:avLst/>
          </a:prstGeom>
          <a:solidFill>
            <a:srgbClr val="FFCC00"/>
          </a:solidFill>
          <a:ln>
            <a:noFill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ardrop 19"/>
          <p:cNvSpPr/>
          <p:nvPr/>
        </p:nvSpPr>
        <p:spPr>
          <a:xfrm flipH="1">
            <a:off x="2128241" y="838200"/>
            <a:ext cx="365760" cy="365760"/>
          </a:xfrm>
          <a:prstGeom prst="teardrop">
            <a:avLst/>
          </a:prstGeom>
          <a:solidFill>
            <a:srgbClr val="FFCC00"/>
          </a:solidFill>
          <a:ln>
            <a:noFill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2849379" y="1295400"/>
            <a:ext cx="1189221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6600" dirty="0">
                <a:ln w="12700">
                  <a:noFill/>
                </a:ln>
                <a:solidFill>
                  <a:sysClr val="windowText" lastClr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मा</a:t>
            </a:r>
            <a:endParaRPr lang="en-US" sz="6600" dirty="0">
              <a:ln w="12700">
                <a:noFill/>
              </a:ln>
              <a:solidFill>
                <a:sysClr val="windowText" lastClr="000000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76800" y="1295400"/>
            <a:ext cx="2006541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6600" dirty="0">
                <a:ln w="12700">
                  <a:noFill/>
                </a:ln>
                <a:solidFill>
                  <a:sysClr val="windowText" lastClr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शुच</a:t>
            </a:r>
            <a:r>
              <a:rPr lang="en-US" sz="6600" dirty="0">
                <a:ln w="12700">
                  <a:noFill/>
                </a:ln>
                <a:solidFill>
                  <a:sysClr val="windowText" lastClr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762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585590" y="431647"/>
            <a:ext cx="182880" cy="402336"/>
            <a:chOff x="2266753" y="838200"/>
            <a:chExt cx="2232973" cy="4876800"/>
          </a:xfrm>
        </p:grpSpPr>
        <p:sp>
          <p:nvSpPr>
            <p:cNvPr id="5" name="Freeform 4"/>
            <p:cNvSpPr/>
            <p:nvPr/>
          </p:nvSpPr>
          <p:spPr>
            <a:xfrm rot="184993">
              <a:off x="2266753" y="838200"/>
              <a:ext cx="2232973" cy="388620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57647" h="5464715">
                  <a:moveTo>
                    <a:pt x="281453" y="4744449"/>
                  </a:moveTo>
                  <a:cubicBezTo>
                    <a:pt x="177544" y="4312649"/>
                    <a:pt x="147527" y="3379776"/>
                    <a:pt x="101345" y="2790958"/>
                  </a:cubicBezTo>
                  <a:cubicBezTo>
                    <a:pt x="55163" y="2202140"/>
                    <a:pt x="-18728" y="1611013"/>
                    <a:pt x="4363" y="1211540"/>
                  </a:cubicBezTo>
                  <a:cubicBezTo>
                    <a:pt x="27454" y="812067"/>
                    <a:pt x="71326" y="595013"/>
                    <a:pt x="239890" y="394122"/>
                  </a:cubicBezTo>
                  <a:cubicBezTo>
                    <a:pt x="408454" y="193231"/>
                    <a:pt x="727108" y="26976"/>
                    <a:pt x="1015744" y="6194"/>
                  </a:cubicBezTo>
                  <a:cubicBezTo>
                    <a:pt x="1304380" y="-14588"/>
                    <a:pt x="1761581" y="3886"/>
                    <a:pt x="1971708" y="269431"/>
                  </a:cubicBezTo>
                  <a:cubicBezTo>
                    <a:pt x="2181835" y="534976"/>
                    <a:pt x="2301908" y="1209231"/>
                    <a:pt x="2276508" y="1599467"/>
                  </a:cubicBezTo>
                  <a:cubicBezTo>
                    <a:pt x="2251108" y="1989703"/>
                    <a:pt x="1925526" y="2273722"/>
                    <a:pt x="1819308" y="2610849"/>
                  </a:cubicBezTo>
                  <a:cubicBezTo>
                    <a:pt x="1713090" y="2947976"/>
                    <a:pt x="1553763" y="3305886"/>
                    <a:pt x="1639199" y="3622231"/>
                  </a:cubicBezTo>
                  <a:cubicBezTo>
                    <a:pt x="1724635" y="3938577"/>
                    <a:pt x="2200308" y="4257231"/>
                    <a:pt x="2331926" y="4508922"/>
                  </a:cubicBezTo>
                  <a:cubicBezTo>
                    <a:pt x="2463544" y="4760613"/>
                    <a:pt x="2484325" y="4979977"/>
                    <a:pt x="2428907" y="5132377"/>
                  </a:cubicBezTo>
                  <a:cubicBezTo>
                    <a:pt x="2373489" y="5284777"/>
                    <a:pt x="2359635" y="5365595"/>
                    <a:pt x="1999417" y="5423322"/>
                  </a:cubicBezTo>
                  <a:cubicBezTo>
                    <a:pt x="1639199" y="5481049"/>
                    <a:pt x="1008816" y="5487977"/>
                    <a:pt x="724798" y="5381759"/>
                  </a:cubicBezTo>
                  <a:cubicBezTo>
                    <a:pt x="440780" y="5275541"/>
                    <a:pt x="385362" y="5176249"/>
                    <a:pt x="281453" y="47444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810000" y="48214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383239" y="510540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048000" y="501396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697439" y="4993899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362200" y="4831080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6278754" y="994243"/>
            <a:ext cx="182017" cy="397524"/>
            <a:chOff x="4625027" y="838200"/>
            <a:chExt cx="2232973" cy="4876800"/>
          </a:xfrm>
        </p:grpSpPr>
        <p:sp>
          <p:nvSpPr>
            <p:cNvPr id="6" name="Freeform 5"/>
            <p:cNvSpPr/>
            <p:nvPr/>
          </p:nvSpPr>
          <p:spPr>
            <a:xfrm rot="21426065" flipH="1">
              <a:off x="4625027" y="838200"/>
              <a:ext cx="2232973" cy="388620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57647" h="5464715">
                  <a:moveTo>
                    <a:pt x="281453" y="4744449"/>
                  </a:moveTo>
                  <a:cubicBezTo>
                    <a:pt x="177544" y="4312649"/>
                    <a:pt x="147527" y="3379776"/>
                    <a:pt x="101345" y="2790958"/>
                  </a:cubicBezTo>
                  <a:cubicBezTo>
                    <a:pt x="55163" y="2202140"/>
                    <a:pt x="-18728" y="1611013"/>
                    <a:pt x="4363" y="1211540"/>
                  </a:cubicBezTo>
                  <a:cubicBezTo>
                    <a:pt x="27454" y="812067"/>
                    <a:pt x="71326" y="595013"/>
                    <a:pt x="239890" y="394122"/>
                  </a:cubicBezTo>
                  <a:cubicBezTo>
                    <a:pt x="408454" y="193231"/>
                    <a:pt x="727108" y="26976"/>
                    <a:pt x="1015744" y="6194"/>
                  </a:cubicBezTo>
                  <a:cubicBezTo>
                    <a:pt x="1304380" y="-14588"/>
                    <a:pt x="1761581" y="3886"/>
                    <a:pt x="1971708" y="269431"/>
                  </a:cubicBezTo>
                  <a:cubicBezTo>
                    <a:pt x="2181835" y="534976"/>
                    <a:pt x="2301908" y="1209231"/>
                    <a:pt x="2276508" y="1599467"/>
                  </a:cubicBezTo>
                  <a:cubicBezTo>
                    <a:pt x="2251108" y="1989703"/>
                    <a:pt x="1925526" y="2273722"/>
                    <a:pt x="1819308" y="2610849"/>
                  </a:cubicBezTo>
                  <a:cubicBezTo>
                    <a:pt x="1713090" y="2947976"/>
                    <a:pt x="1553763" y="3305886"/>
                    <a:pt x="1639199" y="3622231"/>
                  </a:cubicBezTo>
                  <a:cubicBezTo>
                    <a:pt x="1724635" y="3938577"/>
                    <a:pt x="2200308" y="4257231"/>
                    <a:pt x="2331926" y="4508922"/>
                  </a:cubicBezTo>
                  <a:cubicBezTo>
                    <a:pt x="2463544" y="4760613"/>
                    <a:pt x="2484325" y="4979977"/>
                    <a:pt x="2428907" y="5132377"/>
                  </a:cubicBezTo>
                  <a:cubicBezTo>
                    <a:pt x="2373489" y="5284777"/>
                    <a:pt x="2359635" y="5365595"/>
                    <a:pt x="1999417" y="5423322"/>
                  </a:cubicBezTo>
                  <a:cubicBezTo>
                    <a:pt x="1639199" y="5481049"/>
                    <a:pt x="1008816" y="5487977"/>
                    <a:pt x="724798" y="5381759"/>
                  </a:cubicBezTo>
                  <a:cubicBezTo>
                    <a:pt x="440780" y="5275541"/>
                    <a:pt x="385362" y="5176249"/>
                    <a:pt x="281453" y="47444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675910" y="48214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10200" y="510540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77345" y="501396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126439" y="4993899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477000" y="4831080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250264" y="1676400"/>
            <a:ext cx="16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 graphics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1143000"/>
            <a:ext cx="1672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Paste as pic, </a:t>
            </a:r>
          </a:p>
          <a:p>
            <a:r>
              <a:rPr lang="en-US" dirty="0"/>
              <a:t>set transparent,</a:t>
            </a:r>
          </a:p>
          <a:p>
            <a:r>
              <a:rPr lang="en-US" dirty="0"/>
              <a:t>Save picture as</a:t>
            </a:r>
            <a:endParaRPr lang="en-IN" dirty="0"/>
          </a:p>
        </p:txBody>
      </p:sp>
      <p:grpSp>
        <p:nvGrpSpPr>
          <p:cNvPr id="82" name="Group 81"/>
          <p:cNvGrpSpPr>
            <a:grpSpLocks noChangeAspect="1"/>
          </p:cNvGrpSpPr>
          <p:nvPr/>
        </p:nvGrpSpPr>
        <p:grpSpPr>
          <a:xfrm>
            <a:off x="3200400" y="2036945"/>
            <a:ext cx="288000" cy="625964"/>
            <a:chOff x="3638125" y="2057400"/>
            <a:chExt cx="175454" cy="381347"/>
          </a:xfrm>
        </p:grpSpPr>
        <p:sp>
          <p:nvSpPr>
            <p:cNvPr id="21" name="Freeform 20"/>
            <p:cNvSpPr/>
            <p:nvPr/>
          </p:nvSpPr>
          <p:spPr>
            <a:xfrm rot="21415007" flipV="1">
              <a:off x="3638125" y="2138940"/>
              <a:ext cx="175454" cy="299807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281453 w 2457647"/>
                <a:gd name="connsiteY0" fmla="*/ 4742063 h 5462329"/>
                <a:gd name="connsiteX1" fmla="*/ 101345 w 2457647"/>
                <a:gd name="connsiteY1" fmla="*/ 2788572 h 5462329"/>
                <a:gd name="connsiteX2" fmla="*/ 4363 w 2457647"/>
                <a:gd name="connsiteY2" fmla="*/ 1209154 h 5462329"/>
                <a:gd name="connsiteX3" fmla="*/ 239890 w 2457647"/>
                <a:gd name="connsiteY3" fmla="*/ 391736 h 5462329"/>
                <a:gd name="connsiteX4" fmla="*/ 1015744 w 2457647"/>
                <a:gd name="connsiteY4" fmla="*/ 3808 h 5462329"/>
                <a:gd name="connsiteX5" fmla="*/ 1971708 w 2457647"/>
                <a:gd name="connsiteY5" fmla="*/ 267045 h 5462329"/>
                <a:gd name="connsiteX6" fmla="*/ 1875873 w 2457647"/>
                <a:gd name="connsiteY6" fmla="*/ 1341965 h 5462329"/>
                <a:gd name="connsiteX7" fmla="*/ 1819308 w 2457647"/>
                <a:gd name="connsiteY7" fmla="*/ 2608463 h 5462329"/>
                <a:gd name="connsiteX8" fmla="*/ 1639199 w 2457647"/>
                <a:gd name="connsiteY8" fmla="*/ 3619845 h 5462329"/>
                <a:gd name="connsiteX9" fmla="*/ 2331926 w 2457647"/>
                <a:gd name="connsiteY9" fmla="*/ 4506536 h 5462329"/>
                <a:gd name="connsiteX10" fmla="*/ 2428907 w 2457647"/>
                <a:gd name="connsiteY10" fmla="*/ 5129991 h 5462329"/>
                <a:gd name="connsiteX11" fmla="*/ 1999417 w 2457647"/>
                <a:gd name="connsiteY11" fmla="*/ 5420936 h 5462329"/>
                <a:gd name="connsiteX12" fmla="*/ 724798 w 2457647"/>
                <a:gd name="connsiteY12" fmla="*/ 5379373 h 5462329"/>
                <a:gd name="connsiteX13" fmla="*/ 281453 w 2457647"/>
                <a:gd name="connsiteY13" fmla="*/ 4742063 h 5462329"/>
                <a:gd name="connsiteX0" fmla="*/ 281453 w 2457647"/>
                <a:gd name="connsiteY0" fmla="*/ 4778590 h 5498856"/>
                <a:gd name="connsiteX1" fmla="*/ 101345 w 2457647"/>
                <a:gd name="connsiteY1" fmla="*/ 2825099 h 5498856"/>
                <a:gd name="connsiteX2" fmla="*/ 4363 w 2457647"/>
                <a:gd name="connsiteY2" fmla="*/ 1245681 h 5498856"/>
                <a:gd name="connsiteX3" fmla="*/ 239890 w 2457647"/>
                <a:gd name="connsiteY3" fmla="*/ 428263 h 5498856"/>
                <a:gd name="connsiteX4" fmla="*/ 1015744 w 2457647"/>
                <a:gd name="connsiteY4" fmla="*/ 40335 h 5498856"/>
                <a:gd name="connsiteX5" fmla="*/ 1875873 w 2457647"/>
                <a:gd name="connsiteY5" fmla="*/ 1378492 h 5498856"/>
                <a:gd name="connsiteX6" fmla="*/ 1819308 w 2457647"/>
                <a:gd name="connsiteY6" fmla="*/ 2644990 h 5498856"/>
                <a:gd name="connsiteX7" fmla="*/ 1639199 w 2457647"/>
                <a:gd name="connsiteY7" fmla="*/ 3656372 h 5498856"/>
                <a:gd name="connsiteX8" fmla="*/ 2331926 w 2457647"/>
                <a:gd name="connsiteY8" fmla="*/ 4543063 h 5498856"/>
                <a:gd name="connsiteX9" fmla="*/ 2428907 w 2457647"/>
                <a:gd name="connsiteY9" fmla="*/ 5166518 h 5498856"/>
                <a:gd name="connsiteX10" fmla="*/ 1999417 w 2457647"/>
                <a:gd name="connsiteY10" fmla="*/ 5457463 h 5498856"/>
                <a:gd name="connsiteX11" fmla="*/ 724798 w 2457647"/>
                <a:gd name="connsiteY11" fmla="*/ 5415900 h 5498856"/>
                <a:gd name="connsiteX12" fmla="*/ 281453 w 2457647"/>
                <a:gd name="connsiteY12" fmla="*/ 4778590 h 5498856"/>
                <a:gd name="connsiteX0" fmla="*/ 281453 w 2457647"/>
                <a:gd name="connsiteY0" fmla="*/ 4681044 h 5401310"/>
                <a:gd name="connsiteX1" fmla="*/ 101345 w 2457647"/>
                <a:gd name="connsiteY1" fmla="*/ 2727553 h 5401310"/>
                <a:gd name="connsiteX2" fmla="*/ 4363 w 2457647"/>
                <a:gd name="connsiteY2" fmla="*/ 1148135 h 5401310"/>
                <a:gd name="connsiteX3" fmla="*/ 239890 w 2457647"/>
                <a:gd name="connsiteY3" fmla="*/ 330717 h 5401310"/>
                <a:gd name="connsiteX4" fmla="*/ 1521426 w 2457647"/>
                <a:gd name="connsiteY4" fmla="*/ 49479 h 5401310"/>
                <a:gd name="connsiteX5" fmla="*/ 1875873 w 2457647"/>
                <a:gd name="connsiteY5" fmla="*/ 1280946 h 5401310"/>
                <a:gd name="connsiteX6" fmla="*/ 1819308 w 2457647"/>
                <a:gd name="connsiteY6" fmla="*/ 2547444 h 5401310"/>
                <a:gd name="connsiteX7" fmla="*/ 1639199 w 2457647"/>
                <a:gd name="connsiteY7" fmla="*/ 3558826 h 5401310"/>
                <a:gd name="connsiteX8" fmla="*/ 2331926 w 2457647"/>
                <a:gd name="connsiteY8" fmla="*/ 4445517 h 5401310"/>
                <a:gd name="connsiteX9" fmla="*/ 2428907 w 2457647"/>
                <a:gd name="connsiteY9" fmla="*/ 5068972 h 5401310"/>
                <a:gd name="connsiteX10" fmla="*/ 1999417 w 2457647"/>
                <a:gd name="connsiteY10" fmla="*/ 5359917 h 5401310"/>
                <a:gd name="connsiteX11" fmla="*/ 724798 w 2457647"/>
                <a:gd name="connsiteY11" fmla="*/ 5318354 h 5401310"/>
                <a:gd name="connsiteX12" fmla="*/ 281453 w 2457647"/>
                <a:gd name="connsiteY12" fmla="*/ 4681044 h 5401310"/>
                <a:gd name="connsiteX0" fmla="*/ 281453 w 2457647"/>
                <a:gd name="connsiteY0" fmla="*/ 4423142 h 5143408"/>
                <a:gd name="connsiteX1" fmla="*/ 101345 w 2457647"/>
                <a:gd name="connsiteY1" fmla="*/ 2469651 h 5143408"/>
                <a:gd name="connsiteX2" fmla="*/ 4363 w 2457647"/>
                <a:gd name="connsiteY2" fmla="*/ 890233 h 5143408"/>
                <a:gd name="connsiteX3" fmla="*/ 239890 w 2457647"/>
                <a:gd name="connsiteY3" fmla="*/ 72815 h 5143408"/>
                <a:gd name="connsiteX4" fmla="*/ 1480852 w 2457647"/>
                <a:gd name="connsiteY4" fmla="*/ 147460 h 5143408"/>
                <a:gd name="connsiteX5" fmla="*/ 1875873 w 2457647"/>
                <a:gd name="connsiteY5" fmla="*/ 1023044 h 5143408"/>
                <a:gd name="connsiteX6" fmla="*/ 1819308 w 2457647"/>
                <a:gd name="connsiteY6" fmla="*/ 2289542 h 5143408"/>
                <a:gd name="connsiteX7" fmla="*/ 1639199 w 2457647"/>
                <a:gd name="connsiteY7" fmla="*/ 3300924 h 5143408"/>
                <a:gd name="connsiteX8" fmla="*/ 2331926 w 2457647"/>
                <a:gd name="connsiteY8" fmla="*/ 4187615 h 5143408"/>
                <a:gd name="connsiteX9" fmla="*/ 2428907 w 2457647"/>
                <a:gd name="connsiteY9" fmla="*/ 4811070 h 5143408"/>
                <a:gd name="connsiteX10" fmla="*/ 1999417 w 2457647"/>
                <a:gd name="connsiteY10" fmla="*/ 5102015 h 5143408"/>
                <a:gd name="connsiteX11" fmla="*/ 724798 w 2457647"/>
                <a:gd name="connsiteY11" fmla="*/ 5060452 h 5143408"/>
                <a:gd name="connsiteX12" fmla="*/ 281453 w 2457647"/>
                <a:gd name="connsiteY12" fmla="*/ 4423142 h 5143408"/>
                <a:gd name="connsiteX0" fmla="*/ 366492 w 2542686"/>
                <a:gd name="connsiteY0" fmla="*/ 4276609 h 4996875"/>
                <a:gd name="connsiteX1" fmla="*/ 186384 w 2542686"/>
                <a:gd name="connsiteY1" fmla="*/ 2323118 h 4996875"/>
                <a:gd name="connsiteX2" fmla="*/ 89402 w 2542686"/>
                <a:gd name="connsiteY2" fmla="*/ 743700 h 4996875"/>
                <a:gd name="connsiteX3" fmla="*/ 1565891 w 2542686"/>
                <a:gd name="connsiteY3" fmla="*/ 927 h 4996875"/>
                <a:gd name="connsiteX4" fmla="*/ 1960912 w 2542686"/>
                <a:gd name="connsiteY4" fmla="*/ 876511 h 4996875"/>
                <a:gd name="connsiteX5" fmla="*/ 1904347 w 2542686"/>
                <a:gd name="connsiteY5" fmla="*/ 2143009 h 4996875"/>
                <a:gd name="connsiteX6" fmla="*/ 1724238 w 2542686"/>
                <a:gd name="connsiteY6" fmla="*/ 3154391 h 4996875"/>
                <a:gd name="connsiteX7" fmla="*/ 2416965 w 2542686"/>
                <a:gd name="connsiteY7" fmla="*/ 4041082 h 4996875"/>
                <a:gd name="connsiteX8" fmla="*/ 2513946 w 2542686"/>
                <a:gd name="connsiteY8" fmla="*/ 4664537 h 4996875"/>
                <a:gd name="connsiteX9" fmla="*/ 2084456 w 2542686"/>
                <a:gd name="connsiteY9" fmla="*/ 4955482 h 4996875"/>
                <a:gd name="connsiteX10" fmla="*/ 809837 w 2542686"/>
                <a:gd name="connsiteY10" fmla="*/ 4913919 h 4996875"/>
                <a:gd name="connsiteX11" fmla="*/ 366492 w 2542686"/>
                <a:gd name="connsiteY11" fmla="*/ 4276609 h 4996875"/>
                <a:gd name="connsiteX0" fmla="*/ 181658 w 2357852"/>
                <a:gd name="connsiteY0" fmla="*/ 4389837 h 5110103"/>
                <a:gd name="connsiteX1" fmla="*/ 1550 w 2357852"/>
                <a:gd name="connsiteY1" fmla="*/ 2436346 h 5110103"/>
                <a:gd name="connsiteX2" fmla="*/ 269311 w 2357852"/>
                <a:gd name="connsiteY2" fmla="*/ 267015 h 5110103"/>
                <a:gd name="connsiteX3" fmla="*/ 1381057 w 2357852"/>
                <a:gd name="connsiteY3" fmla="*/ 114155 h 5110103"/>
                <a:gd name="connsiteX4" fmla="*/ 1776078 w 2357852"/>
                <a:gd name="connsiteY4" fmla="*/ 989739 h 5110103"/>
                <a:gd name="connsiteX5" fmla="*/ 1719513 w 2357852"/>
                <a:gd name="connsiteY5" fmla="*/ 2256237 h 5110103"/>
                <a:gd name="connsiteX6" fmla="*/ 1539404 w 2357852"/>
                <a:gd name="connsiteY6" fmla="*/ 3267619 h 5110103"/>
                <a:gd name="connsiteX7" fmla="*/ 2232131 w 2357852"/>
                <a:gd name="connsiteY7" fmla="*/ 4154310 h 5110103"/>
                <a:gd name="connsiteX8" fmla="*/ 2329112 w 2357852"/>
                <a:gd name="connsiteY8" fmla="*/ 4777765 h 5110103"/>
                <a:gd name="connsiteX9" fmla="*/ 1899622 w 2357852"/>
                <a:gd name="connsiteY9" fmla="*/ 5068710 h 5110103"/>
                <a:gd name="connsiteX10" fmla="*/ 625003 w 2357852"/>
                <a:gd name="connsiteY10" fmla="*/ 5027147 h 5110103"/>
                <a:gd name="connsiteX11" fmla="*/ 181658 w 2357852"/>
                <a:gd name="connsiteY11" fmla="*/ 4389837 h 5110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57852" h="5110103">
                  <a:moveTo>
                    <a:pt x="181658" y="4389837"/>
                  </a:moveTo>
                  <a:cubicBezTo>
                    <a:pt x="77749" y="3958037"/>
                    <a:pt x="-13059" y="3123483"/>
                    <a:pt x="1550" y="2436346"/>
                  </a:cubicBezTo>
                  <a:cubicBezTo>
                    <a:pt x="16159" y="1749209"/>
                    <a:pt x="39393" y="654047"/>
                    <a:pt x="269311" y="267015"/>
                  </a:cubicBezTo>
                  <a:cubicBezTo>
                    <a:pt x="499229" y="-120017"/>
                    <a:pt x="1129929" y="-6299"/>
                    <a:pt x="1381057" y="114155"/>
                  </a:cubicBezTo>
                  <a:cubicBezTo>
                    <a:pt x="1632185" y="234609"/>
                    <a:pt x="1719669" y="632725"/>
                    <a:pt x="1776078" y="989739"/>
                  </a:cubicBezTo>
                  <a:cubicBezTo>
                    <a:pt x="1832487" y="1346753"/>
                    <a:pt x="1758959" y="1876590"/>
                    <a:pt x="1719513" y="2256237"/>
                  </a:cubicBezTo>
                  <a:cubicBezTo>
                    <a:pt x="1680067" y="2635884"/>
                    <a:pt x="1453968" y="2951274"/>
                    <a:pt x="1539404" y="3267619"/>
                  </a:cubicBezTo>
                  <a:cubicBezTo>
                    <a:pt x="1624840" y="3583965"/>
                    <a:pt x="2100513" y="3902619"/>
                    <a:pt x="2232131" y="4154310"/>
                  </a:cubicBezTo>
                  <a:cubicBezTo>
                    <a:pt x="2363749" y="4406001"/>
                    <a:pt x="2384530" y="4625365"/>
                    <a:pt x="2329112" y="4777765"/>
                  </a:cubicBezTo>
                  <a:cubicBezTo>
                    <a:pt x="2273694" y="4930165"/>
                    <a:pt x="2259840" y="5010983"/>
                    <a:pt x="1899622" y="5068710"/>
                  </a:cubicBezTo>
                  <a:cubicBezTo>
                    <a:pt x="1539404" y="5126437"/>
                    <a:pt x="909021" y="5133365"/>
                    <a:pt x="625003" y="5027147"/>
                  </a:cubicBezTo>
                  <a:cubicBezTo>
                    <a:pt x="340985" y="4920929"/>
                    <a:pt x="285567" y="4821637"/>
                    <a:pt x="181658" y="43898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flipV="1">
              <a:off x="3757656" y="2057400"/>
              <a:ext cx="49926" cy="73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flipV="1">
              <a:off x="3722704" y="2062429"/>
              <a:ext cx="22470" cy="452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flipV="1">
              <a:off x="3695248" y="2069973"/>
              <a:ext cx="22470" cy="452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 flipV="1">
              <a:off x="3666537" y="2079172"/>
              <a:ext cx="22470" cy="37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 flipV="1">
              <a:off x="3639081" y="2100148"/>
              <a:ext cx="22470" cy="301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Up Arrow 69"/>
            <p:cNvSpPr/>
            <p:nvPr/>
          </p:nvSpPr>
          <p:spPr>
            <a:xfrm>
              <a:off x="3653462" y="2181896"/>
              <a:ext cx="91440" cy="163752"/>
            </a:xfrm>
            <a:prstGeom prst="upArrow">
              <a:avLst/>
            </a:prstGeom>
            <a:gradFill flip="none" rotWithShape="1">
              <a:gsLst>
                <a:gs pos="0">
                  <a:schemeClr val="accent2"/>
                </a:gs>
                <a:gs pos="59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24" name="Group 1023"/>
          <p:cNvGrpSpPr>
            <a:grpSpLocks noChangeAspect="1"/>
          </p:cNvGrpSpPr>
          <p:nvPr/>
        </p:nvGrpSpPr>
        <p:grpSpPr>
          <a:xfrm>
            <a:off x="3754800" y="2057400"/>
            <a:ext cx="288000" cy="625964"/>
            <a:chOff x="4012264" y="2057400"/>
            <a:chExt cx="175454" cy="381347"/>
          </a:xfrm>
        </p:grpSpPr>
        <p:sp>
          <p:nvSpPr>
            <p:cNvPr id="30" name="Freeform 29"/>
            <p:cNvSpPr/>
            <p:nvPr/>
          </p:nvSpPr>
          <p:spPr>
            <a:xfrm rot="184993">
              <a:off x="4012264" y="2057400"/>
              <a:ext cx="175454" cy="299807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281453 w 2457647"/>
                <a:gd name="connsiteY0" fmla="*/ 4742063 h 5462329"/>
                <a:gd name="connsiteX1" fmla="*/ 101345 w 2457647"/>
                <a:gd name="connsiteY1" fmla="*/ 2788572 h 5462329"/>
                <a:gd name="connsiteX2" fmla="*/ 4363 w 2457647"/>
                <a:gd name="connsiteY2" fmla="*/ 1209154 h 5462329"/>
                <a:gd name="connsiteX3" fmla="*/ 239890 w 2457647"/>
                <a:gd name="connsiteY3" fmla="*/ 391736 h 5462329"/>
                <a:gd name="connsiteX4" fmla="*/ 1015744 w 2457647"/>
                <a:gd name="connsiteY4" fmla="*/ 3808 h 5462329"/>
                <a:gd name="connsiteX5" fmla="*/ 1971708 w 2457647"/>
                <a:gd name="connsiteY5" fmla="*/ 267045 h 5462329"/>
                <a:gd name="connsiteX6" fmla="*/ 1875873 w 2457647"/>
                <a:gd name="connsiteY6" fmla="*/ 1341965 h 5462329"/>
                <a:gd name="connsiteX7" fmla="*/ 1819308 w 2457647"/>
                <a:gd name="connsiteY7" fmla="*/ 2608463 h 5462329"/>
                <a:gd name="connsiteX8" fmla="*/ 1639199 w 2457647"/>
                <a:gd name="connsiteY8" fmla="*/ 3619845 h 5462329"/>
                <a:gd name="connsiteX9" fmla="*/ 2331926 w 2457647"/>
                <a:gd name="connsiteY9" fmla="*/ 4506536 h 5462329"/>
                <a:gd name="connsiteX10" fmla="*/ 2428907 w 2457647"/>
                <a:gd name="connsiteY10" fmla="*/ 5129991 h 5462329"/>
                <a:gd name="connsiteX11" fmla="*/ 1999417 w 2457647"/>
                <a:gd name="connsiteY11" fmla="*/ 5420936 h 5462329"/>
                <a:gd name="connsiteX12" fmla="*/ 724798 w 2457647"/>
                <a:gd name="connsiteY12" fmla="*/ 5379373 h 5462329"/>
                <a:gd name="connsiteX13" fmla="*/ 281453 w 2457647"/>
                <a:gd name="connsiteY13" fmla="*/ 4742063 h 5462329"/>
                <a:gd name="connsiteX0" fmla="*/ 281453 w 2457647"/>
                <a:gd name="connsiteY0" fmla="*/ 4778590 h 5498856"/>
                <a:gd name="connsiteX1" fmla="*/ 101345 w 2457647"/>
                <a:gd name="connsiteY1" fmla="*/ 2825099 h 5498856"/>
                <a:gd name="connsiteX2" fmla="*/ 4363 w 2457647"/>
                <a:gd name="connsiteY2" fmla="*/ 1245681 h 5498856"/>
                <a:gd name="connsiteX3" fmla="*/ 239890 w 2457647"/>
                <a:gd name="connsiteY3" fmla="*/ 428263 h 5498856"/>
                <a:gd name="connsiteX4" fmla="*/ 1015744 w 2457647"/>
                <a:gd name="connsiteY4" fmla="*/ 40335 h 5498856"/>
                <a:gd name="connsiteX5" fmla="*/ 1875873 w 2457647"/>
                <a:gd name="connsiteY5" fmla="*/ 1378492 h 5498856"/>
                <a:gd name="connsiteX6" fmla="*/ 1819308 w 2457647"/>
                <a:gd name="connsiteY6" fmla="*/ 2644990 h 5498856"/>
                <a:gd name="connsiteX7" fmla="*/ 1639199 w 2457647"/>
                <a:gd name="connsiteY7" fmla="*/ 3656372 h 5498856"/>
                <a:gd name="connsiteX8" fmla="*/ 2331926 w 2457647"/>
                <a:gd name="connsiteY8" fmla="*/ 4543063 h 5498856"/>
                <a:gd name="connsiteX9" fmla="*/ 2428907 w 2457647"/>
                <a:gd name="connsiteY9" fmla="*/ 5166518 h 5498856"/>
                <a:gd name="connsiteX10" fmla="*/ 1999417 w 2457647"/>
                <a:gd name="connsiteY10" fmla="*/ 5457463 h 5498856"/>
                <a:gd name="connsiteX11" fmla="*/ 724798 w 2457647"/>
                <a:gd name="connsiteY11" fmla="*/ 5415900 h 5498856"/>
                <a:gd name="connsiteX12" fmla="*/ 281453 w 2457647"/>
                <a:gd name="connsiteY12" fmla="*/ 4778590 h 5498856"/>
                <a:gd name="connsiteX0" fmla="*/ 281453 w 2457647"/>
                <a:gd name="connsiteY0" fmla="*/ 4681044 h 5401310"/>
                <a:gd name="connsiteX1" fmla="*/ 101345 w 2457647"/>
                <a:gd name="connsiteY1" fmla="*/ 2727553 h 5401310"/>
                <a:gd name="connsiteX2" fmla="*/ 4363 w 2457647"/>
                <a:gd name="connsiteY2" fmla="*/ 1148135 h 5401310"/>
                <a:gd name="connsiteX3" fmla="*/ 239890 w 2457647"/>
                <a:gd name="connsiteY3" fmla="*/ 330717 h 5401310"/>
                <a:gd name="connsiteX4" fmla="*/ 1521426 w 2457647"/>
                <a:gd name="connsiteY4" fmla="*/ 49479 h 5401310"/>
                <a:gd name="connsiteX5" fmla="*/ 1875873 w 2457647"/>
                <a:gd name="connsiteY5" fmla="*/ 1280946 h 5401310"/>
                <a:gd name="connsiteX6" fmla="*/ 1819308 w 2457647"/>
                <a:gd name="connsiteY6" fmla="*/ 2547444 h 5401310"/>
                <a:gd name="connsiteX7" fmla="*/ 1639199 w 2457647"/>
                <a:gd name="connsiteY7" fmla="*/ 3558826 h 5401310"/>
                <a:gd name="connsiteX8" fmla="*/ 2331926 w 2457647"/>
                <a:gd name="connsiteY8" fmla="*/ 4445517 h 5401310"/>
                <a:gd name="connsiteX9" fmla="*/ 2428907 w 2457647"/>
                <a:gd name="connsiteY9" fmla="*/ 5068972 h 5401310"/>
                <a:gd name="connsiteX10" fmla="*/ 1999417 w 2457647"/>
                <a:gd name="connsiteY10" fmla="*/ 5359917 h 5401310"/>
                <a:gd name="connsiteX11" fmla="*/ 724798 w 2457647"/>
                <a:gd name="connsiteY11" fmla="*/ 5318354 h 5401310"/>
                <a:gd name="connsiteX12" fmla="*/ 281453 w 2457647"/>
                <a:gd name="connsiteY12" fmla="*/ 4681044 h 5401310"/>
                <a:gd name="connsiteX0" fmla="*/ 281453 w 2457647"/>
                <a:gd name="connsiteY0" fmla="*/ 4423142 h 5143408"/>
                <a:gd name="connsiteX1" fmla="*/ 101345 w 2457647"/>
                <a:gd name="connsiteY1" fmla="*/ 2469651 h 5143408"/>
                <a:gd name="connsiteX2" fmla="*/ 4363 w 2457647"/>
                <a:gd name="connsiteY2" fmla="*/ 890233 h 5143408"/>
                <a:gd name="connsiteX3" fmla="*/ 239890 w 2457647"/>
                <a:gd name="connsiteY3" fmla="*/ 72815 h 5143408"/>
                <a:gd name="connsiteX4" fmla="*/ 1480852 w 2457647"/>
                <a:gd name="connsiteY4" fmla="*/ 147460 h 5143408"/>
                <a:gd name="connsiteX5" fmla="*/ 1875873 w 2457647"/>
                <a:gd name="connsiteY5" fmla="*/ 1023044 h 5143408"/>
                <a:gd name="connsiteX6" fmla="*/ 1819308 w 2457647"/>
                <a:gd name="connsiteY6" fmla="*/ 2289542 h 5143408"/>
                <a:gd name="connsiteX7" fmla="*/ 1639199 w 2457647"/>
                <a:gd name="connsiteY7" fmla="*/ 3300924 h 5143408"/>
                <a:gd name="connsiteX8" fmla="*/ 2331926 w 2457647"/>
                <a:gd name="connsiteY8" fmla="*/ 4187615 h 5143408"/>
                <a:gd name="connsiteX9" fmla="*/ 2428907 w 2457647"/>
                <a:gd name="connsiteY9" fmla="*/ 4811070 h 5143408"/>
                <a:gd name="connsiteX10" fmla="*/ 1999417 w 2457647"/>
                <a:gd name="connsiteY10" fmla="*/ 5102015 h 5143408"/>
                <a:gd name="connsiteX11" fmla="*/ 724798 w 2457647"/>
                <a:gd name="connsiteY11" fmla="*/ 5060452 h 5143408"/>
                <a:gd name="connsiteX12" fmla="*/ 281453 w 2457647"/>
                <a:gd name="connsiteY12" fmla="*/ 4423142 h 5143408"/>
                <a:gd name="connsiteX0" fmla="*/ 366492 w 2542686"/>
                <a:gd name="connsiteY0" fmla="*/ 4276609 h 4996875"/>
                <a:gd name="connsiteX1" fmla="*/ 186384 w 2542686"/>
                <a:gd name="connsiteY1" fmla="*/ 2323118 h 4996875"/>
                <a:gd name="connsiteX2" fmla="*/ 89402 w 2542686"/>
                <a:gd name="connsiteY2" fmla="*/ 743700 h 4996875"/>
                <a:gd name="connsiteX3" fmla="*/ 1565891 w 2542686"/>
                <a:gd name="connsiteY3" fmla="*/ 927 h 4996875"/>
                <a:gd name="connsiteX4" fmla="*/ 1960912 w 2542686"/>
                <a:gd name="connsiteY4" fmla="*/ 876511 h 4996875"/>
                <a:gd name="connsiteX5" fmla="*/ 1904347 w 2542686"/>
                <a:gd name="connsiteY5" fmla="*/ 2143009 h 4996875"/>
                <a:gd name="connsiteX6" fmla="*/ 1724238 w 2542686"/>
                <a:gd name="connsiteY6" fmla="*/ 3154391 h 4996875"/>
                <a:gd name="connsiteX7" fmla="*/ 2416965 w 2542686"/>
                <a:gd name="connsiteY7" fmla="*/ 4041082 h 4996875"/>
                <a:gd name="connsiteX8" fmla="*/ 2513946 w 2542686"/>
                <a:gd name="connsiteY8" fmla="*/ 4664537 h 4996875"/>
                <a:gd name="connsiteX9" fmla="*/ 2084456 w 2542686"/>
                <a:gd name="connsiteY9" fmla="*/ 4955482 h 4996875"/>
                <a:gd name="connsiteX10" fmla="*/ 809837 w 2542686"/>
                <a:gd name="connsiteY10" fmla="*/ 4913919 h 4996875"/>
                <a:gd name="connsiteX11" fmla="*/ 366492 w 2542686"/>
                <a:gd name="connsiteY11" fmla="*/ 4276609 h 4996875"/>
                <a:gd name="connsiteX0" fmla="*/ 181658 w 2357852"/>
                <a:gd name="connsiteY0" fmla="*/ 4389837 h 5110103"/>
                <a:gd name="connsiteX1" fmla="*/ 1550 w 2357852"/>
                <a:gd name="connsiteY1" fmla="*/ 2436346 h 5110103"/>
                <a:gd name="connsiteX2" fmla="*/ 269311 w 2357852"/>
                <a:gd name="connsiteY2" fmla="*/ 267015 h 5110103"/>
                <a:gd name="connsiteX3" fmla="*/ 1381057 w 2357852"/>
                <a:gd name="connsiteY3" fmla="*/ 114155 h 5110103"/>
                <a:gd name="connsiteX4" fmla="*/ 1776078 w 2357852"/>
                <a:gd name="connsiteY4" fmla="*/ 989739 h 5110103"/>
                <a:gd name="connsiteX5" fmla="*/ 1719513 w 2357852"/>
                <a:gd name="connsiteY5" fmla="*/ 2256237 h 5110103"/>
                <a:gd name="connsiteX6" fmla="*/ 1539404 w 2357852"/>
                <a:gd name="connsiteY6" fmla="*/ 3267619 h 5110103"/>
                <a:gd name="connsiteX7" fmla="*/ 2232131 w 2357852"/>
                <a:gd name="connsiteY7" fmla="*/ 4154310 h 5110103"/>
                <a:gd name="connsiteX8" fmla="*/ 2329112 w 2357852"/>
                <a:gd name="connsiteY8" fmla="*/ 4777765 h 5110103"/>
                <a:gd name="connsiteX9" fmla="*/ 1899622 w 2357852"/>
                <a:gd name="connsiteY9" fmla="*/ 5068710 h 5110103"/>
                <a:gd name="connsiteX10" fmla="*/ 625003 w 2357852"/>
                <a:gd name="connsiteY10" fmla="*/ 5027147 h 5110103"/>
                <a:gd name="connsiteX11" fmla="*/ 181658 w 2357852"/>
                <a:gd name="connsiteY11" fmla="*/ 4389837 h 5110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57852" h="5110103">
                  <a:moveTo>
                    <a:pt x="181658" y="4389837"/>
                  </a:moveTo>
                  <a:cubicBezTo>
                    <a:pt x="77749" y="3958037"/>
                    <a:pt x="-13059" y="3123483"/>
                    <a:pt x="1550" y="2436346"/>
                  </a:cubicBezTo>
                  <a:cubicBezTo>
                    <a:pt x="16159" y="1749209"/>
                    <a:pt x="39393" y="654047"/>
                    <a:pt x="269311" y="267015"/>
                  </a:cubicBezTo>
                  <a:cubicBezTo>
                    <a:pt x="499229" y="-120017"/>
                    <a:pt x="1129929" y="-6299"/>
                    <a:pt x="1381057" y="114155"/>
                  </a:cubicBezTo>
                  <a:cubicBezTo>
                    <a:pt x="1632185" y="234609"/>
                    <a:pt x="1719669" y="632725"/>
                    <a:pt x="1776078" y="989739"/>
                  </a:cubicBezTo>
                  <a:cubicBezTo>
                    <a:pt x="1832487" y="1346753"/>
                    <a:pt x="1758959" y="1876590"/>
                    <a:pt x="1719513" y="2256237"/>
                  </a:cubicBezTo>
                  <a:cubicBezTo>
                    <a:pt x="1680067" y="2635884"/>
                    <a:pt x="1453968" y="2951274"/>
                    <a:pt x="1539404" y="3267619"/>
                  </a:cubicBezTo>
                  <a:cubicBezTo>
                    <a:pt x="1624840" y="3583965"/>
                    <a:pt x="2100513" y="3902619"/>
                    <a:pt x="2232131" y="4154310"/>
                  </a:cubicBezTo>
                  <a:cubicBezTo>
                    <a:pt x="2363749" y="4406001"/>
                    <a:pt x="2384530" y="4625365"/>
                    <a:pt x="2329112" y="4777765"/>
                  </a:cubicBezTo>
                  <a:cubicBezTo>
                    <a:pt x="2273694" y="4930165"/>
                    <a:pt x="2259840" y="5010983"/>
                    <a:pt x="1899622" y="5068710"/>
                  </a:cubicBezTo>
                  <a:cubicBezTo>
                    <a:pt x="1539404" y="5126437"/>
                    <a:pt x="909021" y="5133365"/>
                    <a:pt x="625003" y="5027147"/>
                  </a:cubicBezTo>
                  <a:cubicBezTo>
                    <a:pt x="340985" y="4920929"/>
                    <a:pt x="285567" y="4821637"/>
                    <a:pt x="181658" y="43898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131795" y="2365028"/>
              <a:ext cx="49926" cy="73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096843" y="2388455"/>
              <a:ext cx="22470" cy="452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069387" y="2380911"/>
              <a:ext cx="22470" cy="452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040676" y="2379256"/>
              <a:ext cx="22470" cy="37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013220" y="2365824"/>
              <a:ext cx="22470" cy="301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Up Arrow 162"/>
            <p:cNvSpPr/>
            <p:nvPr/>
          </p:nvSpPr>
          <p:spPr>
            <a:xfrm flipV="1">
              <a:off x="4032421" y="2161675"/>
              <a:ext cx="91440" cy="163752"/>
            </a:xfrm>
            <a:prstGeom prst="upArrow">
              <a:avLst/>
            </a:prstGeom>
            <a:gradFill flip="none" rotWithShape="1">
              <a:gsLst>
                <a:gs pos="0">
                  <a:schemeClr val="accent2"/>
                </a:gs>
                <a:gs pos="59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2109787"/>
            <a:ext cx="288000" cy="639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06625"/>
            <a:ext cx="288000" cy="639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Group 28"/>
          <p:cNvGrpSpPr/>
          <p:nvPr/>
        </p:nvGrpSpPr>
        <p:grpSpPr>
          <a:xfrm>
            <a:off x="4521000" y="2264588"/>
            <a:ext cx="432000" cy="439055"/>
            <a:chOff x="4521000" y="2264588"/>
            <a:chExt cx="432000" cy="439055"/>
          </a:xfrm>
        </p:grpSpPr>
        <p:grpSp>
          <p:nvGrpSpPr>
            <p:cNvPr id="2" name="Group 1"/>
            <p:cNvGrpSpPr/>
            <p:nvPr/>
          </p:nvGrpSpPr>
          <p:grpSpPr>
            <a:xfrm>
              <a:off x="4521000" y="2283478"/>
              <a:ext cx="432000" cy="383522"/>
              <a:chOff x="4312987" y="2057400"/>
              <a:chExt cx="418524" cy="383522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4397502" y="2057400"/>
                <a:ext cx="168501" cy="150066"/>
                <a:chOff x="4397502" y="2057400"/>
                <a:chExt cx="168501" cy="150066"/>
              </a:xfrm>
            </p:grpSpPr>
            <p:sp>
              <p:nvSpPr>
                <p:cNvPr id="72" name="Freeform 71"/>
                <p:cNvSpPr/>
                <p:nvPr/>
              </p:nvSpPr>
              <p:spPr>
                <a:xfrm rot="21415007" flipV="1">
                  <a:off x="4403841" y="2138743"/>
                  <a:ext cx="161936" cy="68723"/>
                </a:xfrm>
                <a:custGeom>
                  <a:avLst/>
                  <a:gdLst>
                    <a:gd name="connsiteX0" fmla="*/ 452236 w 2914469"/>
                    <a:gd name="connsiteY0" fmla="*/ 4744449 h 5470974"/>
                    <a:gd name="connsiteX1" fmla="*/ 8891 w 2914469"/>
                    <a:gd name="connsiteY1" fmla="*/ 2749394 h 5470974"/>
                    <a:gd name="connsiteX2" fmla="*/ 175146 w 2914469"/>
                    <a:gd name="connsiteY2" fmla="*/ 1211540 h 5470974"/>
                    <a:gd name="connsiteX3" fmla="*/ 410673 w 2914469"/>
                    <a:gd name="connsiteY3" fmla="*/ 394122 h 5470974"/>
                    <a:gd name="connsiteX4" fmla="*/ 1186527 w 2914469"/>
                    <a:gd name="connsiteY4" fmla="*/ 6194 h 5470974"/>
                    <a:gd name="connsiteX5" fmla="*/ 2142491 w 2914469"/>
                    <a:gd name="connsiteY5" fmla="*/ 269431 h 5470974"/>
                    <a:gd name="connsiteX6" fmla="*/ 2447291 w 2914469"/>
                    <a:gd name="connsiteY6" fmla="*/ 1599467 h 5470974"/>
                    <a:gd name="connsiteX7" fmla="*/ 1990091 w 2914469"/>
                    <a:gd name="connsiteY7" fmla="*/ 2610849 h 5470974"/>
                    <a:gd name="connsiteX8" fmla="*/ 1809982 w 2914469"/>
                    <a:gd name="connsiteY8" fmla="*/ 3622231 h 5470974"/>
                    <a:gd name="connsiteX9" fmla="*/ 2655109 w 2914469"/>
                    <a:gd name="connsiteY9" fmla="*/ 4522776 h 5470974"/>
                    <a:gd name="connsiteX10" fmla="*/ 2890636 w 2914469"/>
                    <a:gd name="connsiteY10" fmla="*/ 5049249 h 5470974"/>
                    <a:gd name="connsiteX11" fmla="*/ 2170200 w 2914469"/>
                    <a:gd name="connsiteY11" fmla="*/ 5423322 h 5470974"/>
                    <a:gd name="connsiteX12" fmla="*/ 729327 w 2914469"/>
                    <a:gd name="connsiteY12" fmla="*/ 5395613 h 5470974"/>
                    <a:gd name="connsiteX13" fmla="*/ 452236 w 2914469"/>
                    <a:gd name="connsiteY13" fmla="*/ 4744449 h 5470974"/>
                    <a:gd name="connsiteX0" fmla="*/ 452236 w 2733397"/>
                    <a:gd name="connsiteY0" fmla="*/ 4744449 h 5470974"/>
                    <a:gd name="connsiteX1" fmla="*/ 8891 w 2733397"/>
                    <a:gd name="connsiteY1" fmla="*/ 2749394 h 5470974"/>
                    <a:gd name="connsiteX2" fmla="*/ 175146 w 2733397"/>
                    <a:gd name="connsiteY2" fmla="*/ 1211540 h 5470974"/>
                    <a:gd name="connsiteX3" fmla="*/ 410673 w 2733397"/>
                    <a:gd name="connsiteY3" fmla="*/ 394122 h 5470974"/>
                    <a:gd name="connsiteX4" fmla="*/ 1186527 w 2733397"/>
                    <a:gd name="connsiteY4" fmla="*/ 6194 h 5470974"/>
                    <a:gd name="connsiteX5" fmla="*/ 2142491 w 2733397"/>
                    <a:gd name="connsiteY5" fmla="*/ 269431 h 5470974"/>
                    <a:gd name="connsiteX6" fmla="*/ 2447291 w 2733397"/>
                    <a:gd name="connsiteY6" fmla="*/ 1599467 h 5470974"/>
                    <a:gd name="connsiteX7" fmla="*/ 1990091 w 2733397"/>
                    <a:gd name="connsiteY7" fmla="*/ 2610849 h 5470974"/>
                    <a:gd name="connsiteX8" fmla="*/ 1809982 w 2733397"/>
                    <a:gd name="connsiteY8" fmla="*/ 3622231 h 5470974"/>
                    <a:gd name="connsiteX9" fmla="*/ 2655109 w 2733397"/>
                    <a:gd name="connsiteY9" fmla="*/ 4522776 h 5470974"/>
                    <a:gd name="connsiteX10" fmla="*/ 2641254 w 2733397"/>
                    <a:gd name="connsiteY10" fmla="*/ 5146231 h 5470974"/>
                    <a:gd name="connsiteX11" fmla="*/ 2170200 w 2733397"/>
                    <a:gd name="connsiteY11" fmla="*/ 5423322 h 5470974"/>
                    <a:gd name="connsiteX12" fmla="*/ 729327 w 2733397"/>
                    <a:gd name="connsiteY12" fmla="*/ 5395613 h 5470974"/>
                    <a:gd name="connsiteX13" fmla="*/ 452236 w 2733397"/>
                    <a:gd name="connsiteY13" fmla="*/ 4744449 h 5470974"/>
                    <a:gd name="connsiteX0" fmla="*/ 452236 w 2662490"/>
                    <a:gd name="connsiteY0" fmla="*/ 4744449 h 5470974"/>
                    <a:gd name="connsiteX1" fmla="*/ 8891 w 2662490"/>
                    <a:gd name="connsiteY1" fmla="*/ 2749394 h 5470974"/>
                    <a:gd name="connsiteX2" fmla="*/ 175146 w 2662490"/>
                    <a:gd name="connsiteY2" fmla="*/ 1211540 h 5470974"/>
                    <a:gd name="connsiteX3" fmla="*/ 410673 w 2662490"/>
                    <a:gd name="connsiteY3" fmla="*/ 394122 h 5470974"/>
                    <a:gd name="connsiteX4" fmla="*/ 1186527 w 2662490"/>
                    <a:gd name="connsiteY4" fmla="*/ 6194 h 5470974"/>
                    <a:gd name="connsiteX5" fmla="*/ 2142491 w 2662490"/>
                    <a:gd name="connsiteY5" fmla="*/ 269431 h 5470974"/>
                    <a:gd name="connsiteX6" fmla="*/ 2447291 w 2662490"/>
                    <a:gd name="connsiteY6" fmla="*/ 1599467 h 5470974"/>
                    <a:gd name="connsiteX7" fmla="*/ 1990091 w 2662490"/>
                    <a:gd name="connsiteY7" fmla="*/ 2610849 h 5470974"/>
                    <a:gd name="connsiteX8" fmla="*/ 1809982 w 2662490"/>
                    <a:gd name="connsiteY8" fmla="*/ 3622231 h 5470974"/>
                    <a:gd name="connsiteX9" fmla="*/ 2502709 w 2662490"/>
                    <a:gd name="connsiteY9" fmla="*/ 4508922 h 5470974"/>
                    <a:gd name="connsiteX10" fmla="*/ 2641254 w 2662490"/>
                    <a:gd name="connsiteY10" fmla="*/ 5146231 h 5470974"/>
                    <a:gd name="connsiteX11" fmla="*/ 2170200 w 2662490"/>
                    <a:gd name="connsiteY11" fmla="*/ 5423322 h 5470974"/>
                    <a:gd name="connsiteX12" fmla="*/ 729327 w 2662490"/>
                    <a:gd name="connsiteY12" fmla="*/ 5395613 h 5470974"/>
                    <a:gd name="connsiteX13" fmla="*/ 452236 w 2662490"/>
                    <a:gd name="connsiteY13" fmla="*/ 4744449 h 5470974"/>
                    <a:gd name="connsiteX0" fmla="*/ 452236 w 2628430"/>
                    <a:gd name="connsiteY0" fmla="*/ 4744449 h 5470974"/>
                    <a:gd name="connsiteX1" fmla="*/ 8891 w 2628430"/>
                    <a:gd name="connsiteY1" fmla="*/ 2749394 h 5470974"/>
                    <a:gd name="connsiteX2" fmla="*/ 175146 w 2628430"/>
                    <a:gd name="connsiteY2" fmla="*/ 1211540 h 5470974"/>
                    <a:gd name="connsiteX3" fmla="*/ 410673 w 2628430"/>
                    <a:gd name="connsiteY3" fmla="*/ 394122 h 5470974"/>
                    <a:gd name="connsiteX4" fmla="*/ 1186527 w 2628430"/>
                    <a:gd name="connsiteY4" fmla="*/ 6194 h 5470974"/>
                    <a:gd name="connsiteX5" fmla="*/ 2142491 w 2628430"/>
                    <a:gd name="connsiteY5" fmla="*/ 269431 h 5470974"/>
                    <a:gd name="connsiteX6" fmla="*/ 2447291 w 2628430"/>
                    <a:gd name="connsiteY6" fmla="*/ 1599467 h 5470974"/>
                    <a:gd name="connsiteX7" fmla="*/ 1990091 w 2628430"/>
                    <a:gd name="connsiteY7" fmla="*/ 2610849 h 5470974"/>
                    <a:gd name="connsiteX8" fmla="*/ 1809982 w 2628430"/>
                    <a:gd name="connsiteY8" fmla="*/ 3622231 h 5470974"/>
                    <a:gd name="connsiteX9" fmla="*/ 2502709 w 2628430"/>
                    <a:gd name="connsiteY9" fmla="*/ 4508922 h 5470974"/>
                    <a:gd name="connsiteX10" fmla="*/ 2599690 w 2628430"/>
                    <a:gd name="connsiteY10" fmla="*/ 5132377 h 5470974"/>
                    <a:gd name="connsiteX11" fmla="*/ 2170200 w 2628430"/>
                    <a:gd name="connsiteY11" fmla="*/ 5423322 h 5470974"/>
                    <a:gd name="connsiteX12" fmla="*/ 729327 w 2628430"/>
                    <a:gd name="connsiteY12" fmla="*/ 5395613 h 5470974"/>
                    <a:gd name="connsiteX13" fmla="*/ 452236 w 2628430"/>
                    <a:gd name="connsiteY13" fmla="*/ 4744449 h 5470974"/>
                    <a:gd name="connsiteX0" fmla="*/ 452236 w 2628430"/>
                    <a:gd name="connsiteY0" fmla="*/ 4744449 h 5464715"/>
                    <a:gd name="connsiteX1" fmla="*/ 8891 w 2628430"/>
                    <a:gd name="connsiteY1" fmla="*/ 2749394 h 5464715"/>
                    <a:gd name="connsiteX2" fmla="*/ 175146 w 2628430"/>
                    <a:gd name="connsiteY2" fmla="*/ 1211540 h 5464715"/>
                    <a:gd name="connsiteX3" fmla="*/ 410673 w 2628430"/>
                    <a:gd name="connsiteY3" fmla="*/ 394122 h 5464715"/>
                    <a:gd name="connsiteX4" fmla="*/ 1186527 w 2628430"/>
                    <a:gd name="connsiteY4" fmla="*/ 6194 h 5464715"/>
                    <a:gd name="connsiteX5" fmla="*/ 2142491 w 2628430"/>
                    <a:gd name="connsiteY5" fmla="*/ 269431 h 5464715"/>
                    <a:gd name="connsiteX6" fmla="*/ 2447291 w 2628430"/>
                    <a:gd name="connsiteY6" fmla="*/ 1599467 h 5464715"/>
                    <a:gd name="connsiteX7" fmla="*/ 1990091 w 2628430"/>
                    <a:gd name="connsiteY7" fmla="*/ 2610849 h 5464715"/>
                    <a:gd name="connsiteX8" fmla="*/ 1809982 w 2628430"/>
                    <a:gd name="connsiteY8" fmla="*/ 3622231 h 5464715"/>
                    <a:gd name="connsiteX9" fmla="*/ 2502709 w 2628430"/>
                    <a:gd name="connsiteY9" fmla="*/ 4508922 h 5464715"/>
                    <a:gd name="connsiteX10" fmla="*/ 2599690 w 2628430"/>
                    <a:gd name="connsiteY10" fmla="*/ 5132377 h 5464715"/>
                    <a:gd name="connsiteX11" fmla="*/ 2170200 w 2628430"/>
                    <a:gd name="connsiteY11" fmla="*/ 5423322 h 5464715"/>
                    <a:gd name="connsiteX12" fmla="*/ 895581 w 2628430"/>
                    <a:gd name="connsiteY12" fmla="*/ 5381759 h 5464715"/>
                    <a:gd name="connsiteX13" fmla="*/ 452236 w 2628430"/>
                    <a:gd name="connsiteY13" fmla="*/ 4744449 h 5464715"/>
                    <a:gd name="connsiteX0" fmla="*/ 281453 w 2457647"/>
                    <a:gd name="connsiteY0" fmla="*/ 4744449 h 5464715"/>
                    <a:gd name="connsiteX1" fmla="*/ 101345 w 2457647"/>
                    <a:gd name="connsiteY1" fmla="*/ 2790958 h 5464715"/>
                    <a:gd name="connsiteX2" fmla="*/ 4363 w 2457647"/>
                    <a:gd name="connsiteY2" fmla="*/ 1211540 h 5464715"/>
                    <a:gd name="connsiteX3" fmla="*/ 239890 w 2457647"/>
                    <a:gd name="connsiteY3" fmla="*/ 394122 h 5464715"/>
                    <a:gd name="connsiteX4" fmla="*/ 1015744 w 2457647"/>
                    <a:gd name="connsiteY4" fmla="*/ 6194 h 5464715"/>
                    <a:gd name="connsiteX5" fmla="*/ 1971708 w 2457647"/>
                    <a:gd name="connsiteY5" fmla="*/ 269431 h 5464715"/>
                    <a:gd name="connsiteX6" fmla="*/ 2276508 w 2457647"/>
                    <a:gd name="connsiteY6" fmla="*/ 1599467 h 5464715"/>
                    <a:gd name="connsiteX7" fmla="*/ 1819308 w 2457647"/>
                    <a:gd name="connsiteY7" fmla="*/ 2610849 h 5464715"/>
                    <a:gd name="connsiteX8" fmla="*/ 1639199 w 2457647"/>
                    <a:gd name="connsiteY8" fmla="*/ 3622231 h 5464715"/>
                    <a:gd name="connsiteX9" fmla="*/ 2331926 w 2457647"/>
                    <a:gd name="connsiteY9" fmla="*/ 4508922 h 5464715"/>
                    <a:gd name="connsiteX10" fmla="*/ 2428907 w 2457647"/>
                    <a:gd name="connsiteY10" fmla="*/ 5132377 h 5464715"/>
                    <a:gd name="connsiteX11" fmla="*/ 1999417 w 2457647"/>
                    <a:gd name="connsiteY11" fmla="*/ 5423322 h 5464715"/>
                    <a:gd name="connsiteX12" fmla="*/ 724798 w 2457647"/>
                    <a:gd name="connsiteY12" fmla="*/ 5381759 h 5464715"/>
                    <a:gd name="connsiteX13" fmla="*/ 281453 w 2457647"/>
                    <a:gd name="connsiteY13" fmla="*/ 4744449 h 5464715"/>
                    <a:gd name="connsiteX0" fmla="*/ 281453 w 2457647"/>
                    <a:gd name="connsiteY0" fmla="*/ 4742063 h 5462329"/>
                    <a:gd name="connsiteX1" fmla="*/ 101345 w 2457647"/>
                    <a:gd name="connsiteY1" fmla="*/ 2788572 h 5462329"/>
                    <a:gd name="connsiteX2" fmla="*/ 4363 w 2457647"/>
                    <a:gd name="connsiteY2" fmla="*/ 1209154 h 5462329"/>
                    <a:gd name="connsiteX3" fmla="*/ 239890 w 2457647"/>
                    <a:gd name="connsiteY3" fmla="*/ 391736 h 5462329"/>
                    <a:gd name="connsiteX4" fmla="*/ 1015744 w 2457647"/>
                    <a:gd name="connsiteY4" fmla="*/ 3808 h 5462329"/>
                    <a:gd name="connsiteX5" fmla="*/ 1971708 w 2457647"/>
                    <a:gd name="connsiteY5" fmla="*/ 267045 h 5462329"/>
                    <a:gd name="connsiteX6" fmla="*/ 1875873 w 2457647"/>
                    <a:gd name="connsiteY6" fmla="*/ 1341965 h 5462329"/>
                    <a:gd name="connsiteX7" fmla="*/ 1819308 w 2457647"/>
                    <a:gd name="connsiteY7" fmla="*/ 2608463 h 5462329"/>
                    <a:gd name="connsiteX8" fmla="*/ 1639199 w 2457647"/>
                    <a:gd name="connsiteY8" fmla="*/ 3619845 h 5462329"/>
                    <a:gd name="connsiteX9" fmla="*/ 2331926 w 2457647"/>
                    <a:gd name="connsiteY9" fmla="*/ 4506536 h 5462329"/>
                    <a:gd name="connsiteX10" fmla="*/ 2428907 w 2457647"/>
                    <a:gd name="connsiteY10" fmla="*/ 5129991 h 5462329"/>
                    <a:gd name="connsiteX11" fmla="*/ 1999417 w 2457647"/>
                    <a:gd name="connsiteY11" fmla="*/ 5420936 h 5462329"/>
                    <a:gd name="connsiteX12" fmla="*/ 724798 w 2457647"/>
                    <a:gd name="connsiteY12" fmla="*/ 5379373 h 5462329"/>
                    <a:gd name="connsiteX13" fmla="*/ 281453 w 2457647"/>
                    <a:gd name="connsiteY13" fmla="*/ 4742063 h 5462329"/>
                    <a:gd name="connsiteX0" fmla="*/ 281453 w 2457647"/>
                    <a:gd name="connsiteY0" fmla="*/ 4778590 h 5498856"/>
                    <a:gd name="connsiteX1" fmla="*/ 101345 w 2457647"/>
                    <a:gd name="connsiteY1" fmla="*/ 2825099 h 5498856"/>
                    <a:gd name="connsiteX2" fmla="*/ 4363 w 2457647"/>
                    <a:gd name="connsiteY2" fmla="*/ 1245681 h 5498856"/>
                    <a:gd name="connsiteX3" fmla="*/ 239890 w 2457647"/>
                    <a:gd name="connsiteY3" fmla="*/ 428263 h 5498856"/>
                    <a:gd name="connsiteX4" fmla="*/ 1015744 w 2457647"/>
                    <a:gd name="connsiteY4" fmla="*/ 40335 h 5498856"/>
                    <a:gd name="connsiteX5" fmla="*/ 1875873 w 2457647"/>
                    <a:gd name="connsiteY5" fmla="*/ 1378492 h 5498856"/>
                    <a:gd name="connsiteX6" fmla="*/ 1819308 w 2457647"/>
                    <a:gd name="connsiteY6" fmla="*/ 2644990 h 5498856"/>
                    <a:gd name="connsiteX7" fmla="*/ 1639199 w 2457647"/>
                    <a:gd name="connsiteY7" fmla="*/ 3656372 h 5498856"/>
                    <a:gd name="connsiteX8" fmla="*/ 2331926 w 2457647"/>
                    <a:gd name="connsiteY8" fmla="*/ 4543063 h 5498856"/>
                    <a:gd name="connsiteX9" fmla="*/ 2428907 w 2457647"/>
                    <a:gd name="connsiteY9" fmla="*/ 5166518 h 5498856"/>
                    <a:gd name="connsiteX10" fmla="*/ 1999417 w 2457647"/>
                    <a:gd name="connsiteY10" fmla="*/ 5457463 h 5498856"/>
                    <a:gd name="connsiteX11" fmla="*/ 724798 w 2457647"/>
                    <a:gd name="connsiteY11" fmla="*/ 5415900 h 5498856"/>
                    <a:gd name="connsiteX12" fmla="*/ 281453 w 2457647"/>
                    <a:gd name="connsiteY12" fmla="*/ 4778590 h 5498856"/>
                    <a:gd name="connsiteX0" fmla="*/ 281453 w 2457647"/>
                    <a:gd name="connsiteY0" fmla="*/ 4681044 h 5401310"/>
                    <a:gd name="connsiteX1" fmla="*/ 101345 w 2457647"/>
                    <a:gd name="connsiteY1" fmla="*/ 2727553 h 5401310"/>
                    <a:gd name="connsiteX2" fmla="*/ 4363 w 2457647"/>
                    <a:gd name="connsiteY2" fmla="*/ 1148135 h 5401310"/>
                    <a:gd name="connsiteX3" fmla="*/ 239890 w 2457647"/>
                    <a:gd name="connsiteY3" fmla="*/ 330717 h 5401310"/>
                    <a:gd name="connsiteX4" fmla="*/ 1521426 w 2457647"/>
                    <a:gd name="connsiteY4" fmla="*/ 49479 h 5401310"/>
                    <a:gd name="connsiteX5" fmla="*/ 1875873 w 2457647"/>
                    <a:gd name="connsiteY5" fmla="*/ 1280946 h 5401310"/>
                    <a:gd name="connsiteX6" fmla="*/ 1819308 w 2457647"/>
                    <a:gd name="connsiteY6" fmla="*/ 2547444 h 5401310"/>
                    <a:gd name="connsiteX7" fmla="*/ 1639199 w 2457647"/>
                    <a:gd name="connsiteY7" fmla="*/ 3558826 h 5401310"/>
                    <a:gd name="connsiteX8" fmla="*/ 2331926 w 2457647"/>
                    <a:gd name="connsiteY8" fmla="*/ 4445517 h 5401310"/>
                    <a:gd name="connsiteX9" fmla="*/ 2428907 w 2457647"/>
                    <a:gd name="connsiteY9" fmla="*/ 5068972 h 5401310"/>
                    <a:gd name="connsiteX10" fmla="*/ 1999417 w 2457647"/>
                    <a:gd name="connsiteY10" fmla="*/ 5359917 h 5401310"/>
                    <a:gd name="connsiteX11" fmla="*/ 724798 w 2457647"/>
                    <a:gd name="connsiteY11" fmla="*/ 5318354 h 5401310"/>
                    <a:gd name="connsiteX12" fmla="*/ 281453 w 2457647"/>
                    <a:gd name="connsiteY12" fmla="*/ 4681044 h 5401310"/>
                    <a:gd name="connsiteX0" fmla="*/ 281453 w 2457647"/>
                    <a:gd name="connsiteY0" fmla="*/ 4423142 h 5143408"/>
                    <a:gd name="connsiteX1" fmla="*/ 101345 w 2457647"/>
                    <a:gd name="connsiteY1" fmla="*/ 2469651 h 5143408"/>
                    <a:gd name="connsiteX2" fmla="*/ 4363 w 2457647"/>
                    <a:gd name="connsiteY2" fmla="*/ 890233 h 5143408"/>
                    <a:gd name="connsiteX3" fmla="*/ 239890 w 2457647"/>
                    <a:gd name="connsiteY3" fmla="*/ 72815 h 5143408"/>
                    <a:gd name="connsiteX4" fmla="*/ 1480852 w 2457647"/>
                    <a:gd name="connsiteY4" fmla="*/ 147460 h 5143408"/>
                    <a:gd name="connsiteX5" fmla="*/ 1875873 w 2457647"/>
                    <a:gd name="connsiteY5" fmla="*/ 1023044 h 5143408"/>
                    <a:gd name="connsiteX6" fmla="*/ 1819308 w 2457647"/>
                    <a:gd name="connsiteY6" fmla="*/ 2289542 h 5143408"/>
                    <a:gd name="connsiteX7" fmla="*/ 1639199 w 2457647"/>
                    <a:gd name="connsiteY7" fmla="*/ 3300924 h 5143408"/>
                    <a:gd name="connsiteX8" fmla="*/ 2331926 w 2457647"/>
                    <a:gd name="connsiteY8" fmla="*/ 4187615 h 5143408"/>
                    <a:gd name="connsiteX9" fmla="*/ 2428907 w 2457647"/>
                    <a:gd name="connsiteY9" fmla="*/ 4811070 h 5143408"/>
                    <a:gd name="connsiteX10" fmla="*/ 1999417 w 2457647"/>
                    <a:gd name="connsiteY10" fmla="*/ 5102015 h 5143408"/>
                    <a:gd name="connsiteX11" fmla="*/ 724798 w 2457647"/>
                    <a:gd name="connsiteY11" fmla="*/ 5060452 h 5143408"/>
                    <a:gd name="connsiteX12" fmla="*/ 281453 w 2457647"/>
                    <a:gd name="connsiteY12" fmla="*/ 4423142 h 5143408"/>
                    <a:gd name="connsiteX0" fmla="*/ 366492 w 2542686"/>
                    <a:gd name="connsiteY0" fmla="*/ 4276609 h 4996875"/>
                    <a:gd name="connsiteX1" fmla="*/ 186384 w 2542686"/>
                    <a:gd name="connsiteY1" fmla="*/ 2323118 h 4996875"/>
                    <a:gd name="connsiteX2" fmla="*/ 89402 w 2542686"/>
                    <a:gd name="connsiteY2" fmla="*/ 743700 h 4996875"/>
                    <a:gd name="connsiteX3" fmla="*/ 1565891 w 2542686"/>
                    <a:gd name="connsiteY3" fmla="*/ 927 h 4996875"/>
                    <a:gd name="connsiteX4" fmla="*/ 1960912 w 2542686"/>
                    <a:gd name="connsiteY4" fmla="*/ 876511 h 4996875"/>
                    <a:gd name="connsiteX5" fmla="*/ 1904347 w 2542686"/>
                    <a:gd name="connsiteY5" fmla="*/ 2143009 h 4996875"/>
                    <a:gd name="connsiteX6" fmla="*/ 1724238 w 2542686"/>
                    <a:gd name="connsiteY6" fmla="*/ 3154391 h 4996875"/>
                    <a:gd name="connsiteX7" fmla="*/ 2416965 w 2542686"/>
                    <a:gd name="connsiteY7" fmla="*/ 4041082 h 4996875"/>
                    <a:gd name="connsiteX8" fmla="*/ 2513946 w 2542686"/>
                    <a:gd name="connsiteY8" fmla="*/ 4664537 h 4996875"/>
                    <a:gd name="connsiteX9" fmla="*/ 2084456 w 2542686"/>
                    <a:gd name="connsiteY9" fmla="*/ 4955482 h 4996875"/>
                    <a:gd name="connsiteX10" fmla="*/ 809837 w 2542686"/>
                    <a:gd name="connsiteY10" fmla="*/ 4913919 h 4996875"/>
                    <a:gd name="connsiteX11" fmla="*/ 366492 w 2542686"/>
                    <a:gd name="connsiteY11" fmla="*/ 4276609 h 4996875"/>
                    <a:gd name="connsiteX0" fmla="*/ 181658 w 2357852"/>
                    <a:gd name="connsiteY0" fmla="*/ 4389837 h 5110103"/>
                    <a:gd name="connsiteX1" fmla="*/ 1550 w 2357852"/>
                    <a:gd name="connsiteY1" fmla="*/ 2436346 h 5110103"/>
                    <a:gd name="connsiteX2" fmla="*/ 269311 w 2357852"/>
                    <a:gd name="connsiteY2" fmla="*/ 267015 h 5110103"/>
                    <a:gd name="connsiteX3" fmla="*/ 1381057 w 2357852"/>
                    <a:gd name="connsiteY3" fmla="*/ 114155 h 5110103"/>
                    <a:gd name="connsiteX4" fmla="*/ 1776078 w 2357852"/>
                    <a:gd name="connsiteY4" fmla="*/ 989739 h 5110103"/>
                    <a:gd name="connsiteX5" fmla="*/ 1719513 w 2357852"/>
                    <a:gd name="connsiteY5" fmla="*/ 2256237 h 5110103"/>
                    <a:gd name="connsiteX6" fmla="*/ 1539404 w 2357852"/>
                    <a:gd name="connsiteY6" fmla="*/ 3267619 h 5110103"/>
                    <a:gd name="connsiteX7" fmla="*/ 2232131 w 2357852"/>
                    <a:gd name="connsiteY7" fmla="*/ 4154310 h 5110103"/>
                    <a:gd name="connsiteX8" fmla="*/ 2329112 w 2357852"/>
                    <a:gd name="connsiteY8" fmla="*/ 4777765 h 5110103"/>
                    <a:gd name="connsiteX9" fmla="*/ 1899622 w 2357852"/>
                    <a:gd name="connsiteY9" fmla="*/ 5068710 h 5110103"/>
                    <a:gd name="connsiteX10" fmla="*/ 625003 w 2357852"/>
                    <a:gd name="connsiteY10" fmla="*/ 5027147 h 5110103"/>
                    <a:gd name="connsiteX11" fmla="*/ 181658 w 2357852"/>
                    <a:gd name="connsiteY11" fmla="*/ 4389837 h 5110103"/>
                    <a:gd name="connsiteX0" fmla="*/ 53817 w 2230011"/>
                    <a:gd name="connsiteY0" fmla="*/ 4520109 h 5240375"/>
                    <a:gd name="connsiteX1" fmla="*/ 141470 w 2230011"/>
                    <a:gd name="connsiteY1" fmla="*/ 397287 h 5240375"/>
                    <a:gd name="connsiteX2" fmla="*/ 1253216 w 2230011"/>
                    <a:gd name="connsiteY2" fmla="*/ 244427 h 5240375"/>
                    <a:gd name="connsiteX3" fmla="*/ 1648237 w 2230011"/>
                    <a:gd name="connsiteY3" fmla="*/ 1120011 h 5240375"/>
                    <a:gd name="connsiteX4" fmla="*/ 1591672 w 2230011"/>
                    <a:gd name="connsiteY4" fmla="*/ 2386509 h 5240375"/>
                    <a:gd name="connsiteX5" fmla="*/ 1411563 w 2230011"/>
                    <a:gd name="connsiteY5" fmla="*/ 3397891 h 5240375"/>
                    <a:gd name="connsiteX6" fmla="*/ 2104290 w 2230011"/>
                    <a:gd name="connsiteY6" fmla="*/ 4284582 h 5240375"/>
                    <a:gd name="connsiteX7" fmla="*/ 2201271 w 2230011"/>
                    <a:gd name="connsiteY7" fmla="*/ 4908037 h 5240375"/>
                    <a:gd name="connsiteX8" fmla="*/ 1771781 w 2230011"/>
                    <a:gd name="connsiteY8" fmla="*/ 5198982 h 5240375"/>
                    <a:gd name="connsiteX9" fmla="*/ 497162 w 2230011"/>
                    <a:gd name="connsiteY9" fmla="*/ 5157419 h 5240375"/>
                    <a:gd name="connsiteX10" fmla="*/ 53817 w 2230011"/>
                    <a:gd name="connsiteY10" fmla="*/ 4520109 h 5240375"/>
                    <a:gd name="connsiteX0" fmla="*/ -5 w 2176189"/>
                    <a:gd name="connsiteY0" fmla="*/ 4436505 h 5156771"/>
                    <a:gd name="connsiteX1" fmla="*/ 1199394 w 2176189"/>
                    <a:gd name="connsiteY1" fmla="*/ 160823 h 5156771"/>
                    <a:gd name="connsiteX2" fmla="*/ 1594415 w 2176189"/>
                    <a:gd name="connsiteY2" fmla="*/ 1036407 h 5156771"/>
                    <a:gd name="connsiteX3" fmla="*/ 1537850 w 2176189"/>
                    <a:gd name="connsiteY3" fmla="*/ 2302905 h 5156771"/>
                    <a:gd name="connsiteX4" fmla="*/ 1357741 w 2176189"/>
                    <a:gd name="connsiteY4" fmla="*/ 3314287 h 5156771"/>
                    <a:gd name="connsiteX5" fmla="*/ 2050468 w 2176189"/>
                    <a:gd name="connsiteY5" fmla="*/ 4200978 h 5156771"/>
                    <a:gd name="connsiteX6" fmla="*/ 2147449 w 2176189"/>
                    <a:gd name="connsiteY6" fmla="*/ 4824433 h 5156771"/>
                    <a:gd name="connsiteX7" fmla="*/ 1717959 w 2176189"/>
                    <a:gd name="connsiteY7" fmla="*/ 5115378 h 5156771"/>
                    <a:gd name="connsiteX8" fmla="*/ 443340 w 2176189"/>
                    <a:gd name="connsiteY8" fmla="*/ 5073815 h 5156771"/>
                    <a:gd name="connsiteX9" fmla="*/ -5 w 2176189"/>
                    <a:gd name="connsiteY9" fmla="*/ 4436505 h 5156771"/>
                    <a:gd name="connsiteX0" fmla="*/ -5 w 2176189"/>
                    <a:gd name="connsiteY0" fmla="*/ 3463358 h 4183624"/>
                    <a:gd name="connsiteX1" fmla="*/ 1594415 w 2176189"/>
                    <a:gd name="connsiteY1" fmla="*/ 63260 h 4183624"/>
                    <a:gd name="connsiteX2" fmla="*/ 1537850 w 2176189"/>
                    <a:gd name="connsiteY2" fmla="*/ 1329758 h 4183624"/>
                    <a:gd name="connsiteX3" fmla="*/ 1357741 w 2176189"/>
                    <a:gd name="connsiteY3" fmla="*/ 2341140 h 4183624"/>
                    <a:gd name="connsiteX4" fmla="*/ 2050468 w 2176189"/>
                    <a:gd name="connsiteY4" fmla="*/ 3227831 h 4183624"/>
                    <a:gd name="connsiteX5" fmla="*/ 2147449 w 2176189"/>
                    <a:gd name="connsiteY5" fmla="*/ 3851286 h 4183624"/>
                    <a:gd name="connsiteX6" fmla="*/ 1717959 w 2176189"/>
                    <a:gd name="connsiteY6" fmla="*/ 4142231 h 4183624"/>
                    <a:gd name="connsiteX7" fmla="*/ 443340 w 2176189"/>
                    <a:gd name="connsiteY7" fmla="*/ 4100668 h 4183624"/>
                    <a:gd name="connsiteX8" fmla="*/ -5 w 2176189"/>
                    <a:gd name="connsiteY8" fmla="*/ 3463358 h 4183624"/>
                    <a:gd name="connsiteX0" fmla="*/ -5 w 2176189"/>
                    <a:gd name="connsiteY0" fmla="*/ 2159358 h 2879624"/>
                    <a:gd name="connsiteX1" fmla="*/ 1537850 w 2176189"/>
                    <a:gd name="connsiteY1" fmla="*/ 25758 h 2879624"/>
                    <a:gd name="connsiteX2" fmla="*/ 1357741 w 2176189"/>
                    <a:gd name="connsiteY2" fmla="*/ 1037140 h 2879624"/>
                    <a:gd name="connsiteX3" fmla="*/ 2050468 w 2176189"/>
                    <a:gd name="connsiteY3" fmla="*/ 1923831 h 2879624"/>
                    <a:gd name="connsiteX4" fmla="*/ 2147449 w 2176189"/>
                    <a:gd name="connsiteY4" fmla="*/ 2547286 h 2879624"/>
                    <a:gd name="connsiteX5" fmla="*/ 1717959 w 2176189"/>
                    <a:gd name="connsiteY5" fmla="*/ 2838231 h 2879624"/>
                    <a:gd name="connsiteX6" fmla="*/ 443340 w 2176189"/>
                    <a:gd name="connsiteY6" fmla="*/ 2796668 h 2879624"/>
                    <a:gd name="connsiteX7" fmla="*/ -5 w 2176189"/>
                    <a:gd name="connsiteY7" fmla="*/ 2159358 h 2879624"/>
                    <a:gd name="connsiteX0" fmla="*/ -5 w 2176189"/>
                    <a:gd name="connsiteY0" fmla="*/ 1123862 h 1844128"/>
                    <a:gd name="connsiteX1" fmla="*/ 1357741 w 2176189"/>
                    <a:gd name="connsiteY1" fmla="*/ 1644 h 1844128"/>
                    <a:gd name="connsiteX2" fmla="*/ 2050468 w 2176189"/>
                    <a:gd name="connsiteY2" fmla="*/ 888335 h 1844128"/>
                    <a:gd name="connsiteX3" fmla="*/ 2147449 w 2176189"/>
                    <a:gd name="connsiteY3" fmla="*/ 1511790 h 1844128"/>
                    <a:gd name="connsiteX4" fmla="*/ 1717959 w 2176189"/>
                    <a:gd name="connsiteY4" fmla="*/ 1802735 h 1844128"/>
                    <a:gd name="connsiteX5" fmla="*/ 443340 w 2176189"/>
                    <a:gd name="connsiteY5" fmla="*/ 1761172 h 1844128"/>
                    <a:gd name="connsiteX6" fmla="*/ -5 w 2176189"/>
                    <a:gd name="connsiteY6" fmla="*/ 1123862 h 1844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76189" h="1844128">
                      <a:moveTo>
                        <a:pt x="-5" y="1123862"/>
                      </a:moveTo>
                      <a:cubicBezTo>
                        <a:pt x="152395" y="830607"/>
                        <a:pt x="1015996" y="40899"/>
                        <a:pt x="1357741" y="1644"/>
                      </a:cubicBezTo>
                      <a:cubicBezTo>
                        <a:pt x="1699487" y="-37610"/>
                        <a:pt x="1918850" y="636644"/>
                        <a:pt x="2050468" y="888335"/>
                      </a:cubicBezTo>
                      <a:cubicBezTo>
                        <a:pt x="2182086" y="1140026"/>
                        <a:pt x="2202867" y="1359390"/>
                        <a:pt x="2147449" y="1511790"/>
                      </a:cubicBezTo>
                      <a:cubicBezTo>
                        <a:pt x="2092031" y="1664190"/>
                        <a:pt x="2078177" y="1745008"/>
                        <a:pt x="1717959" y="1802735"/>
                      </a:cubicBezTo>
                      <a:cubicBezTo>
                        <a:pt x="1357741" y="1860462"/>
                        <a:pt x="727358" y="1867390"/>
                        <a:pt x="443340" y="1761172"/>
                      </a:cubicBezTo>
                      <a:cubicBezTo>
                        <a:pt x="159322" y="1654954"/>
                        <a:pt x="103904" y="1555662"/>
                        <a:pt x="-5" y="1123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 flipV="1">
                  <a:off x="4516077" y="2057400"/>
                  <a:ext cx="49926" cy="73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 flipV="1">
                  <a:off x="4481125" y="2062429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 flipV="1">
                  <a:off x="4453669" y="2069973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 flipV="1">
                  <a:off x="4424958" y="2079172"/>
                  <a:ext cx="22470" cy="37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 flipV="1">
                  <a:off x="4397502" y="2100148"/>
                  <a:ext cx="22470" cy="3017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 rot="16607823">
                <a:off x="4572227" y="2138692"/>
                <a:ext cx="168501" cy="150066"/>
                <a:chOff x="4397502" y="2057400"/>
                <a:chExt cx="168501" cy="150066"/>
              </a:xfrm>
            </p:grpSpPr>
            <p:sp>
              <p:nvSpPr>
                <p:cNvPr id="84" name="Freeform 83"/>
                <p:cNvSpPr/>
                <p:nvPr/>
              </p:nvSpPr>
              <p:spPr>
                <a:xfrm rot="21415007" flipV="1">
                  <a:off x="4403841" y="2138743"/>
                  <a:ext cx="161936" cy="68723"/>
                </a:xfrm>
                <a:custGeom>
                  <a:avLst/>
                  <a:gdLst>
                    <a:gd name="connsiteX0" fmla="*/ 452236 w 2914469"/>
                    <a:gd name="connsiteY0" fmla="*/ 4744449 h 5470974"/>
                    <a:gd name="connsiteX1" fmla="*/ 8891 w 2914469"/>
                    <a:gd name="connsiteY1" fmla="*/ 2749394 h 5470974"/>
                    <a:gd name="connsiteX2" fmla="*/ 175146 w 2914469"/>
                    <a:gd name="connsiteY2" fmla="*/ 1211540 h 5470974"/>
                    <a:gd name="connsiteX3" fmla="*/ 410673 w 2914469"/>
                    <a:gd name="connsiteY3" fmla="*/ 394122 h 5470974"/>
                    <a:gd name="connsiteX4" fmla="*/ 1186527 w 2914469"/>
                    <a:gd name="connsiteY4" fmla="*/ 6194 h 5470974"/>
                    <a:gd name="connsiteX5" fmla="*/ 2142491 w 2914469"/>
                    <a:gd name="connsiteY5" fmla="*/ 269431 h 5470974"/>
                    <a:gd name="connsiteX6" fmla="*/ 2447291 w 2914469"/>
                    <a:gd name="connsiteY6" fmla="*/ 1599467 h 5470974"/>
                    <a:gd name="connsiteX7" fmla="*/ 1990091 w 2914469"/>
                    <a:gd name="connsiteY7" fmla="*/ 2610849 h 5470974"/>
                    <a:gd name="connsiteX8" fmla="*/ 1809982 w 2914469"/>
                    <a:gd name="connsiteY8" fmla="*/ 3622231 h 5470974"/>
                    <a:gd name="connsiteX9" fmla="*/ 2655109 w 2914469"/>
                    <a:gd name="connsiteY9" fmla="*/ 4522776 h 5470974"/>
                    <a:gd name="connsiteX10" fmla="*/ 2890636 w 2914469"/>
                    <a:gd name="connsiteY10" fmla="*/ 5049249 h 5470974"/>
                    <a:gd name="connsiteX11" fmla="*/ 2170200 w 2914469"/>
                    <a:gd name="connsiteY11" fmla="*/ 5423322 h 5470974"/>
                    <a:gd name="connsiteX12" fmla="*/ 729327 w 2914469"/>
                    <a:gd name="connsiteY12" fmla="*/ 5395613 h 5470974"/>
                    <a:gd name="connsiteX13" fmla="*/ 452236 w 2914469"/>
                    <a:gd name="connsiteY13" fmla="*/ 4744449 h 5470974"/>
                    <a:gd name="connsiteX0" fmla="*/ 452236 w 2733397"/>
                    <a:gd name="connsiteY0" fmla="*/ 4744449 h 5470974"/>
                    <a:gd name="connsiteX1" fmla="*/ 8891 w 2733397"/>
                    <a:gd name="connsiteY1" fmla="*/ 2749394 h 5470974"/>
                    <a:gd name="connsiteX2" fmla="*/ 175146 w 2733397"/>
                    <a:gd name="connsiteY2" fmla="*/ 1211540 h 5470974"/>
                    <a:gd name="connsiteX3" fmla="*/ 410673 w 2733397"/>
                    <a:gd name="connsiteY3" fmla="*/ 394122 h 5470974"/>
                    <a:gd name="connsiteX4" fmla="*/ 1186527 w 2733397"/>
                    <a:gd name="connsiteY4" fmla="*/ 6194 h 5470974"/>
                    <a:gd name="connsiteX5" fmla="*/ 2142491 w 2733397"/>
                    <a:gd name="connsiteY5" fmla="*/ 269431 h 5470974"/>
                    <a:gd name="connsiteX6" fmla="*/ 2447291 w 2733397"/>
                    <a:gd name="connsiteY6" fmla="*/ 1599467 h 5470974"/>
                    <a:gd name="connsiteX7" fmla="*/ 1990091 w 2733397"/>
                    <a:gd name="connsiteY7" fmla="*/ 2610849 h 5470974"/>
                    <a:gd name="connsiteX8" fmla="*/ 1809982 w 2733397"/>
                    <a:gd name="connsiteY8" fmla="*/ 3622231 h 5470974"/>
                    <a:gd name="connsiteX9" fmla="*/ 2655109 w 2733397"/>
                    <a:gd name="connsiteY9" fmla="*/ 4522776 h 5470974"/>
                    <a:gd name="connsiteX10" fmla="*/ 2641254 w 2733397"/>
                    <a:gd name="connsiteY10" fmla="*/ 5146231 h 5470974"/>
                    <a:gd name="connsiteX11" fmla="*/ 2170200 w 2733397"/>
                    <a:gd name="connsiteY11" fmla="*/ 5423322 h 5470974"/>
                    <a:gd name="connsiteX12" fmla="*/ 729327 w 2733397"/>
                    <a:gd name="connsiteY12" fmla="*/ 5395613 h 5470974"/>
                    <a:gd name="connsiteX13" fmla="*/ 452236 w 2733397"/>
                    <a:gd name="connsiteY13" fmla="*/ 4744449 h 5470974"/>
                    <a:gd name="connsiteX0" fmla="*/ 452236 w 2662490"/>
                    <a:gd name="connsiteY0" fmla="*/ 4744449 h 5470974"/>
                    <a:gd name="connsiteX1" fmla="*/ 8891 w 2662490"/>
                    <a:gd name="connsiteY1" fmla="*/ 2749394 h 5470974"/>
                    <a:gd name="connsiteX2" fmla="*/ 175146 w 2662490"/>
                    <a:gd name="connsiteY2" fmla="*/ 1211540 h 5470974"/>
                    <a:gd name="connsiteX3" fmla="*/ 410673 w 2662490"/>
                    <a:gd name="connsiteY3" fmla="*/ 394122 h 5470974"/>
                    <a:gd name="connsiteX4" fmla="*/ 1186527 w 2662490"/>
                    <a:gd name="connsiteY4" fmla="*/ 6194 h 5470974"/>
                    <a:gd name="connsiteX5" fmla="*/ 2142491 w 2662490"/>
                    <a:gd name="connsiteY5" fmla="*/ 269431 h 5470974"/>
                    <a:gd name="connsiteX6" fmla="*/ 2447291 w 2662490"/>
                    <a:gd name="connsiteY6" fmla="*/ 1599467 h 5470974"/>
                    <a:gd name="connsiteX7" fmla="*/ 1990091 w 2662490"/>
                    <a:gd name="connsiteY7" fmla="*/ 2610849 h 5470974"/>
                    <a:gd name="connsiteX8" fmla="*/ 1809982 w 2662490"/>
                    <a:gd name="connsiteY8" fmla="*/ 3622231 h 5470974"/>
                    <a:gd name="connsiteX9" fmla="*/ 2502709 w 2662490"/>
                    <a:gd name="connsiteY9" fmla="*/ 4508922 h 5470974"/>
                    <a:gd name="connsiteX10" fmla="*/ 2641254 w 2662490"/>
                    <a:gd name="connsiteY10" fmla="*/ 5146231 h 5470974"/>
                    <a:gd name="connsiteX11" fmla="*/ 2170200 w 2662490"/>
                    <a:gd name="connsiteY11" fmla="*/ 5423322 h 5470974"/>
                    <a:gd name="connsiteX12" fmla="*/ 729327 w 2662490"/>
                    <a:gd name="connsiteY12" fmla="*/ 5395613 h 5470974"/>
                    <a:gd name="connsiteX13" fmla="*/ 452236 w 2662490"/>
                    <a:gd name="connsiteY13" fmla="*/ 4744449 h 5470974"/>
                    <a:gd name="connsiteX0" fmla="*/ 452236 w 2628430"/>
                    <a:gd name="connsiteY0" fmla="*/ 4744449 h 5470974"/>
                    <a:gd name="connsiteX1" fmla="*/ 8891 w 2628430"/>
                    <a:gd name="connsiteY1" fmla="*/ 2749394 h 5470974"/>
                    <a:gd name="connsiteX2" fmla="*/ 175146 w 2628430"/>
                    <a:gd name="connsiteY2" fmla="*/ 1211540 h 5470974"/>
                    <a:gd name="connsiteX3" fmla="*/ 410673 w 2628430"/>
                    <a:gd name="connsiteY3" fmla="*/ 394122 h 5470974"/>
                    <a:gd name="connsiteX4" fmla="*/ 1186527 w 2628430"/>
                    <a:gd name="connsiteY4" fmla="*/ 6194 h 5470974"/>
                    <a:gd name="connsiteX5" fmla="*/ 2142491 w 2628430"/>
                    <a:gd name="connsiteY5" fmla="*/ 269431 h 5470974"/>
                    <a:gd name="connsiteX6" fmla="*/ 2447291 w 2628430"/>
                    <a:gd name="connsiteY6" fmla="*/ 1599467 h 5470974"/>
                    <a:gd name="connsiteX7" fmla="*/ 1990091 w 2628430"/>
                    <a:gd name="connsiteY7" fmla="*/ 2610849 h 5470974"/>
                    <a:gd name="connsiteX8" fmla="*/ 1809982 w 2628430"/>
                    <a:gd name="connsiteY8" fmla="*/ 3622231 h 5470974"/>
                    <a:gd name="connsiteX9" fmla="*/ 2502709 w 2628430"/>
                    <a:gd name="connsiteY9" fmla="*/ 4508922 h 5470974"/>
                    <a:gd name="connsiteX10" fmla="*/ 2599690 w 2628430"/>
                    <a:gd name="connsiteY10" fmla="*/ 5132377 h 5470974"/>
                    <a:gd name="connsiteX11" fmla="*/ 2170200 w 2628430"/>
                    <a:gd name="connsiteY11" fmla="*/ 5423322 h 5470974"/>
                    <a:gd name="connsiteX12" fmla="*/ 729327 w 2628430"/>
                    <a:gd name="connsiteY12" fmla="*/ 5395613 h 5470974"/>
                    <a:gd name="connsiteX13" fmla="*/ 452236 w 2628430"/>
                    <a:gd name="connsiteY13" fmla="*/ 4744449 h 5470974"/>
                    <a:gd name="connsiteX0" fmla="*/ 452236 w 2628430"/>
                    <a:gd name="connsiteY0" fmla="*/ 4744449 h 5464715"/>
                    <a:gd name="connsiteX1" fmla="*/ 8891 w 2628430"/>
                    <a:gd name="connsiteY1" fmla="*/ 2749394 h 5464715"/>
                    <a:gd name="connsiteX2" fmla="*/ 175146 w 2628430"/>
                    <a:gd name="connsiteY2" fmla="*/ 1211540 h 5464715"/>
                    <a:gd name="connsiteX3" fmla="*/ 410673 w 2628430"/>
                    <a:gd name="connsiteY3" fmla="*/ 394122 h 5464715"/>
                    <a:gd name="connsiteX4" fmla="*/ 1186527 w 2628430"/>
                    <a:gd name="connsiteY4" fmla="*/ 6194 h 5464715"/>
                    <a:gd name="connsiteX5" fmla="*/ 2142491 w 2628430"/>
                    <a:gd name="connsiteY5" fmla="*/ 269431 h 5464715"/>
                    <a:gd name="connsiteX6" fmla="*/ 2447291 w 2628430"/>
                    <a:gd name="connsiteY6" fmla="*/ 1599467 h 5464715"/>
                    <a:gd name="connsiteX7" fmla="*/ 1990091 w 2628430"/>
                    <a:gd name="connsiteY7" fmla="*/ 2610849 h 5464715"/>
                    <a:gd name="connsiteX8" fmla="*/ 1809982 w 2628430"/>
                    <a:gd name="connsiteY8" fmla="*/ 3622231 h 5464715"/>
                    <a:gd name="connsiteX9" fmla="*/ 2502709 w 2628430"/>
                    <a:gd name="connsiteY9" fmla="*/ 4508922 h 5464715"/>
                    <a:gd name="connsiteX10" fmla="*/ 2599690 w 2628430"/>
                    <a:gd name="connsiteY10" fmla="*/ 5132377 h 5464715"/>
                    <a:gd name="connsiteX11" fmla="*/ 2170200 w 2628430"/>
                    <a:gd name="connsiteY11" fmla="*/ 5423322 h 5464715"/>
                    <a:gd name="connsiteX12" fmla="*/ 895581 w 2628430"/>
                    <a:gd name="connsiteY12" fmla="*/ 5381759 h 5464715"/>
                    <a:gd name="connsiteX13" fmla="*/ 452236 w 2628430"/>
                    <a:gd name="connsiteY13" fmla="*/ 4744449 h 5464715"/>
                    <a:gd name="connsiteX0" fmla="*/ 281453 w 2457647"/>
                    <a:gd name="connsiteY0" fmla="*/ 4744449 h 5464715"/>
                    <a:gd name="connsiteX1" fmla="*/ 101345 w 2457647"/>
                    <a:gd name="connsiteY1" fmla="*/ 2790958 h 5464715"/>
                    <a:gd name="connsiteX2" fmla="*/ 4363 w 2457647"/>
                    <a:gd name="connsiteY2" fmla="*/ 1211540 h 5464715"/>
                    <a:gd name="connsiteX3" fmla="*/ 239890 w 2457647"/>
                    <a:gd name="connsiteY3" fmla="*/ 394122 h 5464715"/>
                    <a:gd name="connsiteX4" fmla="*/ 1015744 w 2457647"/>
                    <a:gd name="connsiteY4" fmla="*/ 6194 h 5464715"/>
                    <a:gd name="connsiteX5" fmla="*/ 1971708 w 2457647"/>
                    <a:gd name="connsiteY5" fmla="*/ 269431 h 5464715"/>
                    <a:gd name="connsiteX6" fmla="*/ 2276508 w 2457647"/>
                    <a:gd name="connsiteY6" fmla="*/ 1599467 h 5464715"/>
                    <a:gd name="connsiteX7" fmla="*/ 1819308 w 2457647"/>
                    <a:gd name="connsiteY7" fmla="*/ 2610849 h 5464715"/>
                    <a:gd name="connsiteX8" fmla="*/ 1639199 w 2457647"/>
                    <a:gd name="connsiteY8" fmla="*/ 3622231 h 5464715"/>
                    <a:gd name="connsiteX9" fmla="*/ 2331926 w 2457647"/>
                    <a:gd name="connsiteY9" fmla="*/ 4508922 h 5464715"/>
                    <a:gd name="connsiteX10" fmla="*/ 2428907 w 2457647"/>
                    <a:gd name="connsiteY10" fmla="*/ 5132377 h 5464715"/>
                    <a:gd name="connsiteX11" fmla="*/ 1999417 w 2457647"/>
                    <a:gd name="connsiteY11" fmla="*/ 5423322 h 5464715"/>
                    <a:gd name="connsiteX12" fmla="*/ 724798 w 2457647"/>
                    <a:gd name="connsiteY12" fmla="*/ 5381759 h 5464715"/>
                    <a:gd name="connsiteX13" fmla="*/ 281453 w 2457647"/>
                    <a:gd name="connsiteY13" fmla="*/ 4744449 h 5464715"/>
                    <a:gd name="connsiteX0" fmla="*/ 281453 w 2457647"/>
                    <a:gd name="connsiteY0" fmla="*/ 4742063 h 5462329"/>
                    <a:gd name="connsiteX1" fmla="*/ 101345 w 2457647"/>
                    <a:gd name="connsiteY1" fmla="*/ 2788572 h 5462329"/>
                    <a:gd name="connsiteX2" fmla="*/ 4363 w 2457647"/>
                    <a:gd name="connsiteY2" fmla="*/ 1209154 h 5462329"/>
                    <a:gd name="connsiteX3" fmla="*/ 239890 w 2457647"/>
                    <a:gd name="connsiteY3" fmla="*/ 391736 h 5462329"/>
                    <a:gd name="connsiteX4" fmla="*/ 1015744 w 2457647"/>
                    <a:gd name="connsiteY4" fmla="*/ 3808 h 5462329"/>
                    <a:gd name="connsiteX5" fmla="*/ 1971708 w 2457647"/>
                    <a:gd name="connsiteY5" fmla="*/ 267045 h 5462329"/>
                    <a:gd name="connsiteX6" fmla="*/ 1875873 w 2457647"/>
                    <a:gd name="connsiteY6" fmla="*/ 1341965 h 5462329"/>
                    <a:gd name="connsiteX7" fmla="*/ 1819308 w 2457647"/>
                    <a:gd name="connsiteY7" fmla="*/ 2608463 h 5462329"/>
                    <a:gd name="connsiteX8" fmla="*/ 1639199 w 2457647"/>
                    <a:gd name="connsiteY8" fmla="*/ 3619845 h 5462329"/>
                    <a:gd name="connsiteX9" fmla="*/ 2331926 w 2457647"/>
                    <a:gd name="connsiteY9" fmla="*/ 4506536 h 5462329"/>
                    <a:gd name="connsiteX10" fmla="*/ 2428907 w 2457647"/>
                    <a:gd name="connsiteY10" fmla="*/ 5129991 h 5462329"/>
                    <a:gd name="connsiteX11" fmla="*/ 1999417 w 2457647"/>
                    <a:gd name="connsiteY11" fmla="*/ 5420936 h 5462329"/>
                    <a:gd name="connsiteX12" fmla="*/ 724798 w 2457647"/>
                    <a:gd name="connsiteY12" fmla="*/ 5379373 h 5462329"/>
                    <a:gd name="connsiteX13" fmla="*/ 281453 w 2457647"/>
                    <a:gd name="connsiteY13" fmla="*/ 4742063 h 5462329"/>
                    <a:gd name="connsiteX0" fmla="*/ 281453 w 2457647"/>
                    <a:gd name="connsiteY0" fmla="*/ 4778590 h 5498856"/>
                    <a:gd name="connsiteX1" fmla="*/ 101345 w 2457647"/>
                    <a:gd name="connsiteY1" fmla="*/ 2825099 h 5498856"/>
                    <a:gd name="connsiteX2" fmla="*/ 4363 w 2457647"/>
                    <a:gd name="connsiteY2" fmla="*/ 1245681 h 5498856"/>
                    <a:gd name="connsiteX3" fmla="*/ 239890 w 2457647"/>
                    <a:gd name="connsiteY3" fmla="*/ 428263 h 5498856"/>
                    <a:gd name="connsiteX4" fmla="*/ 1015744 w 2457647"/>
                    <a:gd name="connsiteY4" fmla="*/ 40335 h 5498856"/>
                    <a:gd name="connsiteX5" fmla="*/ 1875873 w 2457647"/>
                    <a:gd name="connsiteY5" fmla="*/ 1378492 h 5498856"/>
                    <a:gd name="connsiteX6" fmla="*/ 1819308 w 2457647"/>
                    <a:gd name="connsiteY6" fmla="*/ 2644990 h 5498856"/>
                    <a:gd name="connsiteX7" fmla="*/ 1639199 w 2457647"/>
                    <a:gd name="connsiteY7" fmla="*/ 3656372 h 5498856"/>
                    <a:gd name="connsiteX8" fmla="*/ 2331926 w 2457647"/>
                    <a:gd name="connsiteY8" fmla="*/ 4543063 h 5498856"/>
                    <a:gd name="connsiteX9" fmla="*/ 2428907 w 2457647"/>
                    <a:gd name="connsiteY9" fmla="*/ 5166518 h 5498856"/>
                    <a:gd name="connsiteX10" fmla="*/ 1999417 w 2457647"/>
                    <a:gd name="connsiteY10" fmla="*/ 5457463 h 5498856"/>
                    <a:gd name="connsiteX11" fmla="*/ 724798 w 2457647"/>
                    <a:gd name="connsiteY11" fmla="*/ 5415900 h 5498856"/>
                    <a:gd name="connsiteX12" fmla="*/ 281453 w 2457647"/>
                    <a:gd name="connsiteY12" fmla="*/ 4778590 h 5498856"/>
                    <a:gd name="connsiteX0" fmla="*/ 281453 w 2457647"/>
                    <a:gd name="connsiteY0" fmla="*/ 4681044 h 5401310"/>
                    <a:gd name="connsiteX1" fmla="*/ 101345 w 2457647"/>
                    <a:gd name="connsiteY1" fmla="*/ 2727553 h 5401310"/>
                    <a:gd name="connsiteX2" fmla="*/ 4363 w 2457647"/>
                    <a:gd name="connsiteY2" fmla="*/ 1148135 h 5401310"/>
                    <a:gd name="connsiteX3" fmla="*/ 239890 w 2457647"/>
                    <a:gd name="connsiteY3" fmla="*/ 330717 h 5401310"/>
                    <a:gd name="connsiteX4" fmla="*/ 1521426 w 2457647"/>
                    <a:gd name="connsiteY4" fmla="*/ 49479 h 5401310"/>
                    <a:gd name="connsiteX5" fmla="*/ 1875873 w 2457647"/>
                    <a:gd name="connsiteY5" fmla="*/ 1280946 h 5401310"/>
                    <a:gd name="connsiteX6" fmla="*/ 1819308 w 2457647"/>
                    <a:gd name="connsiteY6" fmla="*/ 2547444 h 5401310"/>
                    <a:gd name="connsiteX7" fmla="*/ 1639199 w 2457647"/>
                    <a:gd name="connsiteY7" fmla="*/ 3558826 h 5401310"/>
                    <a:gd name="connsiteX8" fmla="*/ 2331926 w 2457647"/>
                    <a:gd name="connsiteY8" fmla="*/ 4445517 h 5401310"/>
                    <a:gd name="connsiteX9" fmla="*/ 2428907 w 2457647"/>
                    <a:gd name="connsiteY9" fmla="*/ 5068972 h 5401310"/>
                    <a:gd name="connsiteX10" fmla="*/ 1999417 w 2457647"/>
                    <a:gd name="connsiteY10" fmla="*/ 5359917 h 5401310"/>
                    <a:gd name="connsiteX11" fmla="*/ 724798 w 2457647"/>
                    <a:gd name="connsiteY11" fmla="*/ 5318354 h 5401310"/>
                    <a:gd name="connsiteX12" fmla="*/ 281453 w 2457647"/>
                    <a:gd name="connsiteY12" fmla="*/ 4681044 h 5401310"/>
                    <a:gd name="connsiteX0" fmla="*/ 281453 w 2457647"/>
                    <a:gd name="connsiteY0" fmla="*/ 4423142 h 5143408"/>
                    <a:gd name="connsiteX1" fmla="*/ 101345 w 2457647"/>
                    <a:gd name="connsiteY1" fmla="*/ 2469651 h 5143408"/>
                    <a:gd name="connsiteX2" fmla="*/ 4363 w 2457647"/>
                    <a:gd name="connsiteY2" fmla="*/ 890233 h 5143408"/>
                    <a:gd name="connsiteX3" fmla="*/ 239890 w 2457647"/>
                    <a:gd name="connsiteY3" fmla="*/ 72815 h 5143408"/>
                    <a:gd name="connsiteX4" fmla="*/ 1480852 w 2457647"/>
                    <a:gd name="connsiteY4" fmla="*/ 147460 h 5143408"/>
                    <a:gd name="connsiteX5" fmla="*/ 1875873 w 2457647"/>
                    <a:gd name="connsiteY5" fmla="*/ 1023044 h 5143408"/>
                    <a:gd name="connsiteX6" fmla="*/ 1819308 w 2457647"/>
                    <a:gd name="connsiteY6" fmla="*/ 2289542 h 5143408"/>
                    <a:gd name="connsiteX7" fmla="*/ 1639199 w 2457647"/>
                    <a:gd name="connsiteY7" fmla="*/ 3300924 h 5143408"/>
                    <a:gd name="connsiteX8" fmla="*/ 2331926 w 2457647"/>
                    <a:gd name="connsiteY8" fmla="*/ 4187615 h 5143408"/>
                    <a:gd name="connsiteX9" fmla="*/ 2428907 w 2457647"/>
                    <a:gd name="connsiteY9" fmla="*/ 4811070 h 5143408"/>
                    <a:gd name="connsiteX10" fmla="*/ 1999417 w 2457647"/>
                    <a:gd name="connsiteY10" fmla="*/ 5102015 h 5143408"/>
                    <a:gd name="connsiteX11" fmla="*/ 724798 w 2457647"/>
                    <a:gd name="connsiteY11" fmla="*/ 5060452 h 5143408"/>
                    <a:gd name="connsiteX12" fmla="*/ 281453 w 2457647"/>
                    <a:gd name="connsiteY12" fmla="*/ 4423142 h 5143408"/>
                    <a:gd name="connsiteX0" fmla="*/ 366492 w 2542686"/>
                    <a:gd name="connsiteY0" fmla="*/ 4276609 h 4996875"/>
                    <a:gd name="connsiteX1" fmla="*/ 186384 w 2542686"/>
                    <a:gd name="connsiteY1" fmla="*/ 2323118 h 4996875"/>
                    <a:gd name="connsiteX2" fmla="*/ 89402 w 2542686"/>
                    <a:gd name="connsiteY2" fmla="*/ 743700 h 4996875"/>
                    <a:gd name="connsiteX3" fmla="*/ 1565891 w 2542686"/>
                    <a:gd name="connsiteY3" fmla="*/ 927 h 4996875"/>
                    <a:gd name="connsiteX4" fmla="*/ 1960912 w 2542686"/>
                    <a:gd name="connsiteY4" fmla="*/ 876511 h 4996875"/>
                    <a:gd name="connsiteX5" fmla="*/ 1904347 w 2542686"/>
                    <a:gd name="connsiteY5" fmla="*/ 2143009 h 4996875"/>
                    <a:gd name="connsiteX6" fmla="*/ 1724238 w 2542686"/>
                    <a:gd name="connsiteY6" fmla="*/ 3154391 h 4996875"/>
                    <a:gd name="connsiteX7" fmla="*/ 2416965 w 2542686"/>
                    <a:gd name="connsiteY7" fmla="*/ 4041082 h 4996875"/>
                    <a:gd name="connsiteX8" fmla="*/ 2513946 w 2542686"/>
                    <a:gd name="connsiteY8" fmla="*/ 4664537 h 4996875"/>
                    <a:gd name="connsiteX9" fmla="*/ 2084456 w 2542686"/>
                    <a:gd name="connsiteY9" fmla="*/ 4955482 h 4996875"/>
                    <a:gd name="connsiteX10" fmla="*/ 809837 w 2542686"/>
                    <a:gd name="connsiteY10" fmla="*/ 4913919 h 4996875"/>
                    <a:gd name="connsiteX11" fmla="*/ 366492 w 2542686"/>
                    <a:gd name="connsiteY11" fmla="*/ 4276609 h 4996875"/>
                    <a:gd name="connsiteX0" fmla="*/ 181658 w 2357852"/>
                    <a:gd name="connsiteY0" fmla="*/ 4389837 h 5110103"/>
                    <a:gd name="connsiteX1" fmla="*/ 1550 w 2357852"/>
                    <a:gd name="connsiteY1" fmla="*/ 2436346 h 5110103"/>
                    <a:gd name="connsiteX2" fmla="*/ 269311 w 2357852"/>
                    <a:gd name="connsiteY2" fmla="*/ 267015 h 5110103"/>
                    <a:gd name="connsiteX3" fmla="*/ 1381057 w 2357852"/>
                    <a:gd name="connsiteY3" fmla="*/ 114155 h 5110103"/>
                    <a:gd name="connsiteX4" fmla="*/ 1776078 w 2357852"/>
                    <a:gd name="connsiteY4" fmla="*/ 989739 h 5110103"/>
                    <a:gd name="connsiteX5" fmla="*/ 1719513 w 2357852"/>
                    <a:gd name="connsiteY5" fmla="*/ 2256237 h 5110103"/>
                    <a:gd name="connsiteX6" fmla="*/ 1539404 w 2357852"/>
                    <a:gd name="connsiteY6" fmla="*/ 3267619 h 5110103"/>
                    <a:gd name="connsiteX7" fmla="*/ 2232131 w 2357852"/>
                    <a:gd name="connsiteY7" fmla="*/ 4154310 h 5110103"/>
                    <a:gd name="connsiteX8" fmla="*/ 2329112 w 2357852"/>
                    <a:gd name="connsiteY8" fmla="*/ 4777765 h 5110103"/>
                    <a:gd name="connsiteX9" fmla="*/ 1899622 w 2357852"/>
                    <a:gd name="connsiteY9" fmla="*/ 5068710 h 5110103"/>
                    <a:gd name="connsiteX10" fmla="*/ 625003 w 2357852"/>
                    <a:gd name="connsiteY10" fmla="*/ 5027147 h 5110103"/>
                    <a:gd name="connsiteX11" fmla="*/ 181658 w 2357852"/>
                    <a:gd name="connsiteY11" fmla="*/ 4389837 h 5110103"/>
                    <a:gd name="connsiteX0" fmla="*/ 53817 w 2230011"/>
                    <a:gd name="connsiteY0" fmla="*/ 4520109 h 5240375"/>
                    <a:gd name="connsiteX1" fmla="*/ 141470 w 2230011"/>
                    <a:gd name="connsiteY1" fmla="*/ 397287 h 5240375"/>
                    <a:gd name="connsiteX2" fmla="*/ 1253216 w 2230011"/>
                    <a:gd name="connsiteY2" fmla="*/ 244427 h 5240375"/>
                    <a:gd name="connsiteX3" fmla="*/ 1648237 w 2230011"/>
                    <a:gd name="connsiteY3" fmla="*/ 1120011 h 5240375"/>
                    <a:gd name="connsiteX4" fmla="*/ 1591672 w 2230011"/>
                    <a:gd name="connsiteY4" fmla="*/ 2386509 h 5240375"/>
                    <a:gd name="connsiteX5" fmla="*/ 1411563 w 2230011"/>
                    <a:gd name="connsiteY5" fmla="*/ 3397891 h 5240375"/>
                    <a:gd name="connsiteX6" fmla="*/ 2104290 w 2230011"/>
                    <a:gd name="connsiteY6" fmla="*/ 4284582 h 5240375"/>
                    <a:gd name="connsiteX7" fmla="*/ 2201271 w 2230011"/>
                    <a:gd name="connsiteY7" fmla="*/ 4908037 h 5240375"/>
                    <a:gd name="connsiteX8" fmla="*/ 1771781 w 2230011"/>
                    <a:gd name="connsiteY8" fmla="*/ 5198982 h 5240375"/>
                    <a:gd name="connsiteX9" fmla="*/ 497162 w 2230011"/>
                    <a:gd name="connsiteY9" fmla="*/ 5157419 h 5240375"/>
                    <a:gd name="connsiteX10" fmla="*/ 53817 w 2230011"/>
                    <a:gd name="connsiteY10" fmla="*/ 4520109 h 5240375"/>
                    <a:gd name="connsiteX0" fmla="*/ -5 w 2176189"/>
                    <a:gd name="connsiteY0" fmla="*/ 4436505 h 5156771"/>
                    <a:gd name="connsiteX1" fmla="*/ 1199394 w 2176189"/>
                    <a:gd name="connsiteY1" fmla="*/ 160823 h 5156771"/>
                    <a:gd name="connsiteX2" fmla="*/ 1594415 w 2176189"/>
                    <a:gd name="connsiteY2" fmla="*/ 1036407 h 5156771"/>
                    <a:gd name="connsiteX3" fmla="*/ 1537850 w 2176189"/>
                    <a:gd name="connsiteY3" fmla="*/ 2302905 h 5156771"/>
                    <a:gd name="connsiteX4" fmla="*/ 1357741 w 2176189"/>
                    <a:gd name="connsiteY4" fmla="*/ 3314287 h 5156771"/>
                    <a:gd name="connsiteX5" fmla="*/ 2050468 w 2176189"/>
                    <a:gd name="connsiteY5" fmla="*/ 4200978 h 5156771"/>
                    <a:gd name="connsiteX6" fmla="*/ 2147449 w 2176189"/>
                    <a:gd name="connsiteY6" fmla="*/ 4824433 h 5156771"/>
                    <a:gd name="connsiteX7" fmla="*/ 1717959 w 2176189"/>
                    <a:gd name="connsiteY7" fmla="*/ 5115378 h 5156771"/>
                    <a:gd name="connsiteX8" fmla="*/ 443340 w 2176189"/>
                    <a:gd name="connsiteY8" fmla="*/ 5073815 h 5156771"/>
                    <a:gd name="connsiteX9" fmla="*/ -5 w 2176189"/>
                    <a:gd name="connsiteY9" fmla="*/ 4436505 h 5156771"/>
                    <a:gd name="connsiteX0" fmla="*/ -5 w 2176189"/>
                    <a:gd name="connsiteY0" fmla="*/ 3463358 h 4183624"/>
                    <a:gd name="connsiteX1" fmla="*/ 1594415 w 2176189"/>
                    <a:gd name="connsiteY1" fmla="*/ 63260 h 4183624"/>
                    <a:gd name="connsiteX2" fmla="*/ 1537850 w 2176189"/>
                    <a:gd name="connsiteY2" fmla="*/ 1329758 h 4183624"/>
                    <a:gd name="connsiteX3" fmla="*/ 1357741 w 2176189"/>
                    <a:gd name="connsiteY3" fmla="*/ 2341140 h 4183624"/>
                    <a:gd name="connsiteX4" fmla="*/ 2050468 w 2176189"/>
                    <a:gd name="connsiteY4" fmla="*/ 3227831 h 4183624"/>
                    <a:gd name="connsiteX5" fmla="*/ 2147449 w 2176189"/>
                    <a:gd name="connsiteY5" fmla="*/ 3851286 h 4183624"/>
                    <a:gd name="connsiteX6" fmla="*/ 1717959 w 2176189"/>
                    <a:gd name="connsiteY6" fmla="*/ 4142231 h 4183624"/>
                    <a:gd name="connsiteX7" fmla="*/ 443340 w 2176189"/>
                    <a:gd name="connsiteY7" fmla="*/ 4100668 h 4183624"/>
                    <a:gd name="connsiteX8" fmla="*/ -5 w 2176189"/>
                    <a:gd name="connsiteY8" fmla="*/ 3463358 h 4183624"/>
                    <a:gd name="connsiteX0" fmla="*/ -5 w 2176189"/>
                    <a:gd name="connsiteY0" fmla="*/ 2159358 h 2879624"/>
                    <a:gd name="connsiteX1" fmla="*/ 1537850 w 2176189"/>
                    <a:gd name="connsiteY1" fmla="*/ 25758 h 2879624"/>
                    <a:gd name="connsiteX2" fmla="*/ 1357741 w 2176189"/>
                    <a:gd name="connsiteY2" fmla="*/ 1037140 h 2879624"/>
                    <a:gd name="connsiteX3" fmla="*/ 2050468 w 2176189"/>
                    <a:gd name="connsiteY3" fmla="*/ 1923831 h 2879624"/>
                    <a:gd name="connsiteX4" fmla="*/ 2147449 w 2176189"/>
                    <a:gd name="connsiteY4" fmla="*/ 2547286 h 2879624"/>
                    <a:gd name="connsiteX5" fmla="*/ 1717959 w 2176189"/>
                    <a:gd name="connsiteY5" fmla="*/ 2838231 h 2879624"/>
                    <a:gd name="connsiteX6" fmla="*/ 443340 w 2176189"/>
                    <a:gd name="connsiteY6" fmla="*/ 2796668 h 2879624"/>
                    <a:gd name="connsiteX7" fmla="*/ -5 w 2176189"/>
                    <a:gd name="connsiteY7" fmla="*/ 2159358 h 2879624"/>
                    <a:gd name="connsiteX0" fmla="*/ -5 w 2176189"/>
                    <a:gd name="connsiteY0" fmla="*/ 1123862 h 1844128"/>
                    <a:gd name="connsiteX1" fmla="*/ 1357741 w 2176189"/>
                    <a:gd name="connsiteY1" fmla="*/ 1644 h 1844128"/>
                    <a:gd name="connsiteX2" fmla="*/ 2050468 w 2176189"/>
                    <a:gd name="connsiteY2" fmla="*/ 888335 h 1844128"/>
                    <a:gd name="connsiteX3" fmla="*/ 2147449 w 2176189"/>
                    <a:gd name="connsiteY3" fmla="*/ 1511790 h 1844128"/>
                    <a:gd name="connsiteX4" fmla="*/ 1717959 w 2176189"/>
                    <a:gd name="connsiteY4" fmla="*/ 1802735 h 1844128"/>
                    <a:gd name="connsiteX5" fmla="*/ 443340 w 2176189"/>
                    <a:gd name="connsiteY5" fmla="*/ 1761172 h 1844128"/>
                    <a:gd name="connsiteX6" fmla="*/ -5 w 2176189"/>
                    <a:gd name="connsiteY6" fmla="*/ 1123862 h 1844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76189" h="1844128">
                      <a:moveTo>
                        <a:pt x="-5" y="1123862"/>
                      </a:moveTo>
                      <a:cubicBezTo>
                        <a:pt x="152395" y="830607"/>
                        <a:pt x="1015996" y="40899"/>
                        <a:pt x="1357741" y="1644"/>
                      </a:cubicBezTo>
                      <a:cubicBezTo>
                        <a:pt x="1699487" y="-37610"/>
                        <a:pt x="1918850" y="636644"/>
                        <a:pt x="2050468" y="888335"/>
                      </a:cubicBezTo>
                      <a:cubicBezTo>
                        <a:pt x="2182086" y="1140026"/>
                        <a:pt x="2202867" y="1359390"/>
                        <a:pt x="2147449" y="1511790"/>
                      </a:cubicBezTo>
                      <a:cubicBezTo>
                        <a:pt x="2092031" y="1664190"/>
                        <a:pt x="2078177" y="1745008"/>
                        <a:pt x="1717959" y="1802735"/>
                      </a:cubicBezTo>
                      <a:cubicBezTo>
                        <a:pt x="1357741" y="1860462"/>
                        <a:pt x="727358" y="1867390"/>
                        <a:pt x="443340" y="1761172"/>
                      </a:cubicBezTo>
                      <a:cubicBezTo>
                        <a:pt x="159322" y="1654954"/>
                        <a:pt x="103904" y="1555662"/>
                        <a:pt x="-5" y="1123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 flipV="1">
                  <a:off x="4516077" y="2057400"/>
                  <a:ext cx="49926" cy="73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 flipV="1">
                  <a:off x="4481125" y="2062429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 flipV="1">
                  <a:off x="4453669" y="2069973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 flipV="1">
                  <a:off x="4424958" y="2079172"/>
                  <a:ext cx="22470" cy="37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 flipV="1">
                  <a:off x="4397502" y="2100148"/>
                  <a:ext cx="22470" cy="3017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 rot="3532570">
                <a:off x="4303769" y="2223597"/>
                <a:ext cx="168501" cy="150066"/>
                <a:chOff x="4397502" y="2057400"/>
                <a:chExt cx="168501" cy="150066"/>
              </a:xfrm>
            </p:grpSpPr>
            <p:sp>
              <p:nvSpPr>
                <p:cNvPr id="91" name="Freeform 90"/>
                <p:cNvSpPr/>
                <p:nvPr/>
              </p:nvSpPr>
              <p:spPr>
                <a:xfrm rot="21415007" flipV="1">
                  <a:off x="4403841" y="2138743"/>
                  <a:ext cx="161936" cy="68723"/>
                </a:xfrm>
                <a:custGeom>
                  <a:avLst/>
                  <a:gdLst>
                    <a:gd name="connsiteX0" fmla="*/ 452236 w 2914469"/>
                    <a:gd name="connsiteY0" fmla="*/ 4744449 h 5470974"/>
                    <a:gd name="connsiteX1" fmla="*/ 8891 w 2914469"/>
                    <a:gd name="connsiteY1" fmla="*/ 2749394 h 5470974"/>
                    <a:gd name="connsiteX2" fmla="*/ 175146 w 2914469"/>
                    <a:gd name="connsiteY2" fmla="*/ 1211540 h 5470974"/>
                    <a:gd name="connsiteX3" fmla="*/ 410673 w 2914469"/>
                    <a:gd name="connsiteY3" fmla="*/ 394122 h 5470974"/>
                    <a:gd name="connsiteX4" fmla="*/ 1186527 w 2914469"/>
                    <a:gd name="connsiteY4" fmla="*/ 6194 h 5470974"/>
                    <a:gd name="connsiteX5" fmla="*/ 2142491 w 2914469"/>
                    <a:gd name="connsiteY5" fmla="*/ 269431 h 5470974"/>
                    <a:gd name="connsiteX6" fmla="*/ 2447291 w 2914469"/>
                    <a:gd name="connsiteY6" fmla="*/ 1599467 h 5470974"/>
                    <a:gd name="connsiteX7" fmla="*/ 1990091 w 2914469"/>
                    <a:gd name="connsiteY7" fmla="*/ 2610849 h 5470974"/>
                    <a:gd name="connsiteX8" fmla="*/ 1809982 w 2914469"/>
                    <a:gd name="connsiteY8" fmla="*/ 3622231 h 5470974"/>
                    <a:gd name="connsiteX9" fmla="*/ 2655109 w 2914469"/>
                    <a:gd name="connsiteY9" fmla="*/ 4522776 h 5470974"/>
                    <a:gd name="connsiteX10" fmla="*/ 2890636 w 2914469"/>
                    <a:gd name="connsiteY10" fmla="*/ 5049249 h 5470974"/>
                    <a:gd name="connsiteX11" fmla="*/ 2170200 w 2914469"/>
                    <a:gd name="connsiteY11" fmla="*/ 5423322 h 5470974"/>
                    <a:gd name="connsiteX12" fmla="*/ 729327 w 2914469"/>
                    <a:gd name="connsiteY12" fmla="*/ 5395613 h 5470974"/>
                    <a:gd name="connsiteX13" fmla="*/ 452236 w 2914469"/>
                    <a:gd name="connsiteY13" fmla="*/ 4744449 h 5470974"/>
                    <a:gd name="connsiteX0" fmla="*/ 452236 w 2733397"/>
                    <a:gd name="connsiteY0" fmla="*/ 4744449 h 5470974"/>
                    <a:gd name="connsiteX1" fmla="*/ 8891 w 2733397"/>
                    <a:gd name="connsiteY1" fmla="*/ 2749394 h 5470974"/>
                    <a:gd name="connsiteX2" fmla="*/ 175146 w 2733397"/>
                    <a:gd name="connsiteY2" fmla="*/ 1211540 h 5470974"/>
                    <a:gd name="connsiteX3" fmla="*/ 410673 w 2733397"/>
                    <a:gd name="connsiteY3" fmla="*/ 394122 h 5470974"/>
                    <a:gd name="connsiteX4" fmla="*/ 1186527 w 2733397"/>
                    <a:gd name="connsiteY4" fmla="*/ 6194 h 5470974"/>
                    <a:gd name="connsiteX5" fmla="*/ 2142491 w 2733397"/>
                    <a:gd name="connsiteY5" fmla="*/ 269431 h 5470974"/>
                    <a:gd name="connsiteX6" fmla="*/ 2447291 w 2733397"/>
                    <a:gd name="connsiteY6" fmla="*/ 1599467 h 5470974"/>
                    <a:gd name="connsiteX7" fmla="*/ 1990091 w 2733397"/>
                    <a:gd name="connsiteY7" fmla="*/ 2610849 h 5470974"/>
                    <a:gd name="connsiteX8" fmla="*/ 1809982 w 2733397"/>
                    <a:gd name="connsiteY8" fmla="*/ 3622231 h 5470974"/>
                    <a:gd name="connsiteX9" fmla="*/ 2655109 w 2733397"/>
                    <a:gd name="connsiteY9" fmla="*/ 4522776 h 5470974"/>
                    <a:gd name="connsiteX10" fmla="*/ 2641254 w 2733397"/>
                    <a:gd name="connsiteY10" fmla="*/ 5146231 h 5470974"/>
                    <a:gd name="connsiteX11" fmla="*/ 2170200 w 2733397"/>
                    <a:gd name="connsiteY11" fmla="*/ 5423322 h 5470974"/>
                    <a:gd name="connsiteX12" fmla="*/ 729327 w 2733397"/>
                    <a:gd name="connsiteY12" fmla="*/ 5395613 h 5470974"/>
                    <a:gd name="connsiteX13" fmla="*/ 452236 w 2733397"/>
                    <a:gd name="connsiteY13" fmla="*/ 4744449 h 5470974"/>
                    <a:gd name="connsiteX0" fmla="*/ 452236 w 2662490"/>
                    <a:gd name="connsiteY0" fmla="*/ 4744449 h 5470974"/>
                    <a:gd name="connsiteX1" fmla="*/ 8891 w 2662490"/>
                    <a:gd name="connsiteY1" fmla="*/ 2749394 h 5470974"/>
                    <a:gd name="connsiteX2" fmla="*/ 175146 w 2662490"/>
                    <a:gd name="connsiteY2" fmla="*/ 1211540 h 5470974"/>
                    <a:gd name="connsiteX3" fmla="*/ 410673 w 2662490"/>
                    <a:gd name="connsiteY3" fmla="*/ 394122 h 5470974"/>
                    <a:gd name="connsiteX4" fmla="*/ 1186527 w 2662490"/>
                    <a:gd name="connsiteY4" fmla="*/ 6194 h 5470974"/>
                    <a:gd name="connsiteX5" fmla="*/ 2142491 w 2662490"/>
                    <a:gd name="connsiteY5" fmla="*/ 269431 h 5470974"/>
                    <a:gd name="connsiteX6" fmla="*/ 2447291 w 2662490"/>
                    <a:gd name="connsiteY6" fmla="*/ 1599467 h 5470974"/>
                    <a:gd name="connsiteX7" fmla="*/ 1990091 w 2662490"/>
                    <a:gd name="connsiteY7" fmla="*/ 2610849 h 5470974"/>
                    <a:gd name="connsiteX8" fmla="*/ 1809982 w 2662490"/>
                    <a:gd name="connsiteY8" fmla="*/ 3622231 h 5470974"/>
                    <a:gd name="connsiteX9" fmla="*/ 2502709 w 2662490"/>
                    <a:gd name="connsiteY9" fmla="*/ 4508922 h 5470974"/>
                    <a:gd name="connsiteX10" fmla="*/ 2641254 w 2662490"/>
                    <a:gd name="connsiteY10" fmla="*/ 5146231 h 5470974"/>
                    <a:gd name="connsiteX11" fmla="*/ 2170200 w 2662490"/>
                    <a:gd name="connsiteY11" fmla="*/ 5423322 h 5470974"/>
                    <a:gd name="connsiteX12" fmla="*/ 729327 w 2662490"/>
                    <a:gd name="connsiteY12" fmla="*/ 5395613 h 5470974"/>
                    <a:gd name="connsiteX13" fmla="*/ 452236 w 2662490"/>
                    <a:gd name="connsiteY13" fmla="*/ 4744449 h 5470974"/>
                    <a:gd name="connsiteX0" fmla="*/ 452236 w 2628430"/>
                    <a:gd name="connsiteY0" fmla="*/ 4744449 h 5470974"/>
                    <a:gd name="connsiteX1" fmla="*/ 8891 w 2628430"/>
                    <a:gd name="connsiteY1" fmla="*/ 2749394 h 5470974"/>
                    <a:gd name="connsiteX2" fmla="*/ 175146 w 2628430"/>
                    <a:gd name="connsiteY2" fmla="*/ 1211540 h 5470974"/>
                    <a:gd name="connsiteX3" fmla="*/ 410673 w 2628430"/>
                    <a:gd name="connsiteY3" fmla="*/ 394122 h 5470974"/>
                    <a:gd name="connsiteX4" fmla="*/ 1186527 w 2628430"/>
                    <a:gd name="connsiteY4" fmla="*/ 6194 h 5470974"/>
                    <a:gd name="connsiteX5" fmla="*/ 2142491 w 2628430"/>
                    <a:gd name="connsiteY5" fmla="*/ 269431 h 5470974"/>
                    <a:gd name="connsiteX6" fmla="*/ 2447291 w 2628430"/>
                    <a:gd name="connsiteY6" fmla="*/ 1599467 h 5470974"/>
                    <a:gd name="connsiteX7" fmla="*/ 1990091 w 2628430"/>
                    <a:gd name="connsiteY7" fmla="*/ 2610849 h 5470974"/>
                    <a:gd name="connsiteX8" fmla="*/ 1809982 w 2628430"/>
                    <a:gd name="connsiteY8" fmla="*/ 3622231 h 5470974"/>
                    <a:gd name="connsiteX9" fmla="*/ 2502709 w 2628430"/>
                    <a:gd name="connsiteY9" fmla="*/ 4508922 h 5470974"/>
                    <a:gd name="connsiteX10" fmla="*/ 2599690 w 2628430"/>
                    <a:gd name="connsiteY10" fmla="*/ 5132377 h 5470974"/>
                    <a:gd name="connsiteX11" fmla="*/ 2170200 w 2628430"/>
                    <a:gd name="connsiteY11" fmla="*/ 5423322 h 5470974"/>
                    <a:gd name="connsiteX12" fmla="*/ 729327 w 2628430"/>
                    <a:gd name="connsiteY12" fmla="*/ 5395613 h 5470974"/>
                    <a:gd name="connsiteX13" fmla="*/ 452236 w 2628430"/>
                    <a:gd name="connsiteY13" fmla="*/ 4744449 h 5470974"/>
                    <a:gd name="connsiteX0" fmla="*/ 452236 w 2628430"/>
                    <a:gd name="connsiteY0" fmla="*/ 4744449 h 5464715"/>
                    <a:gd name="connsiteX1" fmla="*/ 8891 w 2628430"/>
                    <a:gd name="connsiteY1" fmla="*/ 2749394 h 5464715"/>
                    <a:gd name="connsiteX2" fmla="*/ 175146 w 2628430"/>
                    <a:gd name="connsiteY2" fmla="*/ 1211540 h 5464715"/>
                    <a:gd name="connsiteX3" fmla="*/ 410673 w 2628430"/>
                    <a:gd name="connsiteY3" fmla="*/ 394122 h 5464715"/>
                    <a:gd name="connsiteX4" fmla="*/ 1186527 w 2628430"/>
                    <a:gd name="connsiteY4" fmla="*/ 6194 h 5464715"/>
                    <a:gd name="connsiteX5" fmla="*/ 2142491 w 2628430"/>
                    <a:gd name="connsiteY5" fmla="*/ 269431 h 5464715"/>
                    <a:gd name="connsiteX6" fmla="*/ 2447291 w 2628430"/>
                    <a:gd name="connsiteY6" fmla="*/ 1599467 h 5464715"/>
                    <a:gd name="connsiteX7" fmla="*/ 1990091 w 2628430"/>
                    <a:gd name="connsiteY7" fmla="*/ 2610849 h 5464715"/>
                    <a:gd name="connsiteX8" fmla="*/ 1809982 w 2628430"/>
                    <a:gd name="connsiteY8" fmla="*/ 3622231 h 5464715"/>
                    <a:gd name="connsiteX9" fmla="*/ 2502709 w 2628430"/>
                    <a:gd name="connsiteY9" fmla="*/ 4508922 h 5464715"/>
                    <a:gd name="connsiteX10" fmla="*/ 2599690 w 2628430"/>
                    <a:gd name="connsiteY10" fmla="*/ 5132377 h 5464715"/>
                    <a:gd name="connsiteX11" fmla="*/ 2170200 w 2628430"/>
                    <a:gd name="connsiteY11" fmla="*/ 5423322 h 5464715"/>
                    <a:gd name="connsiteX12" fmla="*/ 895581 w 2628430"/>
                    <a:gd name="connsiteY12" fmla="*/ 5381759 h 5464715"/>
                    <a:gd name="connsiteX13" fmla="*/ 452236 w 2628430"/>
                    <a:gd name="connsiteY13" fmla="*/ 4744449 h 5464715"/>
                    <a:gd name="connsiteX0" fmla="*/ 281453 w 2457647"/>
                    <a:gd name="connsiteY0" fmla="*/ 4744449 h 5464715"/>
                    <a:gd name="connsiteX1" fmla="*/ 101345 w 2457647"/>
                    <a:gd name="connsiteY1" fmla="*/ 2790958 h 5464715"/>
                    <a:gd name="connsiteX2" fmla="*/ 4363 w 2457647"/>
                    <a:gd name="connsiteY2" fmla="*/ 1211540 h 5464715"/>
                    <a:gd name="connsiteX3" fmla="*/ 239890 w 2457647"/>
                    <a:gd name="connsiteY3" fmla="*/ 394122 h 5464715"/>
                    <a:gd name="connsiteX4" fmla="*/ 1015744 w 2457647"/>
                    <a:gd name="connsiteY4" fmla="*/ 6194 h 5464715"/>
                    <a:gd name="connsiteX5" fmla="*/ 1971708 w 2457647"/>
                    <a:gd name="connsiteY5" fmla="*/ 269431 h 5464715"/>
                    <a:gd name="connsiteX6" fmla="*/ 2276508 w 2457647"/>
                    <a:gd name="connsiteY6" fmla="*/ 1599467 h 5464715"/>
                    <a:gd name="connsiteX7" fmla="*/ 1819308 w 2457647"/>
                    <a:gd name="connsiteY7" fmla="*/ 2610849 h 5464715"/>
                    <a:gd name="connsiteX8" fmla="*/ 1639199 w 2457647"/>
                    <a:gd name="connsiteY8" fmla="*/ 3622231 h 5464715"/>
                    <a:gd name="connsiteX9" fmla="*/ 2331926 w 2457647"/>
                    <a:gd name="connsiteY9" fmla="*/ 4508922 h 5464715"/>
                    <a:gd name="connsiteX10" fmla="*/ 2428907 w 2457647"/>
                    <a:gd name="connsiteY10" fmla="*/ 5132377 h 5464715"/>
                    <a:gd name="connsiteX11" fmla="*/ 1999417 w 2457647"/>
                    <a:gd name="connsiteY11" fmla="*/ 5423322 h 5464715"/>
                    <a:gd name="connsiteX12" fmla="*/ 724798 w 2457647"/>
                    <a:gd name="connsiteY12" fmla="*/ 5381759 h 5464715"/>
                    <a:gd name="connsiteX13" fmla="*/ 281453 w 2457647"/>
                    <a:gd name="connsiteY13" fmla="*/ 4744449 h 5464715"/>
                    <a:gd name="connsiteX0" fmla="*/ 281453 w 2457647"/>
                    <a:gd name="connsiteY0" fmla="*/ 4742063 h 5462329"/>
                    <a:gd name="connsiteX1" fmla="*/ 101345 w 2457647"/>
                    <a:gd name="connsiteY1" fmla="*/ 2788572 h 5462329"/>
                    <a:gd name="connsiteX2" fmla="*/ 4363 w 2457647"/>
                    <a:gd name="connsiteY2" fmla="*/ 1209154 h 5462329"/>
                    <a:gd name="connsiteX3" fmla="*/ 239890 w 2457647"/>
                    <a:gd name="connsiteY3" fmla="*/ 391736 h 5462329"/>
                    <a:gd name="connsiteX4" fmla="*/ 1015744 w 2457647"/>
                    <a:gd name="connsiteY4" fmla="*/ 3808 h 5462329"/>
                    <a:gd name="connsiteX5" fmla="*/ 1971708 w 2457647"/>
                    <a:gd name="connsiteY5" fmla="*/ 267045 h 5462329"/>
                    <a:gd name="connsiteX6" fmla="*/ 1875873 w 2457647"/>
                    <a:gd name="connsiteY6" fmla="*/ 1341965 h 5462329"/>
                    <a:gd name="connsiteX7" fmla="*/ 1819308 w 2457647"/>
                    <a:gd name="connsiteY7" fmla="*/ 2608463 h 5462329"/>
                    <a:gd name="connsiteX8" fmla="*/ 1639199 w 2457647"/>
                    <a:gd name="connsiteY8" fmla="*/ 3619845 h 5462329"/>
                    <a:gd name="connsiteX9" fmla="*/ 2331926 w 2457647"/>
                    <a:gd name="connsiteY9" fmla="*/ 4506536 h 5462329"/>
                    <a:gd name="connsiteX10" fmla="*/ 2428907 w 2457647"/>
                    <a:gd name="connsiteY10" fmla="*/ 5129991 h 5462329"/>
                    <a:gd name="connsiteX11" fmla="*/ 1999417 w 2457647"/>
                    <a:gd name="connsiteY11" fmla="*/ 5420936 h 5462329"/>
                    <a:gd name="connsiteX12" fmla="*/ 724798 w 2457647"/>
                    <a:gd name="connsiteY12" fmla="*/ 5379373 h 5462329"/>
                    <a:gd name="connsiteX13" fmla="*/ 281453 w 2457647"/>
                    <a:gd name="connsiteY13" fmla="*/ 4742063 h 5462329"/>
                    <a:gd name="connsiteX0" fmla="*/ 281453 w 2457647"/>
                    <a:gd name="connsiteY0" fmla="*/ 4778590 h 5498856"/>
                    <a:gd name="connsiteX1" fmla="*/ 101345 w 2457647"/>
                    <a:gd name="connsiteY1" fmla="*/ 2825099 h 5498856"/>
                    <a:gd name="connsiteX2" fmla="*/ 4363 w 2457647"/>
                    <a:gd name="connsiteY2" fmla="*/ 1245681 h 5498856"/>
                    <a:gd name="connsiteX3" fmla="*/ 239890 w 2457647"/>
                    <a:gd name="connsiteY3" fmla="*/ 428263 h 5498856"/>
                    <a:gd name="connsiteX4" fmla="*/ 1015744 w 2457647"/>
                    <a:gd name="connsiteY4" fmla="*/ 40335 h 5498856"/>
                    <a:gd name="connsiteX5" fmla="*/ 1875873 w 2457647"/>
                    <a:gd name="connsiteY5" fmla="*/ 1378492 h 5498856"/>
                    <a:gd name="connsiteX6" fmla="*/ 1819308 w 2457647"/>
                    <a:gd name="connsiteY6" fmla="*/ 2644990 h 5498856"/>
                    <a:gd name="connsiteX7" fmla="*/ 1639199 w 2457647"/>
                    <a:gd name="connsiteY7" fmla="*/ 3656372 h 5498856"/>
                    <a:gd name="connsiteX8" fmla="*/ 2331926 w 2457647"/>
                    <a:gd name="connsiteY8" fmla="*/ 4543063 h 5498856"/>
                    <a:gd name="connsiteX9" fmla="*/ 2428907 w 2457647"/>
                    <a:gd name="connsiteY9" fmla="*/ 5166518 h 5498856"/>
                    <a:gd name="connsiteX10" fmla="*/ 1999417 w 2457647"/>
                    <a:gd name="connsiteY10" fmla="*/ 5457463 h 5498856"/>
                    <a:gd name="connsiteX11" fmla="*/ 724798 w 2457647"/>
                    <a:gd name="connsiteY11" fmla="*/ 5415900 h 5498856"/>
                    <a:gd name="connsiteX12" fmla="*/ 281453 w 2457647"/>
                    <a:gd name="connsiteY12" fmla="*/ 4778590 h 5498856"/>
                    <a:gd name="connsiteX0" fmla="*/ 281453 w 2457647"/>
                    <a:gd name="connsiteY0" fmla="*/ 4681044 h 5401310"/>
                    <a:gd name="connsiteX1" fmla="*/ 101345 w 2457647"/>
                    <a:gd name="connsiteY1" fmla="*/ 2727553 h 5401310"/>
                    <a:gd name="connsiteX2" fmla="*/ 4363 w 2457647"/>
                    <a:gd name="connsiteY2" fmla="*/ 1148135 h 5401310"/>
                    <a:gd name="connsiteX3" fmla="*/ 239890 w 2457647"/>
                    <a:gd name="connsiteY3" fmla="*/ 330717 h 5401310"/>
                    <a:gd name="connsiteX4" fmla="*/ 1521426 w 2457647"/>
                    <a:gd name="connsiteY4" fmla="*/ 49479 h 5401310"/>
                    <a:gd name="connsiteX5" fmla="*/ 1875873 w 2457647"/>
                    <a:gd name="connsiteY5" fmla="*/ 1280946 h 5401310"/>
                    <a:gd name="connsiteX6" fmla="*/ 1819308 w 2457647"/>
                    <a:gd name="connsiteY6" fmla="*/ 2547444 h 5401310"/>
                    <a:gd name="connsiteX7" fmla="*/ 1639199 w 2457647"/>
                    <a:gd name="connsiteY7" fmla="*/ 3558826 h 5401310"/>
                    <a:gd name="connsiteX8" fmla="*/ 2331926 w 2457647"/>
                    <a:gd name="connsiteY8" fmla="*/ 4445517 h 5401310"/>
                    <a:gd name="connsiteX9" fmla="*/ 2428907 w 2457647"/>
                    <a:gd name="connsiteY9" fmla="*/ 5068972 h 5401310"/>
                    <a:gd name="connsiteX10" fmla="*/ 1999417 w 2457647"/>
                    <a:gd name="connsiteY10" fmla="*/ 5359917 h 5401310"/>
                    <a:gd name="connsiteX11" fmla="*/ 724798 w 2457647"/>
                    <a:gd name="connsiteY11" fmla="*/ 5318354 h 5401310"/>
                    <a:gd name="connsiteX12" fmla="*/ 281453 w 2457647"/>
                    <a:gd name="connsiteY12" fmla="*/ 4681044 h 5401310"/>
                    <a:gd name="connsiteX0" fmla="*/ 281453 w 2457647"/>
                    <a:gd name="connsiteY0" fmla="*/ 4423142 h 5143408"/>
                    <a:gd name="connsiteX1" fmla="*/ 101345 w 2457647"/>
                    <a:gd name="connsiteY1" fmla="*/ 2469651 h 5143408"/>
                    <a:gd name="connsiteX2" fmla="*/ 4363 w 2457647"/>
                    <a:gd name="connsiteY2" fmla="*/ 890233 h 5143408"/>
                    <a:gd name="connsiteX3" fmla="*/ 239890 w 2457647"/>
                    <a:gd name="connsiteY3" fmla="*/ 72815 h 5143408"/>
                    <a:gd name="connsiteX4" fmla="*/ 1480852 w 2457647"/>
                    <a:gd name="connsiteY4" fmla="*/ 147460 h 5143408"/>
                    <a:gd name="connsiteX5" fmla="*/ 1875873 w 2457647"/>
                    <a:gd name="connsiteY5" fmla="*/ 1023044 h 5143408"/>
                    <a:gd name="connsiteX6" fmla="*/ 1819308 w 2457647"/>
                    <a:gd name="connsiteY6" fmla="*/ 2289542 h 5143408"/>
                    <a:gd name="connsiteX7" fmla="*/ 1639199 w 2457647"/>
                    <a:gd name="connsiteY7" fmla="*/ 3300924 h 5143408"/>
                    <a:gd name="connsiteX8" fmla="*/ 2331926 w 2457647"/>
                    <a:gd name="connsiteY8" fmla="*/ 4187615 h 5143408"/>
                    <a:gd name="connsiteX9" fmla="*/ 2428907 w 2457647"/>
                    <a:gd name="connsiteY9" fmla="*/ 4811070 h 5143408"/>
                    <a:gd name="connsiteX10" fmla="*/ 1999417 w 2457647"/>
                    <a:gd name="connsiteY10" fmla="*/ 5102015 h 5143408"/>
                    <a:gd name="connsiteX11" fmla="*/ 724798 w 2457647"/>
                    <a:gd name="connsiteY11" fmla="*/ 5060452 h 5143408"/>
                    <a:gd name="connsiteX12" fmla="*/ 281453 w 2457647"/>
                    <a:gd name="connsiteY12" fmla="*/ 4423142 h 5143408"/>
                    <a:gd name="connsiteX0" fmla="*/ 366492 w 2542686"/>
                    <a:gd name="connsiteY0" fmla="*/ 4276609 h 4996875"/>
                    <a:gd name="connsiteX1" fmla="*/ 186384 w 2542686"/>
                    <a:gd name="connsiteY1" fmla="*/ 2323118 h 4996875"/>
                    <a:gd name="connsiteX2" fmla="*/ 89402 w 2542686"/>
                    <a:gd name="connsiteY2" fmla="*/ 743700 h 4996875"/>
                    <a:gd name="connsiteX3" fmla="*/ 1565891 w 2542686"/>
                    <a:gd name="connsiteY3" fmla="*/ 927 h 4996875"/>
                    <a:gd name="connsiteX4" fmla="*/ 1960912 w 2542686"/>
                    <a:gd name="connsiteY4" fmla="*/ 876511 h 4996875"/>
                    <a:gd name="connsiteX5" fmla="*/ 1904347 w 2542686"/>
                    <a:gd name="connsiteY5" fmla="*/ 2143009 h 4996875"/>
                    <a:gd name="connsiteX6" fmla="*/ 1724238 w 2542686"/>
                    <a:gd name="connsiteY6" fmla="*/ 3154391 h 4996875"/>
                    <a:gd name="connsiteX7" fmla="*/ 2416965 w 2542686"/>
                    <a:gd name="connsiteY7" fmla="*/ 4041082 h 4996875"/>
                    <a:gd name="connsiteX8" fmla="*/ 2513946 w 2542686"/>
                    <a:gd name="connsiteY8" fmla="*/ 4664537 h 4996875"/>
                    <a:gd name="connsiteX9" fmla="*/ 2084456 w 2542686"/>
                    <a:gd name="connsiteY9" fmla="*/ 4955482 h 4996875"/>
                    <a:gd name="connsiteX10" fmla="*/ 809837 w 2542686"/>
                    <a:gd name="connsiteY10" fmla="*/ 4913919 h 4996875"/>
                    <a:gd name="connsiteX11" fmla="*/ 366492 w 2542686"/>
                    <a:gd name="connsiteY11" fmla="*/ 4276609 h 4996875"/>
                    <a:gd name="connsiteX0" fmla="*/ 181658 w 2357852"/>
                    <a:gd name="connsiteY0" fmla="*/ 4389837 h 5110103"/>
                    <a:gd name="connsiteX1" fmla="*/ 1550 w 2357852"/>
                    <a:gd name="connsiteY1" fmla="*/ 2436346 h 5110103"/>
                    <a:gd name="connsiteX2" fmla="*/ 269311 w 2357852"/>
                    <a:gd name="connsiteY2" fmla="*/ 267015 h 5110103"/>
                    <a:gd name="connsiteX3" fmla="*/ 1381057 w 2357852"/>
                    <a:gd name="connsiteY3" fmla="*/ 114155 h 5110103"/>
                    <a:gd name="connsiteX4" fmla="*/ 1776078 w 2357852"/>
                    <a:gd name="connsiteY4" fmla="*/ 989739 h 5110103"/>
                    <a:gd name="connsiteX5" fmla="*/ 1719513 w 2357852"/>
                    <a:gd name="connsiteY5" fmla="*/ 2256237 h 5110103"/>
                    <a:gd name="connsiteX6" fmla="*/ 1539404 w 2357852"/>
                    <a:gd name="connsiteY6" fmla="*/ 3267619 h 5110103"/>
                    <a:gd name="connsiteX7" fmla="*/ 2232131 w 2357852"/>
                    <a:gd name="connsiteY7" fmla="*/ 4154310 h 5110103"/>
                    <a:gd name="connsiteX8" fmla="*/ 2329112 w 2357852"/>
                    <a:gd name="connsiteY8" fmla="*/ 4777765 h 5110103"/>
                    <a:gd name="connsiteX9" fmla="*/ 1899622 w 2357852"/>
                    <a:gd name="connsiteY9" fmla="*/ 5068710 h 5110103"/>
                    <a:gd name="connsiteX10" fmla="*/ 625003 w 2357852"/>
                    <a:gd name="connsiteY10" fmla="*/ 5027147 h 5110103"/>
                    <a:gd name="connsiteX11" fmla="*/ 181658 w 2357852"/>
                    <a:gd name="connsiteY11" fmla="*/ 4389837 h 5110103"/>
                    <a:gd name="connsiteX0" fmla="*/ 53817 w 2230011"/>
                    <a:gd name="connsiteY0" fmla="*/ 4520109 h 5240375"/>
                    <a:gd name="connsiteX1" fmla="*/ 141470 w 2230011"/>
                    <a:gd name="connsiteY1" fmla="*/ 397287 h 5240375"/>
                    <a:gd name="connsiteX2" fmla="*/ 1253216 w 2230011"/>
                    <a:gd name="connsiteY2" fmla="*/ 244427 h 5240375"/>
                    <a:gd name="connsiteX3" fmla="*/ 1648237 w 2230011"/>
                    <a:gd name="connsiteY3" fmla="*/ 1120011 h 5240375"/>
                    <a:gd name="connsiteX4" fmla="*/ 1591672 w 2230011"/>
                    <a:gd name="connsiteY4" fmla="*/ 2386509 h 5240375"/>
                    <a:gd name="connsiteX5" fmla="*/ 1411563 w 2230011"/>
                    <a:gd name="connsiteY5" fmla="*/ 3397891 h 5240375"/>
                    <a:gd name="connsiteX6" fmla="*/ 2104290 w 2230011"/>
                    <a:gd name="connsiteY6" fmla="*/ 4284582 h 5240375"/>
                    <a:gd name="connsiteX7" fmla="*/ 2201271 w 2230011"/>
                    <a:gd name="connsiteY7" fmla="*/ 4908037 h 5240375"/>
                    <a:gd name="connsiteX8" fmla="*/ 1771781 w 2230011"/>
                    <a:gd name="connsiteY8" fmla="*/ 5198982 h 5240375"/>
                    <a:gd name="connsiteX9" fmla="*/ 497162 w 2230011"/>
                    <a:gd name="connsiteY9" fmla="*/ 5157419 h 5240375"/>
                    <a:gd name="connsiteX10" fmla="*/ 53817 w 2230011"/>
                    <a:gd name="connsiteY10" fmla="*/ 4520109 h 5240375"/>
                    <a:gd name="connsiteX0" fmla="*/ -5 w 2176189"/>
                    <a:gd name="connsiteY0" fmla="*/ 4436505 h 5156771"/>
                    <a:gd name="connsiteX1" fmla="*/ 1199394 w 2176189"/>
                    <a:gd name="connsiteY1" fmla="*/ 160823 h 5156771"/>
                    <a:gd name="connsiteX2" fmla="*/ 1594415 w 2176189"/>
                    <a:gd name="connsiteY2" fmla="*/ 1036407 h 5156771"/>
                    <a:gd name="connsiteX3" fmla="*/ 1537850 w 2176189"/>
                    <a:gd name="connsiteY3" fmla="*/ 2302905 h 5156771"/>
                    <a:gd name="connsiteX4" fmla="*/ 1357741 w 2176189"/>
                    <a:gd name="connsiteY4" fmla="*/ 3314287 h 5156771"/>
                    <a:gd name="connsiteX5" fmla="*/ 2050468 w 2176189"/>
                    <a:gd name="connsiteY5" fmla="*/ 4200978 h 5156771"/>
                    <a:gd name="connsiteX6" fmla="*/ 2147449 w 2176189"/>
                    <a:gd name="connsiteY6" fmla="*/ 4824433 h 5156771"/>
                    <a:gd name="connsiteX7" fmla="*/ 1717959 w 2176189"/>
                    <a:gd name="connsiteY7" fmla="*/ 5115378 h 5156771"/>
                    <a:gd name="connsiteX8" fmla="*/ 443340 w 2176189"/>
                    <a:gd name="connsiteY8" fmla="*/ 5073815 h 5156771"/>
                    <a:gd name="connsiteX9" fmla="*/ -5 w 2176189"/>
                    <a:gd name="connsiteY9" fmla="*/ 4436505 h 5156771"/>
                    <a:gd name="connsiteX0" fmla="*/ -5 w 2176189"/>
                    <a:gd name="connsiteY0" fmla="*/ 3463358 h 4183624"/>
                    <a:gd name="connsiteX1" fmla="*/ 1594415 w 2176189"/>
                    <a:gd name="connsiteY1" fmla="*/ 63260 h 4183624"/>
                    <a:gd name="connsiteX2" fmla="*/ 1537850 w 2176189"/>
                    <a:gd name="connsiteY2" fmla="*/ 1329758 h 4183624"/>
                    <a:gd name="connsiteX3" fmla="*/ 1357741 w 2176189"/>
                    <a:gd name="connsiteY3" fmla="*/ 2341140 h 4183624"/>
                    <a:gd name="connsiteX4" fmla="*/ 2050468 w 2176189"/>
                    <a:gd name="connsiteY4" fmla="*/ 3227831 h 4183624"/>
                    <a:gd name="connsiteX5" fmla="*/ 2147449 w 2176189"/>
                    <a:gd name="connsiteY5" fmla="*/ 3851286 h 4183624"/>
                    <a:gd name="connsiteX6" fmla="*/ 1717959 w 2176189"/>
                    <a:gd name="connsiteY6" fmla="*/ 4142231 h 4183624"/>
                    <a:gd name="connsiteX7" fmla="*/ 443340 w 2176189"/>
                    <a:gd name="connsiteY7" fmla="*/ 4100668 h 4183624"/>
                    <a:gd name="connsiteX8" fmla="*/ -5 w 2176189"/>
                    <a:gd name="connsiteY8" fmla="*/ 3463358 h 4183624"/>
                    <a:gd name="connsiteX0" fmla="*/ -5 w 2176189"/>
                    <a:gd name="connsiteY0" fmla="*/ 2159358 h 2879624"/>
                    <a:gd name="connsiteX1" fmla="*/ 1537850 w 2176189"/>
                    <a:gd name="connsiteY1" fmla="*/ 25758 h 2879624"/>
                    <a:gd name="connsiteX2" fmla="*/ 1357741 w 2176189"/>
                    <a:gd name="connsiteY2" fmla="*/ 1037140 h 2879624"/>
                    <a:gd name="connsiteX3" fmla="*/ 2050468 w 2176189"/>
                    <a:gd name="connsiteY3" fmla="*/ 1923831 h 2879624"/>
                    <a:gd name="connsiteX4" fmla="*/ 2147449 w 2176189"/>
                    <a:gd name="connsiteY4" fmla="*/ 2547286 h 2879624"/>
                    <a:gd name="connsiteX5" fmla="*/ 1717959 w 2176189"/>
                    <a:gd name="connsiteY5" fmla="*/ 2838231 h 2879624"/>
                    <a:gd name="connsiteX6" fmla="*/ 443340 w 2176189"/>
                    <a:gd name="connsiteY6" fmla="*/ 2796668 h 2879624"/>
                    <a:gd name="connsiteX7" fmla="*/ -5 w 2176189"/>
                    <a:gd name="connsiteY7" fmla="*/ 2159358 h 2879624"/>
                    <a:gd name="connsiteX0" fmla="*/ -5 w 2176189"/>
                    <a:gd name="connsiteY0" fmla="*/ 1123862 h 1844128"/>
                    <a:gd name="connsiteX1" fmla="*/ 1357741 w 2176189"/>
                    <a:gd name="connsiteY1" fmla="*/ 1644 h 1844128"/>
                    <a:gd name="connsiteX2" fmla="*/ 2050468 w 2176189"/>
                    <a:gd name="connsiteY2" fmla="*/ 888335 h 1844128"/>
                    <a:gd name="connsiteX3" fmla="*/ 2147449 w 2176189"/>
                    <a:gd name="connsiteY3" fmla="*/ 1511790 h 1844128"/>
                    <a:gd name="connsiteX4" fmla="*/ 1717959 w 2176189"/>
                    <a:gd name="connsiteY4" fmla="*/ 1802735 h 1844128"/>
                    <a:gd name="connsiteX5" fmla="*/ 443340 w 2176189"/>
                    <a:gd name="connsiteY5" fmla="*/ 1761172 h 1844128"/>
                    <a:gd name="connsiteX6" fmla="*/ -5 w 2176189"/>
                    <a:gd name="connsiteY6" fmla="*/ 1123862 h 1844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76189" h="1844128">
                      <a:moveTo>
                        <a:pt x="-5" y="1123862"/>
                      </a:moveTo>
                      <a:cubicBezTo>
                        <a:pt x="152395" y="830607"/>
                        <a:pt x="1015996" y="40899"/>
                        <a:pt x="1357741" y="1644"/>
                      </a:cubicBezTo>
                      <a:cubicBezTo>
                        <a:pt x="1699487" y="-37610"/>
                        <a:pt x="1918850" y="636644"/>
                        <a:pt x="2050468" y="888335"/>
                      </a:cubicBezTo>
                      <a:cubicBezTo>
                        <a:pt x="2182086" y="1140026"/>
                        <a:pt x="2202867" y="1359390"/>
                        <a:pt x="2147449" y="1511790"/>
                      </a:cubicBezTo>
                      <a:cubicBezTo>
                        <a:pt x="2092031" y="1664190"/>
                        <a:pt x="2078177" y="1745008"/>
                        <a:pt x="1717959" y="1802735"/>
                      </a:cubicBezTo>
                      <a:cubicBezTo>
                        <a:pt x="1357741" y="1860462"/>
                        <a:pt x="727358" y="1867390"/>
                        <a:pt x="443340" y="1761172"/>
                      </a:cubicBezTo>
                      <a:cubicBezTo>
                        <a:pt x="159322" y="1654954"/>
                        <a:pt x="103904" y="1555662"/>
                        <a:pt x="-5" y="1123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 flipV="1">
                  <a:off x="4516077" y="2057400"/>
                  <a:ext cx="49926" cy="73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 flipV="1">
                  <a:off x="4481125" y="2062429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 flipV="1">
                  <a:off x="4453669" y="2069973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 flipV="1">
                  <a:off x="4424958" y="2079172"/>
                  <a:ext cx="22470" cy="37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 flipV="1">
                  <a:off x="4397502" y="2100148"/>
                  <a:ext cx="22470" cy="3017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 rot="18907535">
                <a:off x="4464546" y="2290856"/>
                <a:ext cx="168501" cy="150066"/>
                <a:chOff x="4397502" y="2057400"/>
                <a:chExt cx="168501" cy="150066"/>
              </a:xfrm>
            </p:grpSpPr>
            <p:sp>
              <p:nvSpPr>
                <p:cNvPr id="98" name="Freeform 97"/>
                <p:cNvSpPr/>
                <p:nvPr/>
              </p:nvSpPr>
              <p:spPr>
                <a:xfrm rot="21415007" flipV="1">
                  <a:off x="4403841" y="2138743"/>
                  <a:ext cx="161936" cy="68723"/>
                </a:xfrm>
                <a:custGeom>
                  <a:avLst/>
                  <a:gdLst>
                    <a:gd name="connsiteX0" fmla="*/ 452236 w 2914469"/>
                    <a:gd name="connsiteY0" fmla="*/ 4744449 h 5470974"/>
                    <a:gd name="connsiteX1" fmla="*/ 8891 w 2914469"/>
                    <a:gd name="connsiteY1" fmla="*/ 2749394 h 5470974"/>
                    <a:gd name="connsiteX2" fmla="*/ 175146 w 2914469"/>
                    <a:gd name="connsiteY2" fmla="*/ 1211540 h 5470974"/>
                    <a:gd name="connsiteX3" fmla="*/ 410673 w 2914469"/>
                    <a:gd name="connsiteY3" fmla="*/ 394122 h 5470974"/>
                    <a:gd name="connsiteX4" fmla="*/ 1186527 w 2914469"/>
                    <a:gd name="connsiteY4" fmla="*/ 6194 h 5470974"/>
                    <a:gd name="connsiteX5" fmla="*/ 2142491 w 2914469"/>
                    <a:gd name="connsiteY5" fmla="*/ 269431 h 5470974"/>
                    <a:gd name="connsiteX6" fmla="*/ 2447291 w 2914469"/>
                    <a:gd name="connsiteY6" fmla="*/ 1599467 h 5470974"/>
                    <a:gd name="connsiteX7" fmla="*/ 1990091 w 2914469"/>
                    <a:gd name="connsiteY7" fmla="*/ 2610849 h 5470974"/>
                    <a:gd name="connsiteX8" fmla="*/ 1809982 w 2914469"/>
                    <a:gd name="connsiteY8" fmla="*/ 3622231 h 5470974"/>
                    <a:gd name="connsiteX9" fmla="*/ 2655109 w 2914469"/>
                    <a:gd name="connsiteY9" fmla="*/ 4522776 h 5470974"/>
                    <a:gd name="connsiteX10" fmla="*/ 2890636 w 2914469"/>
                    <a:gd name="connsiteY10" fmla="*/ 5049249 h 5470974"/>
                    <a:gd name="connsiteX11" fmla="*/ 2170200 w 2914469"/>
                    <a:gd name="connsiteY11" fmla="*/ 5423322 h 5470974"/>
                    <a:gd name="connsiteX12" fmla="*/ 729327 w 2914469"/>
                    <a:gd name="connsiteY12" fmla="*/ 5395613 h 5470974"/>
                    <a:gd name="connsiteX13" fmla="*/ 452236 w 2914469"/>
                    <a:gd name="connsiteY13" fmla="*/ 4744449 h 5470974"/>
                    <a:gd name="connsiteX0" fmla="*/ 452236 w 2733397"/>
                    <a:gd name="connsiteY0" fmla="*/ 4744449 h 5470974"/>
                    <a:gd name="connsiteX1" fmla="*/ 8891 w 2733397"/>
                    <a:gd name="connsiteY1" fmla="*/ 2749394 h 5470974"/>
                    <a:gd name="connsiteX2" fmla="*/ 175146 w 2733397"/>
                    <a:gd name="connsiteY2" fmla="*/ 1211540 h 5470974"/>
                    <a:gd name="connsiteX3" fmla="*/ 410673 w 2733397"/>
                    <a:gd name="connsiteY3" fmla="*/ 394122 h 5470974"/>
                    <a:gd name="connsiteX4" fmla="*/ 1186527 w 2733397"/>
                    <a:gd name="connsiteY4" fmla="*/ 6194 h 5470974"/>
                    <a:gd name="connsiteX5" fmla="*/ 2142491 w 2733397"/>
                    <a:gd name="connsiteY5" fmla="*/ 269431 h 5470974"/>
                    <a:gd name="connsiteX6" fmla="*/ 2447291 w 2733397"/>
                    <a:gd name="connsiteY6" fmla="*/ 1599467 h 5470974"/>
                    <a:gd name="connsiteX7" fmla="*/ 1990091 w 2733397"/>
                    <a:gd name="connsiteY7" fmla="*/ 2610849 h 5470974"/>
                    <a:gd name="connsiteX8" fmla="*/ 1809982 w 2733397"/>
                    <a:gd name="connsiteY8" fmla="*/ 3622231 h 5470974"/>
                    <a:gd name="connsiteX9" fmla="*/ 2655109 w 2733397"/>
                    <a:gd name="connsiteY9" fmla="*/ 4522776 h 5470974"/>
                    <a:gd name="connsiteX10" fmla="*/ 2641254 w 2733397"/>
                    <a:gd name="connsiteY10" fmla="*/ 5146231 h 5470974"/>
                    <a:gd name="connsiteX11" fmla="*/ 2170200 w 2733397"/>
                    <a:gd name="connsiteY11" fmla="*/ 5423322 h 5470974"/>
                    <a:gd name="connsiteX12" fmla="*/ 729327 w 2733397"/>
                    <a:gd name="connsiteY12" fmla="*/ 5395613 h 5470974"/>
                    <a:gd name="connsiteX13" fmla="*/ 452236 w 2733397"/>
                    <a:gd name="connsiteY13" fmla="*/ 4744449 h 5470974"/>
                    <a:gd name="connsiteX0" fmla="*/ 452236 w 2662490"/>
                    <a:gd name="connsiteY0" fmla="*/ 4744449 h 5470974"/>
                    <a:gd name="connsiteX1" fmla="*/ 8891 w 2662490"/>
                    <a:gd name="connsiteY1" fmla="*/ 2749394 h 5470974"/>
                    <a:gd name="connsiteX2" fmla="*/ 175146 w 2662490"/>
                    <a:gd name="connsiteY2" fmla="*/ 1211540 h 5470974"/>
                    <a:gd name="connsiteX3" fmla="*/ 410673 w 2662490"/>
                    <a:gd name="connsiteY3" fmla="*/ 394122 h 5470974"/>
                    <a:gd name="connsiteX4" fmla="*/ 1186527 w 2662490"/>
                    <a:gd name="connsiteY4" fmla="*/ 6194 h 5470974"/>
                    <a:gd name="connsiteX5" fmla="*/ 2142491 w 2662490"/>
                    <a:gd name="connsiteY5" fmla="*/ 269431 h 5470974"/>
                    <a:gd name="connsiteX6" fmla="*/ 2447291 w 2662490"/>
                    <a:gd name="connsiteY6" fmla="*/ 1599467 h 5470974"/>
                    <a:gd name="connsiteX7" fmla="*/ 1990091 w 2662490"/>
                    <a:gd name="connsiteY7" fmla="*/ 2610849 h 5470974"/>
                    <a:gd name="connsiteX8" fmla="*/ 1809982 w 2662490"/>
                    <a:gd name="connsiteY8" fmla="*/ 3622231 h 5470974"/>
                    <a:gd name="connsiteX9" fmla="*/ 2502709 w 2662490"/>
                    <a:gd name="connsiteY9" fmla="*/ 4508922 h 5470974"/>
                    <a:gd name="connsiteX10" fmla="*/ 2641254 w 2662490"/>
                    <a:gd name="connsiteY10" fmla="*/ 5146231 h 5470974"/>
                    <a:gd name="connsiteX11" fmla="*/ 2170200 w 2662490"/>
                    <a:gd name="connsiteY11" fmla="*/ 5423322 h 5470974"/>
                    <a:gd name="connsiteX12" fmla="*/ 729327 w 2662490"/>
                    <a:gd name="connsiteY12" fmla="*/ 5395613 h 5470974"/>
                    <a:gd name="connsiteX13" fmla="*/ 452236 w 2662490"/>
                    <a:gd name="connsiteY13" fmla="*/ 4744449 h 5470974"/>
                    <a:gd name="connsiteX0" fmla="*/ 452236 w 2628430"/>
                    <a:gd name="connsiteY0" fmla="*/ 4744449 h 5470974"/>
                    <a:gd name="connsiteX1" fmla="*/ 8891 w 2628430"/>
                    <a:gd name="connsiteY1" fmla="*/ 2749394 h 5470974"/>
                    <a:gd name="connsiteX2" fmla="*/ 175146 w 2628430"/>
                    <a:gd name="connsiteY2" fmla="*/ 1211540 h 5470974"/>
                    <a:gd name="connsiteX3" fmla="*/ 410673 w 2628430"/>
                    <a:gd name="connsiteY3" fmla="*/ 394122 h 5470974"/>
                    <a:gd name="connsiteX4" fmla="*/ 1186527 w 2628430"/>
                    <a:gd name="connsiteY4" fmla="*/ 6194 h 5470974"/>
                    <a:gd name="connsiteX5" fmla="*/ 2142491 w 2628430"/>
                    <a:gd name="connsiteY5" fmla="*/ 269431 h 5470974"/>
                    <a:gd name="connsiteX6" fmla="*/ 2447291 w 2628430"/>
                    <a:gd name="connsiteY6" fmla="*/ 1599467 h 5470974"/>
                    <a:gd name="connsiteX7" fmla="*/ 1990091 w 2628430"/>
                    <a:gd name="connsiteY7" fmla="*/ 2610849 h 5470974"/>
                    <a:gd name="connsiteX8" fmla="*/ 1809982 w 2628430"/>
                    <a:gd name="connsiteY8" fmla="*/ 3622231 h 5470974"/>
                    <a:gd name="connsiteX9" fmla="*/ 2502709 w 2628430"/>
                    <a:gd name="connsiteY9" fmla="*/ 4508922 h 5470974"/>
                    <a:gd name="connsiteX10" fmla="*/ 2599690 w 2628430"/>
                    <a:gd name="connsiteY10" fmla="*/ 5132377 h 5470974"/>
                    <a:gd name="connsiteX11" fmla="*/ 2170200 w 2628430"/>
                    <a:gd name="connsiteY11" fmla="*/ 5423322 h 5470974"/>
                    <a:gd name="connsiteX12" fmla="*/ 729327 w 2628430"/>
                    <a:gd name="connsiteY12" fmla="*/ 5395613 h 5470974"/>
                    <a:gd name="connsiteX13" fmla="*/ 452236 w 2628430"/>
                    <a:gd name="connsiteY13" fmla="*/ 4744449 h 5470974"/>
                    <a:gd name="connsiteX0" fmla="*/ 452236 w 2628430"/>
                    <a:gd name="connsiteY0" fmla="*/ 4744449 h 5464715"/>
                    <a:gd name="connsiteX1" fmla="*/ 8891 w 2628430"/>
                    <a:gd name="connsiteY1" fmla="*/ 2749394 h 5464715"/>
                    <a:gd name="connsiteX2" fmla="*/ 175146 w 2628430"/>
                    <a:gd name="connsiteY2" fmla="*/ 1211540 h 5464715"/>
                    <a:gd name="connsiteX3" fmla="*/ 410673 w 2628430"/>
                    <a:gd name="connsiteY3" fmla="*/ 394122 h 5464715"/>
                    <a:gd name="connsiteX4" fmla="*/ 1186527 w 2628430"/>
                    <a:gd name="connsiteY4" fmla="*/ 6194 h 5464715"/>
                    <a:gd name="connsiteX5" fmla="*/ 2142491 w 2628430"/>
                    <a:gd name="connsiteY5" fmla="*/ 269431 h 5464715"/>
                    <a:gd name="connsiteX6" fmla="*/ 2447291 w 2628430"/>
                    <a:gd name="connsiteY6" fmla="*/ 1599467 h 5464715"/>
                    <a:gd name="connsiteX7" fmla="*/ 1990091 w 2628430"/>
                    <a:gd name="connsiteY7" fmla="*/ 2610849 h 5464715"/>
                    <a:gd name="connsiteX8" fmla="*/ 1809982 w 2628430"/>
                    <a:gd name="connsiteY8" fmla="*/ 3622231 h 5464715"/>
                    <a:gd name="connsiteX9" fmla="*/ 2502709 w 2628430"/>
                    <a:gd name="connsiteY9" fmla="*/ 4508922 h 5464715"/>
                    <a:gd name="connsiteX10" fmla="*/ 2599690 w 2628430"/>
                    <a:gd name="connsiteY10" fmla="*/ 5132377 h 5464715"/>
                    <a:gd name="connsiteX11" fmla="*/ 2170200 w 2628430"/>
                    <a:gd name="connsiteY11" fmla="*/ 5423322 h 5464715"/>
                    <a:gd name="connsiteX12" fmla="*/ 895581 w 2628430"/>
                    <a:gd name="connsiteY12" fmla="*/ 5381759 h 5464715"/>
                    <a:gd name="connsiteX13" fmla="*/ 452236 w 2628430"/>
                    <a:gd name="connsiteY13" fmla="*/ 4744449 h 5464715"/>
                    <a:gd name="connsiteX0" fmla="*/ 281453 w 2457647"/>
                    <a:gd name="connsiteY0" fmla="*/ 4744449 h 5464715"/>
                    <a:gd name="connsiteX1" fmla="*/ 101345 w 2457647"/>
                    <a:gd name="connsiteY1" fmla="*/ 2790958 h 5464715"/>
                    <a:gd name="connsiteX2" fmla="*/ 4363 w 2457647"/>
                    <a:gd name="connsiteY2" fmla="*/ 1211540 h 5464715"/>
                    <a:gd name="connsiteX3" fmla="*/ 239890 w 2457647"/>
                    <a:gd name="connsiteY3" fmla="*/ 394122 h 5464715"/>
                    <a:gd name="connsiteX4" fmla="*/ 1015744 w 2457647"/>
                    <a:gd name="connsiteY4" fmla="*/ 6194 h 5464715"/>
                    <a:gd name="connsiteX5" fmla="*/ 1971708 w 2457647"/>
                    <a:gd name="connsiteY5" fmla="*/ 269431 h 5464715"/>
                    <a:gd name="connsiteX6" fmla="*/ 2276508 w 2457647"/>
                    <a:gd name="connsiteY6" fmla="*/ 1599467 h 5464715"/>
                    <a:gd name="connsiteX7" fmla="*/ 1819308 w 2457647"/>
                    <a:gd name="connsiteY7" fmla="*/ 2610849 h 5464715"/>
                    <a:gd name="connsiteX8" fmla="*/ 1639199 w 2457647"/>
                    <a:gd name="connsiteY8" fmla="*/ 3622231 h 5464715"/>
                    <a:gd name="connsiteX9" fmla="*/ 2331926 w 2457647"/>
                    <a:gd name="connsiteY9" fmla="*/ 4508922 h 5464715"/>
                    <a:gd name="connsiteX10" fmla="*/ 2428907 w 2457647"/>
                    <a:gd name="connsiteY10" fmla="*/ 5132377 h 5464715"/>
                    <a:gd name="connsiteX11" fmla="*/ 1999417 w 2457647"/>
                    <a:gd name="connsiteY11" fmla="*/ 5423322 h 5464715"/>
                    <a:gd name="connsiteX12" fmla="*/ 724798 w 2457647"/>
                    <a:gd name="connsiteY12" fmla="*/ 5381759 h 5464715"/>
                    <a:gd name="connsiteX13" fmla="*/ 281453 w 2457647"/>
                    <a:gd name="connsiteY13" fmla="*/ 4744449 h 5464715"/>
                    <a:gd name="connsiteX0" fmla="*/ 281453 w 2457647"/>
                    <a:gd name="connsiteY0" fmla="*/ 4742063 h 5462329"/>
                    <a:gd name="connsiteX1" fmla="*/ 101345 w 2457647"/>
                    <a:gd name="connsiteY1" fmla="*/ 2788572 h 5462329"/>
                    <a:gd name="connsiteX2" fmla="*/ 4363 w 2457647"/>
                    <a:gd name="connsiteY2" fmla="*/ 1209154 h 5462329"/>
                    <a:gd name="connsiteX3" fmla="*/ 239890 w 2457647"/>
                    <a:gd name="connsiteY3" fmla="*/ 391736 h 5462329"/>
                    <a:gd name="connsiteX4" fmla="*/ 1015744 w 2457647"/>
                    <a:gd name="connsiteY4" fmla="*/ 3808 h 5462329"/>
                    <a:gd name="connsiteX5" fmla="*/ 1971708 w 2457647"/>
                    <a:gd name="connsiteY5" fmla="*/ 267045 h 5462329"/>
                    <a:gd name="connsiteX6" fmla="*/ 1875873 w 2457647"/>
                    <a:gd name="connsiteY6" fmla="*/ 1341965 h 5462329"/>
                    <a:gd name="connsiteX7" fmla="*/ 1819308 w 2457647"/>
                    <a:gd name="connsiteY7" fmla="*/ 2608463 h 5462329"/>
                    <a:gd name="connsiteX8" fmla="*/ 1639199 w 2457647"/>
                    <a:gd name="connsiteY8" fmla="*/ 3619845 h 5462329"/>
                    <a:gd name="connsiteX9" fmla="*/ 2331926 w 2457647"/>
                    <a:gd name="connsiteY9" fmla="*/ 4506536 h 5462329"/>
                    <a:gd name="connsiteX10" fmla="*/ 2428907 w 2457647"/>
                    <a:gd name="connsiteY10" fmla="*/ 5129991 h 5462329"/>
                    <a:gd name="connsiteX11" fmla="*/ 1999417 w 2457647"/>
                    <a:gd name="connsiteY11" fmla="*/ 5420936 h 5462329"/>
                    <a:gd name="connsiteX12" fmla="*/ 724798 w 2457647"/>
                    <a:gd name="connsiteY12" fmla="*/ 5379373 h 5462329"/>
                    <a:gd name="connsiteX13" fmla="*/ 281453 w 2457647"/>
                    <a:gd name="connsiteY13" fmla="*/ 4742063 h 5462329"/>
                    <a:gd name="connsiteX0" fmla="*/ 281453 w 2457647"/>
                    <a:gd name="connsiteY0" fmla="*/ 4778590 h 5498856"/>
                    <a:gd name="connsiteX1" fmla="*/ 101345 w 2457647"/>
                    <a:gd name="connsiteY1" fmla="*/ 2825099 h 5498856"/>
                    <a:gd name="connsiteX2" fmla="*/ 4363 w 2457647"/>
                    <a:gd name="connsiteY2" fmla="*/ 1245681 h 5498856"/>
                    <a:gd name="connsiteX3" fmla="*/ 239890 w 2457647"/>
                    <a:gd name="connsiteY3" fmla="*/ 428263 h 5498856"/>
                    <a:gd name="connsiteX4" fmla="*/ 1015744 w 2457647"/>
                    <a:gd name="connsiteY4" fmla="*/ 40335 h 5498856"/>
                    <a:gd name="connsiteX5" fmla="*/ 1875873 w 2457647"/>
                    <a:gd name="connsiteY5" fmla="*/ 1378492 h 5498856"/>
                    <a:gd name="connsiteX6" fmla="*/ 1819308 w 2457647"/>
                    <a:gd name="connsiteY6" fmla="*/ 2644990 h 5498856"/>
                    <a:gd name="connsiteX7" fmla="*/ 1639199 w 2457647"/>
                    <a:gd name="connsiteY7" fmla="*/ 3656372 h 5498856"/>
                    <a:gd name="connsiteX8" fmla="*/ 2331926 w 2457647"/>
                    <a:gd name="connsiteY8" fmla="*/ 4543063 h 5498856"/>
                    <a:gd name="connsiteX9" fmla="*/ 2428907 w 2457647"/>
                    <a:gd name="connsiteY9" fmla="*/ 5166518 h 5498856"/>
                    <a:gd name="connsiteX10" fmla="*/ 1999417 w 2457647"/>
                    <a:gd name="connsiteY10" fmla="*/ 5457463 h 5498856"/>
                    <a:gd name="connsiteX11" fmla="*/ 724798 w 2457647"/>
                    <a:gd name="connsiteY11" fmla="*/ 5415900 h 5498856"/>
                    <a:gd name="connsiteX12" fmla="*/ 281453 w 2457647"/>
                    <a:gd name="connsiteY12" fmla="*/ 4778590 h 5498856"/>
                    <a:gd name="connsiteX0" fmla="*/ 281453 w 2457647"/>
                    <a:gd name="connsiteY0" fmla="*/ 4681044 h 5401310"/>
                    <a:gd name="connsiteX1" fmla="*/ 101345 w 2457647"/>
                    <a:gd name="connsiteY1" fmla="*/ 2727553 h 5401310"/>
                    <a:gd name="connsiteX2" fmla="*/ 4363 w 2457647"/>
                    <a:gd name="connsiteY2" fmla="*/ 1148135 h 5401310"/>
                    <a:gd name="connsiteX3" fmla="*/ 239890 w 2457647"/>
                    <a:gd name="connsiteY3" fmla="*/ 330717 h 5401310"/>
                    <a:gd name="connsiteX4" fmla="*/ 1521426 w 2457647"/>
                    <a:gd name="connsiteY4" fmla="*/ 49479 h 5401310"/>
                    <a:gd name="connsiteX5" fmla="*/ 1875873 w 2457647"/>
                    <a:gd name="connsiteY5" fmla="*/ 1280946 h 5401310"/>
                    <a:gd name="connsiteX6" fmla="*/ 1819308 w 2457647"/>
                    <a:gd name="connsiteY6" fmla="*/ 2547444 h 5401310"/>
                    <a:gd name="connsiteX7" fmla="*/ 1639199 w 2457647"/>
                    <a:gd name="connsiteY7" fmla="*/ 3558826 h 5401310"/>
                    <a:gd name="connsiteX8" fmla="*/ 2331926 w 2457647"/>
                    <a:gd name="connsiteY8" fmla="*/ 4445517 h 5401310"/>
                    <a:gd name="connsiteX9" fmla="*/ 2428907 w 2457647"/>
                    <a:gd name="connsiteY9" fmla="*/ 5068972 h 5401310"/>
                    <a:gd name="connsiteX10" fmla="*/ 1999417 w 2457647"/>
                    <a:gd name="connsiteY10" fmla="*/ 5359917 h 5401310"/>
                    <a:gd name="connsiteX11" fmla="*/ 724798 w 2457647"/>
                    <a:gd name="connsiteY11" fmla="*/ 5318354 h 5401310"/>
                    <a:gd name="connsiteX12" fmla="*/ 281453 w 2457647"/>
                    <a:gd name="connsiteY12" fmla="*/ 4681044 h 5401310"/>
                    <a:gd name="connsiteX0" fmla="*/ 281453 w 2457647"/>
                    <a:gd name="connsiteY0" fmla="*/ 4423142 h 5143408"/>
                    <a:gd name="connsiteX1" fmla="*/ 101345 w 2457647"/>
                    <a:gd name="connsiteY1" fmla="*/ 2469651 h 5143408"/>
                    <a:gd name="connsiteX2" fmla="*/ 4363 w 2457647"/>
                    <a:gd name="connsiteY2" fmla="*/ 890233 h 5143408"/>
                    <a:gd name="connsiteX3" fmla="*/ 239890 w 2457647"/>
                    <a:gd name="connsiteY3" fmla="*/ 72815 h 5143408"/>
                    <a:gd name="connsiteX4" fmla="*/ 1480852 w 2457647"/>
                    <a:gd name="connsiteY4" fmla="*/ 147460 h 5143408"/>
                    <a:gd name="connsiteX5" fmla="*/ 1875873 w 2457647"/>
                    <a:gd name="connsiteY5" fmla="*/ 1023044 h 5143408"/>
                    <a:gd name="connsiteX6" fmla="*/ 1819308 w 2457647"/>
                    <a:gd name="connsiteY6" fmla="*/ 2289542 h 5143408"/>
                    <a:gd name="connsiteX7" fmla="*/ 1639199 w 2457647"/>
                    <a:gd name="connsiteY7" fmla="*/ 3300924 h 5143408"/>
                    <a:gd name="connsiteX8" fmla="*/ 2331926 w 2457647"/>
                    <a:gd name="connsiteY8" fmla="*/ 4187615 h 5143408"/>
                    <a:gd name="connsiteX9" fmla="*/ 2428907 w 2457647"/>
                    <a:gd name="connsiteY9" fmla="*/ 4811070 h 5143408"/>
                    <a:gd name="connsiteX10" fmla="*/ 1999417 w 2457647"/>
                    <a:gd name="connsiteY10" fmla="*/ 5102015 h 5143408"/>
                    <a:gd name="connsiteX11" fmla="*/ 724798 w 2457647"/>
                    <a:gd name="connsiteY11" fmla="*/ 5060452 h 5143408"/>
                    <a:gd name="connsiteX12" fmla="*/ 281453 w 2457647"/>
                    <a:gd name="connsiteY12" fmla="*/ 4423142 h 5143408"/>
                    <a:gd name="connsiteX0" fmla="*/ 366492 w 2542686"/>
                    <a:gd name="connsiteY0" fmla="*/ 4276609 h 4996875"/>
                    <a:gd name="connsiteX1" fmla="*/ 186384 w 2542686"/>
                    <a:gd name="connsiteY1" fmla="*/ 2323118 h 4996875"/>
                    <a:gd name="connsiteX2" fmla="*/ 89402 w 2542686"/>
                    <a:gd name="connsiteY2" fmla="*/ 743700 h 4996875"/>
                    <a:gd name="connsiteX3" fmla="*/ 1565891 w 2542686"/>
                    <a:gd name="connsiteY3" fmla="*/ 927 h 4996875"/>
                    <a:gd name="connsiteX4" fmla="*/ 1960912 w 2542686"/>
                    <a:gd name="connsiteY4" fmla="*/ 876511 h 4996875"/>
                    <a:gd name="connsiteX5" fmla="*/ 1904347 w 2542686"/>
                    <a:gd name="connsiteY5" fmla="*/ 2143009 h 4996875"/>
                    <a:gd name="connsiteX6" fmla="*/ 1724238 w 2542686"/>
                    <a:gd name="connsiteY6" fmla="*/ 3154391 h 4996875"/>
                    <a:gd name="connsiteX7" fmla="*/ 2416965 w 2542686"/>
                    <a:gd name="connsiteY7" fmla="*/ 4041082 h 4996875"/>
                    <a:gd name="connsiteX8" fmla="*/ 2513946 w 2542686"/>
                    <a:gd name="connsiteY8" fmla="*/ 4664537 h 4996875"/>
                    <a:gd name="connsiteX9" fmla="*/ 2084456 w 2542686"/>
                    <a:gd name="connsiteY9" fmla="*/ 4955482 h 4996875"/>
                    <a:gd name="connsiteX10" fmla="*/ 809837 w 2542686"/>
                    <a:gd name="connsiteY10" fmla="*/ 4913919 h 4996875"/>
                    <a:gd name="connsiteX11" fmla="*/ 366492 w 2542686"/>
                    <a:gd name="connsiteY11" fmla="*/ 4276609 h 4996875"/>
                    <a:gd name="connsiteX0" fmla="*/ 181658 w 2357852"/>
                    <a:gd name="connsiteY0" fmla="*/ 4389837 h 5110103"/>
                    <a:gd name="connsiteX1" fmla="*/ 1550 w 2357852"/>
                    <a:gd name="connsiteY1" fmla="*/ 2436346 h 5110103"/>
                    <a:gd name="connsiteX2" fmla="*/ 269311 w 2357852"/>
                    <a:gd name="connsiteY2" fmla="*/ 267015 h 5110103"/>
                    <a:gd name="connsiteX3" fmla="*/ 1381057 w 2357852"/>
                    <a:gd name="connsiteY3" fmla="*/ 114155 h 5110103"/>
                    <a:gd name="connsiteX4" fmla="*/ 1776078 w 2357852"/>
                    <a:gd name="connsiteY4" fmla="*/ 989739 h 5110103"/>
                    <a:gd name="connsiteX5" fmla="*/ 1719513 w 2357852"/>
                    <a:gd name="connsiteY5" fmla="*/ 2256237 h 5110103"/>
                    <a:gd name="connsiteX6" fmla="*/ 1539404 w 2357852"/>
                    <a:gd name="connsiteY6" fmla="*/ 3267619 h 5110103"/>
                    <a:gd name="connsiteX7" fmla="*/ 2232131 w 2357852"/>
                    <a:gd name="connsiteY7" fmla="*/ 4154310 h 5110103"/>
                    <a:gd name="connsiteX8" fmla="*/ 2329112 w 2357852"/>
                    <a:gd name="connsiteY8" fmla="*/ 4777765 h 5110103"/>
                    <a:gd name="connsiteX9" fmla="*/ 1899622 w 2357852"/>
                    <a:gd name="connsiteY9" fmla="*/ 5068710 h 5110103"/>
                    <a:gd name="connsiteX10" fmla="*/ 625003 w 2357852"/>
                    <a:gd name="connsiteY10" fmla="*/ 5027147 h 5110103"/>
                    <a:gd name="connsiteX11" fmla="*/ 181658 w 2357852"/>
                    <a:gd name="connsiteY11" fmla="*/ 4389837 h 5110103"/>
                    <a:gd name="connsiteX0" fmla="*/ 53817 w 2230011"/>
                    <a:gd name="connsiteY0" fmla="*/ 4520109 h 5240375"/>
                    <a:gd name="connsiteX1" fmla="*/ 141470 w 2230011"/>
                    <a:gd name="connsiteY1" fmla="*/ 397287 h 5240375"/>
                    <a:gd name="connsiteX2" fmla="*/ 1253216 w 2230011"/>
                    <a:gd name="connsiteY2" fmla="*/ 244427 h 5240375"/>
                    <a:gd name="connsiteX3" fmla="*/ 1648237 w 2230011"/>
                    <a:gd name="connsiteY3" fmla="*/ 1120011 h 5240375"/>
                    <a:gd name="connsiteX4" fmla="*/ 1591672 w 2230011"/>
                    <a:gd name="connsiteY4" fmla="*/ 2386509 h 5240375"/>
                    <a:gd name="connsiteX5" fmla="*/ 1411563 w 2230011"/>
                    <a:gd name="connsiteY5" fmla="*/ 3397891 h 5240375"/>
                    <a:gd name="connsiteX6" fmla="*/ 2104290 w 2230011"/>
                    <a:gd name="connsiteY6" fmla="*/ 4284582 h 5240375"/>
                    <a:gd name="connsiteX7" fmla="*/ 2201271 w 2230011"/>
                    <a:gd name="connsiteY7" fmla="*/ 4908037 h 5240375"/>
                    <a:gd name="connsiteX8" fmla="*/ 1771781 w 2230011"/>
                    <a:gd name="connsiteY8" fmla="*/ 5198982 h 5240375"/>
                    <a:gd name="connsiteX9" fmla="*/ 497162 w 2230011"/>
                    <a:gd name="connsiteY9" fmla="*/ 5157419 h 5240375"/>
                    <a:gd name="connsiteX10" fmla="*/ 53817 w 2230011"/>
                    <a:gd name="connsiteY10" fmla="*/ 4520109 h 5240375"/>
                    <a:gd name="connsiteX0" fmla="*/ -5 w 2176189"/>
                    <a:gd name="connsiteY0" fmla="*/ 4436505 h 5156771"/>
                    <a:gd name="connsiteX1" fmla="*/ 1199394 w 2176189"/>
                    <a:gd name="connsiteY1" fmla="*/ 160823 h 5156771"/>
                    <a:gd name="connsiteX2" fmla="*/ 1594415 w 2176189"/>
                    <a:gd name="connsiteY2" fmla="*/ 1036407 h 5156771"/>
                    <a:gd name="connsiteX3" fmla="*/ 1537850 w 2176189"/>
                    <a:gd name="connsiteY3" fmla="*/ 2302905 h 5156771"/>
                    <a:gd name="connsiteX4" fmla="*/ 1357741 w 2176189"/>
                    <a:gd name="connsiteY4" fmla="*/ 3314287 h 5156771"/>
                    <a:gd name="connsiteX5" fmla="*/ 2050468 w 2176189"/>
                    <a:gd name="connsiteY5" fmla="*/ 4200978 h 5156771"/>
                    <a:gd name="connsiteX6" fmla="*/ 2147449 w 2176189"/>
                    <a:gd name="connsiteY6" fmla="*/ 4824433 h 5156771"/>
                    <a:gd name="connsiteX7" fmla="*/ 1717959 w 2176189"/>
                    <a:gd name="connsiteY7" fmla="*/ 5115378 h 5156771"/>
                    <a:gd name="connsiteX8" fmla="*/ 443340 w 2176189"/>
                    <a:gd name="connsiteY8" fmla="*/ 5073815 h 5156771"/>
                    <a:gd name="connsiteX9" fmla="*/ -5 w 2176189"/>
                    <a:gd name="connsiteY9" fmla="*/ 4436505 h 5156771"/>
                    <a:gd name="connsiteX0" fmla="*/ -5 w 2176189"/>
                    <a:gd name="connsiteY0" fmla="*/ 3463358 h 4183624"/>
                    <a:gd name="connsiteX1" fmla="*/ 1594415 w 2176189"/>
                    <a:gd name="connsiteY1" fmla="*/ 63260 h 4183624"/>
                    <a:gd name="connsiteX2" fmla="*/ 1537850 w 2176189"/>
                    <a:gd name="connsiteY2" fmla="*/ 1329758 h 4183624"/>
                    <a:gd name="connsiteX3" fmla="*/ 1357741 w 2176189"/>
                    <a:gd name="connsiteY3" fmla="*/ 2341140 h 4183624"/>
                    <a:gd name="connsiteX4" fmla="*/ 2050468 w 2176189"/>
                    <a:gd name="connsiteY4" fmla="*/ 3227831 h 4183624"/>
                    <a:gd name="connsiteX5" fmla="*/ 2147449 w 2176189"/>
                    <a:gd name="connsiteY5" fmla="*/ 3851286 h 4183624"/>
                    <a:gd name="connsiteX6" fmla="*/ 1717959 w 2176189"/>
                    <a:gd name="connsiteY6" fmla="*/ 4142231 h 4183624"/>
                    <a:gd name="connsiteX7" fmla="*/ 443340 w 2176189"/>
                    <a:gd name="connsiteY7" fmla="*/ 4100668 h 4183624"/>
                    <a:gd name="connsiteX8" fmla="*/ -5 w 2176189"/>
                    <a:gd name="connsiteY8" fmla="*/ 3463358 h 4183624"/>
                    <a:gd name="connsiteX0" fmla="*/ -5 w 2176189"/>
                    <a:gd name="connsiteY0" fmla="*/ 2159358 h 2879624"/>
                    <a:gd name="connsiteX1" fmla="*/ 1537850 w 2176189"/>
                    <a:gd name="connsiteY1" fmla="*/ 25758 h 2879624"/>
                    <a:gd name="connsiteX2" fmla="*/ 1357741 w 2176189"/>
                    <a:gd name="connsiteY2" fmla="*/ 1037140 h 2879624"/>
                    <a:gd name="connsiteX3" fmla="*/ 2050468 w 2176189"/>
                    <a:gd name="connsiteY3" fmla="*/ 1923831 h 2879624"/>
                    <a:gd name="connsiteX4" fmla="*/ 2147449 w 2176189"/>
                    <a:gd name="connsiteY4" fmla="*/ 2547286 h 2879624"/>
                    <a:gd name="connsiteX5" fmla="*/ 1717959 w 2176189"/>
                    <a:gd name="connsiteY5" fmla="*/ 2838231 h 2879624"/>
                    <a:gd name="connsiteX6" fmla="*/ 443340 w 2176189"/>
                    <a:gd name="connsiteY6" fmla="*/ 2796668 h 2879624"/>
                    <a:gd name="connsiteX7" fmla="*/ -5 w 2176189"/>
                    <a:gd name="connsiteY7" fmla="*/ 2159358 h 2879624"/>
                    <a:gd name="connsiteX0" fmla="*/ -5 w 2176189"/>
                    <a:gd name="connsiteY0" fmla="*/ 1123862 h 1844128"/>
                    <a:gd name="connsiteX1" fmla="*/ 1357741 w 2176189"/>
                    <a:gd name="connsiteY1" fmla="*/ 1644 h 1844128"/>
                    <a:gd name="connsiteX2" fmla="*/ 2050468 w 2176189"/>
                    <a:gd name="connsiteY2" fmla="*/ 888335 h 1844128"/>
                    <a:gd name="connsiteX3" fmla="*/ 2147449 w 2176189"/>
                    <a:gd name="connsiteY3" fmla="*/ 1511790 h 1844128"/>
                    <a:gd name="connsiteX4" fmla="*/ 1717959 w 2176189"/>
                    <a:gd name="connsiteY4" fmla="*/ 1802735 h 1844128"/>
                    <a:gd name="connsiteX5" fmla="*/ 443340 w 2176189"/>
                    <a:gd name="connsiteY5" fmla="*/ 1761172 h 1844128"/>
                    <a:gd name="connsiteX6" fmla="*/ -5 w 2176189"/>
                    <a:gd name="connsiteY6" fmla="*/ 1123862 h 1844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76189" h="1844128">
                      <a:moveTo>
                        <a:pt x="-5" y="1123862"/>
                      </a:moveTo>
                      <a:cubicBezTo>
                        <a:pt x="152395" y="830607"/>
                        <a:pt x="1015996" y="40899"/>
                        <a:pt x="1357741" y="1644"/>
                      </a:cubicBezTo>
                      <a:cubicBezTo>
                        <a:pt x="1699487" y="-37610"/>
                        <a:pt x="1918850" y="636644"/>
                        <a:pt x="2050468" y="888335"/>
                      </a:cubicBezTo>
                      <a:cubicBezTo>
                        <a:pt x="2182086" y="1140026"/>
                        <a:pt x="2202867" y="1359390"/>
                        <a:pt x="2147449" y="1511790"/>
                      </a:cubicBezTo>
                      <a:cubicBezTo>
                        <a:pt x="2092031" y="1664190"/>
                        <a:pt x="2078177" y="1745008"/>
                        <a:pt x="1717959" y="1802735"/>
                      </a:cubicBezTo>
                      <a:cubicBezTo>
                        <a:pt x="1357741" y="1860462"/>
                        <a:pt x="727358" y="1867390"/>
                        <a:pt x="443340" y="1761172"/>
                      </a:cubicBezTo>
                      <a:cubicBezTo>
                        <a:pt x="159322" y="1654954"/>
                        <a:pt x="103904" y="1555662"/>
                        <a:pt x="-5" y="1123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 flipV="1">
                  <a:off x="4516077" y="2057400"/>
                  <a:ext cx="49926" cy="73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 flipV="1">
                  <a:off x="4481125" y="2062429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 flipV="1">
                  <a:off x="4453669" y="2069973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 flipV="1">
                  <a:off x="4424958" y="2079172"/>
                  <a:ext cx="22470" cy="37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 flipV="1">
                  <a:off x="4397502" y="2100148"/>
                  <a:ext cx="22470" cy="3017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0" name="Oval 19"/>
            <p:cNvSpPr/>
            <p:nvPr/>
          </p:nvSpPr>
          <p:spPr>
            <a:xfrm>
              <a:off x="4524640" y="2264588"/>
              <a:ext cx="428360" cy="428360"/>
            </a:xfrm>
            <a:prstGeom prst="ellipse">
              <a:avLst/>
            </a:prstGeom>
            <a:solidFill>
              <a:srgbClr val="D9D9D9">
                <a:alpha val="30196"/>
              </a:srgb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" name="Straight Connector 27"/>
            <p:cNvCxnSpPr>
              <a:stCxn id="20" idx="3"/>
            </p:cNvCxnSpPr>
            <p:nvPr/>
          </p:nvCxnSpPr>
          <p:spPr>
            <a:xfrm flipH="1">
              <a:off x="4524640" y="2630216"/>
              <a:ext cx="62732" cy="734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902" y="2209800"/>
            <a:ext cx="579438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3D1DE0E-F304-4EED-846D-CCBEA64838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12" t="11455" r="33262" b="10545"/>
          <a:stretch/>
        </p:blipFill>
        <p:spPr>
          <a:xfrm>
            <a:off x="838200" y="3429000"/>
            <a:ext cx="2030435" cy="267498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D71421A-6C63-4DC9-A5A3-9BCC1A5AB3D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1"/>
          <a:stretch/>
        </p:blipFill>
        <p:spPr>
          <a:xfrm>
            <a:off x="3698168" y="3352800"/>
            <a:ext cx="5154397" cy="342947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6CA98FAE-0597-4153-8563-E22E3D3BAAF2}"/>
              </a:ext>
            </a:extLst>
          </p:cNvPr>
          <p:cNvSpPr txBox="1"/>
          <p:nvPr/>
        </p:nvSpPr>
        <p:spPr>
          <a:xfrm>
            <a:off x="6164166" y="3408059"/>
            <a:ext cx="9013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dirty="0" err="1">
                <a:solidFill>
                  <a:schemeClr val="accent6">
                    <a:lumMod val="50000"/>
                  </a:schemeClr>
                </a:solidFill>
              </a:rPr>
              <a:t>श्री</a:t>
            </a:r>
            <a:endParaRPr lang="en-IN" sz="6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01B444-247D-4CEF-9A42-FD24A7741B43}"/>
              </a:ext>
            </a:extLst>
          </p:cNvPr>
          <p:cNvSpPr txBox="1"/>
          <p:nvPr/>
        </p:nvSpPr>
        <p:spPr>
          <a:xfrm>
            <a:off x="6400799" y="5585163"/>
            <a:ext cx="1752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IN" sz="4800" dirty="0" err="1">
                <a:solidFill>
                  <a:schemeClr val="accent6">
                    <a:lumMod val="50000"/>
                  </a:schemeClr>
                </a:solidFill>
              </a:rPr>
              <a:t>Shr</a:t>
            </a:r>
            <a:r>
              <a:rPr lang="en-IN" sz="4800" dirty="0" err="1">
                <a:solidFill>
                  <a:schemeClr val="accent6">
                    <a:lumMod val="50000"/>
                  </a:schemeClr>
                </a:solidFill>
                <a:latin typeface="Footlight MT Light" panose="0204060206030A020304" pitchFamily="18" charset="0"/>
              </a:rPr>
              <a:t>I</a:t>
            </a:r>
            <a:r>
              <a:rPr lang="en-IN" sz="4800" dirty="0">
                <a:solidFill>
                  <a:schemeClr val="accent6">
                    <a:lumMod val="50000"/>
                  </a:schemeClr>
                </a:solidFill>
                <a:latin typeface="Footlight MT Light" panose="0204060206030A020304" pitchFamily="18" charset="0"/>
              </a:rPr>
              <a:t>]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60E0259-0EB2-4530-A189-7C4C7CDACBA0}"/>
              </a:ext>
            </a:extLst>
          </p:cNvPr>
          <p:cNvSpPr/>
          <p:nvPr/>
        </p:nvSpPr>
        <p:spPr>
          <a:xfrm rot="20987906">
            <a:off x="4083056" y="4904916"/>
            <a:ext cx="351420" cy="7083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9074CAA-A4A9-4683-BFA2-94D2BBB224F0}"/>
              </a:ext>
            </a:extLst>
          </p:cNvPr>
          <p:cNvSpPr/>
          <p:nvPr/>
        </p:nvSpPr>
        <p:spPr>
          <a:xfrm rot="20987906">
            <a:off x="4750846" y="4536890"/>
            <a:ext cx="351420" cy="7083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5EE44268-B4DE-42BF-8D16-288588636250}"/>
              </a:ext>
            </a:extLst>
          </p:cNvPr>
          <p:cNvSpPr/>
          <p:nvPr/>
        </p:nvSpPr>
        <p:spPr>
          <a:xfrm rot="20987906">
            <a:off x="5456028" y="4196969"/>
            <a:ext cx="351420" cy="7083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2BC8FF0-FBB4-48C6-B667-CF28BE622F49}"/>
              </a:ext>
            </a:extLst>
          </p:cNvPr>
          <p:cNvSpPr/>
          <p:nvPr/>
        </p:nvSpPr>
        <p:spPr>
          <a:xfrm rot="3701707">
            <a:off x="5284695" y="5745851"/>
            <a:ext cx="444907" cy="90435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F20E1A99-9A71-445F-AFB3-7A40BD28F7B2}"/>
              </a:ext>
            </a:extLst>
          </p:cNvPr>
          <p:cNvSpPr/>
          <p:nvPr/>
        </p:nvSpPr>
        <p:spPr>
          <a:xfrm rot="21120836">
            <a:off x="3938341" y="4671569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Arc 106">
            <a:extLst>
              <a:ext uri="{FF2B5EF4-FFF2-40B4-BE49-F238E27FC236}">
                <a16:creationId xmlns:a16="http://schemas.microsoft.com/office/drawing/2014/main" id="{40C080C3-FF40-44DE-B039-300F17D4C9D2}"/>
              </a:ext>
            </a:extLst>
          </p:cNvPr>
          <p:cNvSpPr/>
          <p:nvPr/>
        </p:nvSpPr>
        <p:spPr>
          <a:xfrm rot="21120836">
            <a:off x="3901325" y="4528596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Arc 107">
            <a:extLst>
              <a:ext uri="{FF2B5EF4-FFF2-40B4-BE49-F238E27FC236}">
                <a16:creationId xmlns:a16="http://schemas.microsoft.com/office/drawing/2014/main" id="{5DDA4E33-B191-4FA3-9949-8A166B8C9A6D}"/>
              </a:ext>
            </a:extLst>
          </p:cNvPr>
          <p:cNvSpPr/>
          <p:nvPr/>
        </p:nvSpPr>
        <p:spPr>
          <a:xfrm rot="21120836">
            <a:off x="3862141" y="4386236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Arc 108">
            <a:extLst>
              <a:ext uri="{FF2B5EF4-FFF2-40B4-BE49-F238E27FC236}">
                <a16:creationId xmlns:a16="http://schemas.microsoft.com/office/drawing/2014/main" id="{00E14555-D0FC-4DC2-843E-D13A80CB9410}"/>
              </a:ext>
            </a:extLst>
          </p:cNvPr>
          <p:cNvSpPr/>
          <p:nvPr/>
        </p:nvSpPr>
        <p:spPr>
          <a:xfrm rot="21120836">
            <a:off x="4615995" y="4362169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Arc 109">
            <a:extLst>
              <a:ext uri="{FF2B5EF4-FFF2-40B4-BE49-F238E27FC236}">
                <a16:creationId xmlns:a16="http://schemas.microsoft.com/office/drawing/2014/main" id="{140D280D-05A1-47C7-B5DD-C31AC4006D23}"/>
              </a:ext>
            </a:extLst>
          </p:cNvPr>
          <p:cNvSpPr/>
          <p:nvPr/>
        </p:nvSpPr>
        <p:spPr>
          <a:xfrm rot="21120836">
            <a:off x="4578979" y="4219196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191F5F82-4E3B-4245-99F0-8063B0AF4F00}"/>
              </a:ext>
            </a:extLst>
          </p:cNvPr>
          <p:cNvSpPr/>
          <p:nvPr/>
        </p:nvSpPr>
        <p:spPr>
          <a:xfrm rot="21120836">
            <a:off x="4539795" y="4076836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Arc 111">
            <a:extLst>
              <a:ext uri="{FF2B5EF4-FFF2-40B4-BE49-F238E27FC236}">
                <a16:creationId xmlns:a16="http://schemas.microsoft.com/office/drawing/2014/main" id="{EE315A5A-004C-49D4-9185-5FF47C1181D3}"/>
              </a:ext>
            </a:extLst>
          </p:cNvPr>
          <p:cNvSpPr/>
          <p:nvPr/>
        </p:nvSpPr>
        <p:spPr>
          <a:xfrm rot="21120836">
            <a:off x="5337902" y="4049571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Arc 112">
            <a:extLst>
              <a:ext uri="{FF2B5EF4-FFF2-40B4-BE49-F238E27FC236}">
                <a16:creationId xmlns:a16="http://schemas.microsoft.com/office/drawing/2014/main" id="{234B637F-9336-46B3-BBA3-6FC2086C8797}"/>
              </a:ext>
            </a:extLst>
          </p:cNvPr>
          <p:cNvSpPr/>
          <p:nvPr/>
        </p:nvSpPr>
        <p:spPr>
          <a:xfrm rot="21120836">
            <a:off x="5300886" y="3906598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Arc 113">
            <a:extLst>
              <a:ext uri="{FF2B5EF4-FFF2-40B4-BE49-F238E27FC236}">
                <a16:creationId xmlns:a16="http://schemas.microsoft.com/office/drawing/2014/main" id="{F0C9F0A3-570B-47F3-9C35-716EDB899B83}"/>
              </a:ext>
            </a:extLst>
          </p:cNvPr>
          <p:cNvSpPr/>
          <p:nvPr/>
        </p:nvSpPr>
        <p:spPr>
          <a:xfrm rot="21120836">
            <a:off x="5261702" y="3764238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51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4C632A77-17F4-028B-424E-6F707290D8BE}"/>
              </a:ext>
            </a:extLst>
          </p:cNvPr>
          <p:cNvGrpSpPr>
            <a:grpSpLocks noChangeAspect="1"/>
          </p:cNvGrpSpPr>
          <p:nvPr/>
        </p:nvGrpSpPr>
        <p:grpSpPr>
          <a:xfrm>
            <a:off x="1108601" y="826065"/>
            <a:ext cx="913508" cy="720000"/>
            <a:chOff x="1108601" y="826065"/>
            <a:chExt cx="1008541" cy="79490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160027-1BA4-712A-E97D-5980BD98D678}"/>
                </a:ext>
              </a:extLst>
            </p:cNvPr>
            <p:cNvGrpSpPr/>
            <p:nvPr/>
          </p:nvGrpSpPr>
          <p:grpSpPr>
            <a:xfrm rot="17913379">
              <a:off x="1218329" y="756878"/>
              <a:ext cx="182880" cy="402336"/>
              <a:chOff x="2266753" y="838200"/>
              <a:chExt cx="2232973" cy="4876800"/>
            </a:xfrm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351D0651-6707-6AE9-A763-69ACE47274C8}"/>
                  </a:ext>
                </a:extLst>
              </p:cNvPr>
              <p:cNvSpPr/>
              <p:nvPr/>
            </p:nvSpPr>
            <p:spPr>
              <a:xfrm rot="184993">
                <a:off x="2266753" y="838200"/>
                <a:ext cx="2232973" cy="3886200"/>
              </a:xfrm>
              <a:custGeom>
                <a:avLst/>
                <a:gdLst>
                  <a:gd name="connsiteX0" fmla="*/ 452236 w 2914469"/>
                  <a:gd name="connsiteY0" fmla="*/ 4744449 h 5470974"/>
                  <a:gd name="connsiteX1" fmla="*/ 8891 w 2914469"/>
                  <a:gd name="connsiteY1" fmla="*/ 2749394 h 5470974"/>
                  <a:gd name="connsiteX2" fmla="*/ 175146 w 2914469"/>
                  <a:gd name="connsiteY2" fmla="*/ 1211540 h 5470974"/>
                  <a:gd name="connsiteX3" fmla="*/ 410673 w 2914469"/>
                  <a:gd name="connsiteY3" fmla="*/ 394122 h 5470974"/>
                  <a:gd name="connsiteX4" fmla="*/ 1186527 w 2914469"/>
                  <a:gd name="connsiteY4" fmla="*/ 6194 h 5470974"/>
                  <a:gd name="connsiteX5" fmla="*/ 2142491 w 2914469"/>
                  <a:gd name="connsiteY5" fmla="*/ 269431 h 5470974"/>
                  <a:gd name="connsiteX6" fmla="*/ 2447291 w 2914469"/>
                  <a:gd name="connsiteY6" fmla="*/ 1599467 h 5470974"/>
                  <a:gd name="connsiteX7" fmla="*/ 1990091 w 2914469"/>
                  <a:gd name="connsiteY7" fmla="*/ 2610849 h 5470974"/>
                  <a:gd name="connsiteX8" fmla="*/ 1809982 w 2914469"/>
                  <a:gd name="connsiteY8" fmla="*/ 3622231 h 5470974"/>
                  <a:gd name="connsiteX9" fmla="*/ 2655109 w 2914469"/>
                  <a:gd name="connsiteY9" fmla="*/ 4522776 h 5470974"/>
                  <a:gd name="connsiteX10" fmla="*/ 2890636 w 2914469"/>
                  <a:gd name="connsiteY10" fmla="*/ 5049249 h 5470974"/>
                  <a:gd name="connsiteX11" fmla="*/ 2170200 w 2914469"/>
                  <a:gd name="connsiteY11" fmla="*/ 5423322 h 5470974"/>
                  <a:gd name="connsiteX12" fmla="*/ 729327 w 2914469"/>
                  <a:gd name="connsiteY12" fmla="*/ 5395613 h 5470974"/>
                  <a:gd name="connsiteX13" fmla="*/ 452236 w 2914469"/>
                  <a:gd name="connsiteY13" fmla="*/ 4744449 h 5470974"/>
                  <a:gd name="connsiteX0" fmla="*/ 452236 w 2733397"/>
                  <a:gd name="connsiteY0" fmla="*/ 4744449 h 5470974"/>
                  <a:gd name="connsiteX1" fmla="*/ 8891 w 2733397"/>
                  <a:gd name="connsiteY1" fmla="*/ 2749394 h 5470974"/>
                  <a:gd name="connsiteX2" fmla="*/ 175146 w 2733397"/>
                  <a:gd name="connsiteY2" fmla="*/ 1211540 h 5470974"/>
                  <a:gd name="connsiteX3" fmla="*/ 410673 w 2733397"/>
                  <a:gd name="connsiteY3" fmla="*/ 394122 h 5470974"/>
                  <a:gd name="connsiteX4" fmla="*/ 1186527 w 2733397"/>
                  <a:gd name="connsiteY4" fmla="*/ 6194 h 5470974"/>
                  <a:gd name="connsiteX5" fmla="*/ 2142491 w 2733397"/>
                  <a:gd name="connsiteY5" fmla="*/ 269431 h 5470974"/>
                  <a:gd name="connsiteX6" fmla="*/ 2447291 w 2733397"/>
                  <a:gd name="connsiteY6" fmla="*/ 1599467 h 5470974"/>
                  <a:gd name="connsiteX7" fmla="*/ 1990091 w 2733397"/>
                  <a:gd name="connsiteY7" fmla="*/ 2610849 h 5470974"/>
                  <a:gd name="connsiteX8" fmla="*/ 1809982 w 2733397"/>
                  <a:gd name="connsiteY8" fmla="*/ 3622231 h 5470974"/>
                  <a:gd name="connsiteX9" fmla="*/ 2655109 w 2733397"/>
                  <a:gd name="connsiteY9" fmla="*/ 4522776 h 5470974"/>
                  <a:gd name="connsiteX10" fmla="*/ 2641254 w 2733397"/>
                  <a:gd name="connsiteY10" fmla="*/ 5146231 h 5470974"/>
                  <a:gd name="connsiteX11" fmla="*/ 2170200 w 2733397"/>
                  <a:gd name="connsiteY11" fmla="*/ 5423322 h 5470974"/>
                  <a:gd name="connsiteX12" fmla="*/ 729327 w 2733397"/>
                  <a:gd name="connsiteY12" fmla="*/ 5395613 h 5470974"/>
                  <a:gd name="connsiteX13" fmla="*/ 452236 w 2733397"/>
                  <a:gd name="connsiteY13" fmla="*/ 4744449 h 5470974"/>
                  <a:gd name="connsiteX0" fmla="*/ 452236 w 2662490"/>
                  <a:gd name="connsiteY0" fmla="*/ 4744449 h 5470974"/>
                  <a:gd name="connsiteX1" fmla="*/ 8891 w 2662490"/>
                  <a:gd name="connsiteY1" fmla="*/ 2749394 h 5470974"/>
                  <a:gd name="connsiteX2" fmla="*/ 175146 w 2662490"/>
                  <a:gd name="connsiteY2" fmla="*/ 1211540 h 5470974"/>
                  <a:gd name="connsiteX3" fmla="*/ 410673 w 2662490"/>
                  <a:gd name="connsiteY3" fmla="*/ 394122 h 5470974"/>
                  <a:gd name="connsiteX4" fmla="*/ 1186527 w 2662490"/>
                  <a:gd name="connsiteY4" fmla="*/ 6194 h 5470974"/>
                  <a:gd name="connsiteX5" fmla="*/ 2142491 w 2662490"/>
                  <a:gd name="connsiteY5" fmla="*/ 269431 h 5470974"/>
                  <a:gd name="connsiteX6" fmla="*/ 2447291 w 2662490"/>
                  <a:gd name="connsiteY6" fmla="*/ 1599467 h 5470974"/>
                  <a:gd name="connsiteX7" fmla="*/ 1990091 w 2662490"/>
                  <a:gd name="connsiteY7" fmla="*/ 2610849 h 5470974"/>
                  <a:gd name="connsiteX8" fmla="*/ 1809982 w 2662490"/>
                  <a:gd name="connsiteY8" fmla="*/ 3622231 h 5470974"/>
                  <a:gd name="connsiteX9" fmla="*/ 2502709 w 2662490"/>
                  <a:gd name="connsiteY9" fmla="*/ 4508922 h 5470974"/>
                  <a:gd name="connsiteX10" fmla="*/ 2641254 w 2662490"/>
                  <a:gd name="connsiteY10" fmla="*/ 5146231 h 5470974"/>
                  <a:gd name="connsiteX11" fmla="*/ 2170200 w 2662490"/>
                  <a:gd name="connsiteY11" fmla="*/ 5423322 h 5470974"/>
                  <a:gd name="connsiteX12" fmla="*/ 729327 w 2662490"/>
                  <a:gd name="connsiteY12" fmla="*/ 5395613 h 5470974"/>
                  <a:gd name="connsiteX13" fmla="*/ 452236 w 2662490"/>
                  <a:gd name="connsiteY13" fmla="*/ 4744449 h 5470974"/>
                  <a:gd name="connsiteX0" fmla="*/ 452236 w 2628430"/>
                  <a:gd name="connsiteY0" fmla="*/ 4744449 h 5470974"/>
                  <a:gd name="connsiteX1" fmla="*/ 8891 w 2628430"/>
                  <a:gd name="connsiteY1" fmla="*/ 2749394 h 5470974"/>
                  <a:gd name="connsiteX2" fmla="*/ 175146 w 2628430"/>
                  <a:gd name="connsiteY2" fmla="*/ 1211540 h 5470974"/>
                  <a:gd name="connsiteX3" fmla="*/ 410673 w 2628430"/>
                  <a:gd name="connsiteY3" fmla="*/ 394122 h 5470974"/>
                  <a:gd name="connsiteX4" fmla="*/ 1186527 w 2628430"/>
                  <a:gd name="connsiteY4" fmla="*/ 6194 h 5470974"/>
                  <a:gd name="connsiteX5" fmla="*/ 2142491 w 2628430"/>
                  <a:gd name="connsiteY5" fmla="*/ 269431 h 5470974"/>
                  <a:gd name="connsiteX6" fmla="*/ 2447291 w 2628430"/>
                  <a:gd name="connsiteY6" fmla="*/ 1599467 h 5470974"/>
                  <a:gd name="connsiteX7" fmla="*/ 1990091 w 2628430"/>
                  <a:gd name="connsiteY7" fmla="*/ 2610849 h 5470974"/>
                  <a:gd name="connsiteX8" fmla="*/ 1809982 w 2628430"/>
                  <a:gd name="connsiteY8" fmla="*/ 3622231 h 5470974"/>
                  <a:gd name="connsiteX9" fmla="*/ 2502709 w 2628430"/>
                  <a:gd name="connsiteY9" fmla="*/ 4508922 h 5470974"/>
                  <a:gd name="connsiteX10" fmla="*/ 2599690 w 2628430"/>
                  <a:gd name="connsiteY10" fmla="*/ 5132377 h 5470974"/>
                  <a:gd name="connsiteX11" fmla="*/ 2170200 w 2628430"/>
                  <a:gd name="connsiteY11" fmla="*/ 5423322 h 5470974"/>
                  <a:gd name="connsiteX12" fmla="*/ 729327 w 2628430"/>
                  <a:gd name="connsiteY12" fmla="*/ 5395613 h 5470974"/>
                  <a:gd name="connsiteX13" fmla="*/ 452236 w 2628430"/>
                  <a:gd name="connsiteY13" fmla="*/ 4744449 h 5470974"/>
                  <a:gd name="connsiteX0" fmla="*/ 452236 w 2628430"/>
                  <a:gd name="connsiteY0" fmla="*/ 4744449 h 5464715"/>
                  <a:gd name="connsiteX1" fmla="*/ 8891 w 2628430"/>
                  <a:gd name="connsiteY1" fmla="*/ 2749394 h 5464715"/>
                  <a:gd name="connsiteX2" fmla="*/ 175146 w 2628430"/>
                  <a:gd name="connsiteY2" fmla="*/ 1211540 h 5464715"/>
                  <a:gd name="connsiteX3" fmla="*/ 410673 w 2628430"/>
                  <a:gd name="connsiteY3" fmla="*/ 394122 h 5464715"/>
                  <a:gd name="connsiteX4" fmla="*/ 1186527 w 2628430"/>
                  <a:gd name="connsiteY4" fmla="*/ 6194 h 5464715"/>
                  <a:gd name="connsiteX5" fmla="*/ 2142491 w 2628430"/>
                  <a:gd name="connsiteY5" fmla="*/ 269431 h 5464715"/>
                  <a:gd name="connsiteX6" fmla="*/ 2447291 w 2628430"/>
                  <a:gd name="connsiteY6" fmla="*/ 1599467 h 5464715"/>
                  <a:gd name="connsiteX7" fmla="*/ 1990091 w 2628430"/>
                  <a:gd name="connsiteY7" fmla="*/ 2610849 h 5464715"/>
                  <a:gd name="connsiteX8" fmla="*/ 1809982 w 2628430"/>
                  <a:gd name="connsiteY8" fmla="*/ 3622231 h 5464715"/>
                  <a:gd name="connsiteX9" fmla="*/ 2502709 w 2628430"/>
                  <a:gd name="connsiteY9" fmla="*/ 4508922 h 5464715"/>
                  <a:gd name="connsiteX10" fmla="*/ 2599690 w 2628430"/>
                  <a:gd name="connsiteY10" fmla="*/ 5132377 h 5464715"/>
                  <a:gd name="connsiteX11" fmla="*/ 2170200 w 2628430"/>
                  <a:gd name="connsiteY11" fmla="*/ 5423322 h 5464715"/>
                  <a:gd name="connsiteX12" fmla="*/ 895581 w 2628430"/>
                  <a:gd name="connsiteY12" fmla="*/ 5381759 h 5464715"/>
                  <a:gd name="connsiteX13" fmla="*/ 452236 w 2628430"/>
                  <a:gd name="connsiteY13" fmla="*/ 4744449 h 5464715"/>
                  <a:gd name="connsiteX0" fmla="*/ 281453 w 2457647"/>
                  <a:gd name="connsiteY0" fmla="*/ 4744449 h 5464715"/>
                  <a:gd name="connsiteX1" fmla="*/ 101345 w 2457647"/>
                  <a:gd name="connsiteY1" fmla="*/ 2790958 h 5464715"/>
                  <a:gd name="connsiteX2" fmla="*/ 4363 w 2457647"/>
                  <a:gd name="connsiteY2" fmla="*/ 1211540 h 5464715"/>
                  <a:gd name="connsiteX3" fmla="*/ 239890 w 2457647"/>
                  <a:gd name="connsiteY3" fmla="*/ 394122 h 5464715"/>
                  <a:gd name="connsiteX4" fmla="*/ 1015744 w 2457647"/>
                  <a:gd name="connsiteY4" fmla="*/ 6194 h 5464715"/>
                  <a:gd name="connsiteX5" fmla="*/ 1971708 w 2457647"/>
                  <a:gd name="connsiteY5" fmla="*/ 269431 h 5464715"/>
                  <a:gd name="connsiteX6" fmla="*/ 2276508 w 2457647"/>
                  <a:gd name="connsiteY6" fmla="*/ 1599467 h 5464715"/>
                  <a:gd name="connsiteX7" fmla="*/ 1819308 w 2457647"/>
                  <a:gd name="connsiteY7" fmla="*/ 2610849 h 5464715"/>
                  <a:gd name="connsiteX8" fmla="*/ 1639199 w 2457647"/>
                  <a:gd name="connsiteY8" fmla="*/ 3622231 h 5464715"/>
                  <a:gd name="connsiteX9" fmla="*/ 2331926 w 2457647"/>
                  <a:gd name="connsiteY9" fmla="*/ 4508922 h 5464715"/>
                  <a:gd name="connsiteX10" fmla="*/ 2428907 w 2457647"/>
                  <a:gd name="connsiteY10" fmla="*/ 5132377 h 5464715"/>
                  <a:gd name="connsiteX11" fmla="*/ 1999417 w 2457647"/>
                  <a:gd name="connsiteY11" fmla="*/ 5423322 h 5464715"/>
                  <a:gd name="connsiteX12" fmla="*/ 724798 w 2457647"/>
                  <a:gd name="connsiteY12" fmla="*/ 5381759 h 5464715"/>
                  <a:gd name="connsiteX13" fmla="*/ 281453 w 2457647"/>
                  <a:gd name="connsiteY13" fmla="*/ 4744449 h 5464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57647" h="5464715">
                    <a:moveTo>
                      <a:pt x="281453" y="4744449"/>
                    </a:moveTo>
                    <a:cubicBezTo>
                      <a:pt x="177544" y="4312649"/>
                      <a:pt x="147527" y="3379776"/>
                      <a:pt x="101345" y="2790958"/>
                    </a:cubicBezTo>
                    <a:cubicBezTo>
                      <a:pt x="55163" y="2202140"/>
                      <a:pt x="-18728" y="1611013"/>
                      <a:pt x="4363" y="1211540"/>
                    </a:cubicBezTo>
                    <a:cubicBezTo>
                      <a:pt x="27454" y="812067"/>
                      <a:pt x="71326" y="595013"/>
                      <a:pt x="239890" y="394122"/>
                    </a:cubicBezTo>
                    <a:cubicBezTo>
                      <a:pt x="408454" y="193231"/>
                      <a:pt x="727108" y="26976"/>
                      <a:pt x="1015744" y="6194"/>
                    </a:cubicBezTo>
                    <a:cubicBezTo>
                      <a:pt x="1304380" y="-14588"/>
                      <a:pt x="1761581" y="3886"/>
                      <a:pt x="1971708" y="269431"/>
                    </a:cubicBezTo>
                    <a:cubicBezTo>
                      <a:pt x="2181835" y="534976"/>
                      <a:pt x="2301908" y="1209231"/>
                      <a:pt x="2276508" y="1599467"/>
                    </a:cubicBezTo>
                    <a:cubicBezTo>
                      <a:pt x="2251108" y="1989703"/>
                      <a:pt x="1925526" y="2273722"/>
                      <a:pt x="1819308" y="2610849"/>
                    </a:cubicBezTo>
                    <a:cubicBezTo>
                      <a:pt x="1713090" y="2947976"/>
                      <a:pt x="1553763" y="3305886"/>
                      <a:pt x="1639199" y="3622231"/>
                    </a:cubicBezTo>
                    <a:cubicBezTo>
                      <a:pt x="1724635" y="3938577"/>
                      <a:pt x="2200308" y="4257231"/>
                      <a:pt x="2331926" y="4508922"/>
                    </a:cubicBezTo>
                    <a:cubicBezTo>
                      <a:pt x="2463544" y="4760613"/>
                      <a:pt x="2484325" y="4979977"/>
                      <a:pt x="2428907" y="5132377"/>
                    </a:cubicBezTo>
                    <a:cubicBezTo>
                      <a:pt x="2373489" y="5284777"/>
                      <a:pt x="2359635" y="5365595"/>
                      <a:pt x="1999417" y="5423322"/>
                    </a:cubicBezTo>
                    <a:cubicBezTo>
                      <a:pt x="1639199" y="5481049"/>
                      <a:pt x="1008816" y="5487977"/>
                      <a:pt x="724798" y="5381759"/>
                    </a:cubicBezTo>
                    <a:cubicBezTo>
                      <a:pt x="440780" y="5275541"/>
                      <a:pt x="385362" y="5176249"/>
                      <a:pt x="281453" y="47444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04F3CD3-F609-B411-2482-8879AC733489}"/>
                  </a:ext>
                </a:extLst>
              </p:cNvPr>
              <p:cNvSpPr/>
              <p:nvPr/>
            </p:nvSpPr>
            <p:spPr>
              <a:xfrm>
                <a:off x="3810000" y="4821439"/>
                <a:ext cx="609600" cy="8935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A1A93EA-59D9-A61A-60F4-709808B68408}"/>
                  </a:ext>
                </a:extLst>
              </p:cNvPr>
              <p:cNvSpPr/>
              <p:nvPr/>
            </p:nvSpPr>
            <p:spPr>
              <a:xfrm>
                <a:off x="3383239" y="510540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36FAC1E-1A93-83B6-1B2A-46A5C9F736E3}"/>
                  </a:ext>
                </a:extLst>
              </p:cNvPr>
              <p:cNvSpPr/>
              <p:nvPr/>
            </p:nvSpPr>
            <p:spPr>
              <a:xfrm>
                <a:off x="3048000" y="501396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A84D135-95DF-8CA5-25D9-585013926BFF}"/>
                  </a:ext>
                </a:extLst>
              </p:cNvPr>
              <p:cNvSpPr/>
              <p:nvPr/>
            </p:nvSpPr>
            <p:spPr>
              <a:xfrm>
                <a:off x="2697439" y="4993899"/>
                <a:ext cx="274361" cy="4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222625C-8195-8659-7C4E-0A99167CB448}"/>
                  </a:ext>
                </a:extLst>
              </p:cNvPr>
              <p:cNvSpPr/>
              <p:nvPr/>
            </p:nvSpPr>
            <p:spPr>
              <a:xfrm>
                <a:off x="2362200" y="4831080"/>
                <a:ext cx="274361" cy="3657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4557C8C-0224-0D74-3F2B-77003A5C5CD1}"/>
                </a:ext>
              </a:extLst>
            </p:cNvPr>
            <p:cNvGrpSpPr>
              <a:grpSpLocks noChangeAspect="1"/>
            </p:cNvGrpSpPr>
            <p:nvPr/>
          </p:nvGrpSpPr>
          <p:grpSpPr>
            <a:xfrm rot="9989517">
              <a:off x="1600675" y="1223443"/>
              <a:ext cx="182017" cy="397524"/>
              <a:chOff x="4625027" y="838200"/>
              <a:chExt cx="2232973" cy="4876800"/>
            </a:xfrm>
          </p:grpSpPr>
          <p:sp>
            <p:nvSpPr>
              <p:cNvPr id="12" name="Freeform 5">
                <a:extLst>
                  <a:ext uri="{FF2B5EF4-FFF2-40B4-BE49-F238E27FC236}">
                    <a16:creationId xmlns:a16="http://schemas.microsoft.com/office/drawing/2014/main" id="{2BC0C1B3-7AD4-F87C-7B83-2D1E2855C12E}"/>
                  </a:ext>
                </a:extLst>
              </p:cNvPr>
              <p:cNvSpPr/>
              <p:nvPr/>
            </p:nvSpPr>
            <p:spPr>
              <a:xfrm rot="21426065" flipH="1">
                <a:off x="4625027" y="838200"/>
                <a:ext cx="2232973" cy="3886200"/>
              </a:xfrm>
              <a:custGeom>
                <a:avLst/>
                <a:gdLst>
                  <a:gd name="connsiteX0" fmla="*/ 452236 w 2914469"/>
                  <a:gd name="connsiteY0" fmla="*/ 4744449 h 5470974"/>
                  <a:gd name="connsiteX1" fmla="*/ 8891 w 2914469"/>
                  <a:gd name="connsiteY1" fmla="*/ 2749394 h 5470974"/>
                  <a:gd name="connsiteX2" fmla="*/ 175146 w 2914469"/>
                  <a:gd name="connsiteY2" fmla="*/ 1211540 h 5470974"/>
                  <a:gd name="connsiteX3" fmla="*/ 410673 w 2914469"/>
                  <a:gd name="connsiteY3" fmla="*/ 394122 h 5470974"/>
                  <a:gd name="connsiteX4" fmla="*/ 1186527 w 2914469"/>
                  <a:gd name="connsiteY4" fmla="*/ 6194 h 5470974"/>
                  <a:gd name="connsiteX5" fmla="*/ 2142491 w 2914469"/>
                  <a:gd name="connsiteY5" fmla="*/ 269431 h 5470974"/>
                  <a:gd name="connsiteX6" fmla="*/ 2447291 w 2914469"/>
                  <a:gd name="connsiteY6" fmla="*/ 1599467 h 5470974"/>
                  <a:gd name="connsiteX7" fmla="*/ 1990091 w 2914469"/>
                  <a:gd name="connsiteY7" fmla="*/ 2610849 h 5470974"/>
                  <a:gd name="connsiteX8" fmla="*/ 1809982 w 2914469"/>
                  <a:gd name="connsiteY8" fmla="*/ 3622231 h 5470974"/>
                  <a:gd name="connsiteX9" fmla="*/ 2655109 w 2914469"/>
                  <a:gd name="connsiteY9" fmla="*/ 4522776 h 5470974"/>
                  <a:gd name="connsiteX10" fmla="*/ 2890636 w 2914469"/>
                  <a:gd name="connsiteY10" fmla="*/ 5049249 h 5470974"/>
                  <a:gd name="connsiteX11" fmla="*/ 2170200 w 2914469"/>
                  <a:gd name="connsiteY11" fmla="*/ 5423322 h 5470974"/>
                  <a:gd name="connsiteX12" fmla="*/ 729327 w 2914469"/>
                  <a:gd name="connsiteY12" fmla="*/ 5395613 h 5470974"/>
                  <a:gd name="connsiteX13" fmla="*/ 452236 w 2914469"/>
                  <a:gd name="connsiteY13" fmla="*/ 4744449 h 5470974"/>
                  <a:gd name="connsiteX0" fmla="*/ 452236 w 2733397"/>
                  <a:gd name="connsiteY0" fmla="*/ 4744449 h 5470974"/>
                  <a:gd name="connsiteX1" fmla="*/ 8891 w 2733397"/>
                  <a:gd name="connsiteY1" fmla="*/ 2749394 h 5470974"/>
                  <a:gd name="connsiteX2" fmla="*/ 175146 w 2733397"/>
                  <a:gd name="connsiteY2" fmla="*/ 1211540 h 5470974"/>
                  <a:gd name="connsiteX3" fmla="*/ 410673 w 2733397"/>
                  <a:gd name="connsiteY3" fmla="*/ 394122 h 5470974"/>
                  <a:gd name="connsiteX4" fmla="*/ 1186527 w 2733397"/>
                  <a:gd name="connsiteY4" fmla="*/ 6194 h 5470974"/>
                  <a:gd name="connsiteX5" fmla="*/ 2142491 w 2733397"/>
                  <a:gd name="connsiteY5" fmla="*/ 269431 h 5470974"/>
                  <a:gd name="connsiteX6" fmla="*/ 2447291 w 2733397"/>
                  <a:gd name="connsiteY6" fmla="*/ 1599467 h 5470974"/>
                  <a:gd name="connsiteX7" fmla="*/ 1990091 w 2733397"/>
                  <a:gd name="connsiteY7" fmla="*/ 2610849 h 5470974"/>
                  <a:gd name="connsiteX8" fmla="*/ 1809982 w 2733397"/>
                  <a:gd name="connsiteY8" fmla="*/ 3622231 h 5470974"/>
                  <a:gd name="connsiteX9" fmla="*/ 2655109 w 2733397"/>
                  <a:gd name="connsiteY9" fmla="*/ 4522776 h 5470974"/>
                  <a:gd name="connsiteX10" fmla="*/ 2641254 w 2733397"/>
                  <a:gd name="connsiteY10" fmla="*/ 5146231 h 5470974"/>
                  <a:gd name="connsiteX11" fmla="*/ 2170200 w 2733397"/>
                  <a:gd name="connsiteY11" fmla="*/ 5423322 h 5470974"/>
                  <a:gd name="connsiteX12" fmla="*/ 729327 w 2733397"/>
                  <a:gd name="connsiteY12" fmla="*/ 5395613 h 5470974"/>
                  <a:gd name="connsiteX13" fmla="*/ 452236 w 2733397"/>
                  <a:gd name="connsiteY13" fmla="*/ 4744449 h 5470974"/>
                  <a:gd name="connsiteX0" fmla="*/ 452236 w 2662490"/>
                  <a:gd name="connsiteY0" fmla="*/ 4744449 h 5470974"/>
                  <a:gd name="connsiteX1" fmla="*/ 8891 w 2662490"/>
                  <a:gd name="connsiteY1" fmla="*/ 2749394 h 5470974"/>
                  <a:gd name="connsiteX2" fmla="*/ 175146 w 2662490"/>
                  <a:gd name="connsiteY2" fmla="*/ 1211540 h 5470974"/>
                  <a:gd name="connsiteX3" fmla="*/ 410673 w 2662490"/>
                  <a:gd name="connsiteY3" fmla="*/ 394122 h 5470974"/>
                  <a:gd name="connsiteX4" fmla="*/ 1186527 w 2662490"/>
                  <a:gd name="connsiteY4" fmla="*/ 6194 h 5470974"/>
                  <a:gd name="connsiteX5" fmla="*/ 2142491 w 2662490"/>
                  <a:gd name="connsiteY5" fmla="*/ 269431 h 5470974"/>
                  <a:gd name="connsiteX6" fmla="*/ 2447291 w 2662490"/>
                  <a:gd name="connsiteY6" fmla="*/ 1599467 h 5470974"/>
                  <a:gd name="connsiteX7" fmla="*/ 1990091 w 2662490"/>
                  <a:gd name="connsiteY7" fmla="*/ 2610849 h 5470974"/>
                  <a:gd name="connsiteX8" fmla="*/ 1809982 w 2662490"/>
                  <a:gd name="connsiteY8" fmla="*/ 3622231 h 5470974"/>
                  <a:gd name="connsiteX9" fmla="*/ 2502709 w 2662490"/>
                  <a:gd name="connsiteY9" fmla="*/ 4508922 h 5470974"/>
                  <a:gd name="connsiteX10" fmla="*/ 2641254 w 2662490"/>
                  <a:gd name="connsiteY10" fmla="*/ 5146231 h 5470974"/>
                  <a:gd name="connsiteX11" fmla="*/ 2170200 w 2662490"/>
                  <a:gd name="connsiteY11" fmla="*/ 5423322 h 5470974"/>
                  <a:gd name="connsiteX12" fmla="*/ 729327 w 2662490"/>
                  <a:gd name="connsiteY12" fmla="*/ 5395613 h 5470974"/>
                  <a:gd name="connsiteX13" fmla="*/ 452236 w 2662490"/>
                  <a:gd name="connsiteY13" fmla="*/ 4744449 h 5470974"/>
                  <a:gd name="connsiteX0" fmla="*/ 452236 w 2628430"/>
                  <a:gd name="connsiteY0" fmla="*/ 4744449 h 5470974"/>
                  <a:gd name="connsiteX1" fmla="*/ 8891 w 2628430"/>
                  <a:gd name="connsiteY1" fmla="*/ 2749394 h 5470974"/>
                  <a:gd name="connsiteX2" fmla="*/ 175146 w 2628430"/>
                  <a:gd name="connsiteY2" fmla="*/ 1211540 h 5470974"/>
                  <a:gd name="connsiteX3" fmla="*/ 410673 w 2628430"/>
                  <a:gd name="connsiteY3" fmla="*/ 394122 h 5470974"/>
                  <a:gd name="connsiteX4" fmla="*/ 1186527 w 2628430"/>
                  <a:gd name="connsiteY4" fmla="*/ 6194 h 5470974"/>
                  <a:gd name="connsiteX5" fmla="*/ 2142491 w 2628430"/>
                  <a:gd name="connsiteY5" fmla="*/ 269431 h 5470974"/>
                  <a:gd name="connsiteX6" fmla="*/ 2447291 w 2628430"/>
                  <a:gd name="connsiteY6" fmla="*/ 1599467 h 5470974"/>
                  <a:gd name="connsiteX7" fmla="*/ 1990091 w 2628430"/>
                  <a:gd name="connsiteY7" fmla="*/ 2610849 h 5470974"/>
                  <a:gd name="connsiteX8" fmla="*/ 1809982 w 2628430"/>
                  <a:gd name="connsiteY8" fmla="*/ 3622231 h 5470974"/>
                  <a:gd name="connsiteX9" fmla="*/ 2502709 w 2628430"/>
                  <a:gd name="connsiteY9" fmla="*/ 4508922 h 5470974"/>
                  <a:gd name="connsiteX10" fmla="*/ 2599690 w 2628430"/>
                  <a:gd name="connsiteY10" fmla="*/ 5132377 h 5470974"/>
                  <a:gd name="connsiteX11" fmla="*/ 2170200 w 2628430"/>
                  <a:gd name="connsiteY11" fmla="*/ 5423322 h 5470974"/>
                  <a:gd name="connsiteX12" fmla="*/ 729327 w 2628430"/>
                  <a:gd name="connsiteY12" fmla="*/ 5395613 h 5470974"/>
                  <a:gd name="connsiteX13" fmla="*/ 452236 w 2628430"/>
                  <a:gd name="connsiteY13" fmla="*/ 4744449 h 5470974"/>
                  <a:gd name="connsiteX0" fmla="*/ 452236 w 2628430"/>
                  <a:gd name="connsiteY0" fmla="*/ 4744449 h 5464715"/>
                  <a:gd name="connsiteX1" fmla="*/ 8891 w 2628430"/>
                  <a:gd name="connsiteY1" fmla="*/ 2749394 h 5464715"/>
                  <a:gd name="connsiteX2" fmla="*/ 175146 w 2628430"/>
                  <a:gd name="connsiteY2" fmla="*/ 1211540 h 5464715"/>
                  <a:gd name="connsiteX3" fmla="*/ 410673 w 2628430"/>
                  <a:gd name="connsiteY3" fmla="*/ 394122 h 5464715"/>
                  <a:gd name="connsiteX4" fmla="*/ 1186527 w 2628430"/>
                  <a:gd name="connsiteY4" fmla="*/ 6194 h 5464715"/>
                  <a:gd name="connsiteX5" fmla="*/ 2142491 w 2628430"/>
                  <a:gd name="connsiteY5" fmla="*/ 269431 h 5464715"/>
                  <a:gd name="connsiteX6" fmla="*/ 2447291 w 2628430"/>
                  <a:gd name="connsiteY6" fmla="*/ 1599467 h 5464715"/>
                  <a:gd name="connsiteX7" fmla="*/ 1990091 w 2628430"/>
                  <a:gd name="connsiteY7" fmla="*/ 2610849 h 5464715"/>
                  <a:gd name="connsiteX8" fmla="*/ 1809982 w 2628430"/>
                  <a:gd name="connsiteY8" fmla="*/ 3622231 h 5464715"/>
                  <a:gd name="connsiteX9" fmla="*/ 2502709 w 2628430"/>
                  <a:gd name="connsiteY9" fmla="*/ 4508922 h 5464715"/>
                  <a:gd name="connsiteX10" fmla="*/ 2599690 w 2628430"/>
                  <a:gd name="connsiteY10" fmla="*/ 5132377 h 5464715"/>
                  <a:gd name="connsiteX11" fmla="*/ 2170200 w 2628430"/>
                  <a:gd name="connsiteY11" fmla="*/ 5423322 h 5464715"/>
                  <a:gd name="connsiteX12" fmla="*/ 895581 w 2628430"/>
                  <a:gd name="connsiteY12" fmla="*/ 5381759 h 5464715"/>
                  <a:gd name="connsiteX13" fmla="*/ 452236 w 2628430"/>
                  <a:gd name="connsiteY13" fmla="*/ 4744449 h 5464715"/>
                  <a:gd name="connsiteX0" fmla="*/ 281453 w 2457647"/>
                  <a:gd name="connsiteY0" fmla="*/ 4744449 h 5464715"/>
                  <a:gd name="connsiteX1" fmla="*/ 101345 w 2457647"/>
                  <a:gd name="connsiteY1" fmla="*/ 2790958 h 5464715"/>
                  <a:gd name="connsiteX2" fmla="*/ 4363 w 2457647"/>
                  <a:gd name="connsiteY2" fmla="*/ 1211540 h 5464715"/>
                  <a:gd name="connsiteX3" fmla="*/ 239890 w 2457647"/>
                  <a:gd name="connsiteY3" fmla="*/ 394122 h 5464715"/>
                  <a:gd name="connsiteX4" fmla="*/ 1015744 w 2457647"/>
                  <a:gd name="connsiteY4" fmla="*/ 6194 h 5464715"/>
                  <a:gd name="connsiteX5" fmla="*/ 1971708 w 2457647"/>
                  <a:gd name="connsiteY5" fmla="*/ 269431 h 5464715"/>
                  <a:gd name="connsiteX6" fmla="*/ 2276508 w 2457647"/>
                  <a:gd name="connsiteY6" fmla="*/ 1599467 h 5464715"/>
                  <a:gd name="connsiteX7" fmla="*/ 1819308 w 2457647"/>
                  <a:gd name="connsiteY7" fmla="*/ 2610849 h 5464715"/>
                  <a:gd name="connsiteX8" fmla="*/ 1639199 w 2457647"/>
                  <a:gd name="connsiteY8" fmla="*/ 3622231 h 5464715"/>
                  <a:gd name="connsiteX9" fmla="*/ 2331926 w 2457647"/>
                  <a:gd name="connsiteY9" fmla="*/ 4508922 h 5464715"/>
                  <a:gd name="connsiteX10" fmla="*/ 2428907 w 2457647"/>
                  <a:gd name="connsiteY10" fmla="*/ 5132377 h 5464715"/>
                  <a:gd name="connsiteX11" fmla="*/ 1999417 w 2457647"/>
                  <a:gd name="connsiteY11" fmla="*/ 5423322 h 5464715"/>
                  <a:gd name="connsiteX12" fmla="*/ 724798 w 2457647"/>
                  <a:gd name="connsiteY12" fmla="*/ 5381759 h 5464715"/>
                  <a:gd name="connsiteX13" fmla="*/ 281453 w 2457647"/>
                  <a:gd name="connsiteY13" fmla="*/ 4744449 h 5464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57647" h="5464715">
                    <a:moveTo>
                      <a:pt x="281453" y="4744449"/>
                    </a:moveTo>
                    <a:cubicBezTo>
                      <a:pt x="177544" y="4312649"/>
                      <a:pt x="147527" y="3379776"/>
                      <a:pt x="101345" y="2790958"/>
                    </a:cubicBezTo>
                    <a:cubicBezTo>
                      <a:pt x="55163" y="2202140"/>
                      <a:pt x="-18728" y="1611013"/>
                      <a:pt x="4363" y="1211540"/>
                    </a:cubicBezTo>
                    <a:cubicBezTo>
                      <a:pt x="27454" y="812067"/>
                      <a:pt x="71326" y="595013"/>
                      <a:pt x="239890" y="394122"/>
                    </a:cubicBezTo>
                    <a:cubicBezTo>
                      <a:pt x="408454" y="193231"/>
                      <a:pt x="727108" y="26976"/>
                      <a:pt x="1015744" y="6194"/>
                    </a:cubicBezTo>
                    <a:cubicBezTo>
                      <a:pt x="1304380" y="-14588"/>
                      <a:pt x="1761581" y="3886"/>
                      <a:pt x="1971708" y="269431"/>
                    </a:cubicBezTo>
                    <a:cubicBezTo>
                      <a:pt x="2181835" y="534976"/>
                      <a:pt x="2301908" y="1209231"/>
                      <a:pt x="2276508" y="1599467"/>
                    </a:cubicBezTo>
                    <a:cubicBezTo>
                      <a:pt x="2251108" y="1989703"/>
                      <a:pt x="1925526" y="2273722"/>
                      <a:pt x="1819308" y="2610849"/>
                    </a:cubicBezTo>
                    <a:cubicBezTo>
                      <a:pt x="1713090" y="2947976"/>
                      <a:pt x="1553763" y="3305886"/>
                      <a:pt x="1639199" y="3622231"/>
                    </a:cubicBezTo>
                    <a:cubicBezTo>
                      <a:pt x="1724635" y="3938577"/>
                      <a:pt x="2200308" y="4257231"/>
                      <a:pt x="2331926" y="4508922"/>
                    </a:cubicBezTo>
                    <a:cubicBezTo>
                      <a:pt x="2463544" y="4760613"/>
                      <a:pt x="2484325" y="4979977"/>
                      <a:pt x="2428907" y="5132377"/>
                    </a:cubicBezTo>
                    <a:cubicBezTo>
                      <a:pt x="2373489" y="5284777"/>
                      <a:pt x="2359635" y="5365595"/>
                      <a:pt x="1999417" y="5423322"/>
                    </a:cubicBezTo>
                    <a:cubicBezTo>
                      <a:pt x="1639199" y="5481049"/>
                      <a:pt x="1008816" y="5487977"/>
                      <a:pt x="724798" y="5381759"/>
                    </a:cubicBezTo>
                    <a:cubicBezTo>
                      <a:pt x="440780" y="5275541"/>
                      <a:pt x="385362" y="5176249"/>
                      <a:pt x="281453" y="47444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B30C510-609B-B820-E83F-33C2AF5E5F65}"/>
                  </a:ext>
                </a:extLst>
              </p:cNvPr>
              <p:cNvSpPr/>
              <p:nvPr/>
            </p:nvSpPr>
            <p:spPr>
              <a:xfrm>
                <a:off x="4675910" y="4821439"/>
                <a:ext cx="609600" cy="8935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9B14E4C-FB1B-8C70-9297-FE471D1737BE}"/>
                  </a:ext>
                </a:extLst>
              </p:cNvPr>
              <p:cNvSpPr/>
              <p:nvPr/>
            </p:nvSpPr>
            <p:spPr>
              <a:xfrm>
                <a:off x="5410200" y="510540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1980CCA-EDAF-AE00-6A6C-D5BA063DEAA6}"/>
                  </a:ext>
                </a:extLst>
              </p:cNvPr>
              <p:cNvSpPr/>
              <p:nvPr/>
            </p:nvSpPr>
            <p:spPr>
              <a:xfrm>
                <a:off x="5777345" y="501396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7B7D313-2167-FD06-DDF0-41ED292FE236}"/>
                  </a:ext>
                </a:extLst>
              </p:cNvPr>
              <p:cNvSpPr/>
              <p:nvPr/>
            </p:nvSpPr>
            <p:spPr>
              <a:xfrm>
                <a:off x="6126439" y="4993899"/>
                <a:ext cx="274361" cy="4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BD033A2-1C95-39E9-F4CD-3A62A257E7BD}"/>
                  </a:ext>
                </a:extLst>
              </p:cNvPr>
              <p:cNvSpPr/>
              <p:nvPr/>
            </p:nvSpPr>
            <p:spPr>
              <a:xfrm>
                <a:off x="6477000" y="4831080"/>
                <a:ext cx="274361" cy="3657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D136E15-B364-8413-3620-FD21D66D1E2C}"/>
                </a:ext>
              </a:extLst>
            </p:cNvPr>
            <p:cNvGrpSpPr/>
            <p:nvPr/>
          </p:nvGrpSpPr>
          <p:grpSpPr>
            <a:xfrm rot="3334093">
              <a:off x="1824534" y="716337"/>
              <a:ext cx="182880" cy="402336"/>
              <a:chOff x="2266753" y="838200"/>
              <a:chExt cx="2232973" cy="4876800"/>
            </a:xfrm>
          </p:grpSpPr>
          <p:sp>
            <p:nvSpPr>
              <p:cNvPr id="19" name="Freeform 4">
                <a:extLst>
                  <a:ext uri="{FF2B5EF4-FFF2-40B4-BE49-F238E27FC236}">
                    <a16:creationId xmlns:a16="http://schemas.microsoft.com/office/drawing/2014/main" id="{9C5FDC2D-5D15-6DF1-19B2-45990C004A5D}"/>
                  </a:ext>
                </a:extLst>
              </p:cNvPr>
              <p:cNvSpPr/>
              <p:nvPr/>
            </p:nvSpPr>
            <p:spPr>
              <a:xfrm rot="184993">
                <a:off x="2266753" y="838200"/>
                <a:ext cx="2232973" cy="3886200"/>
              </a:xfrm>
              <a:custGeom>
                <a:avLst/>
                <a:gdLst>
                  <a:gd name="connsiteX0" fmla="*/ 452236 w 2914469"/>
                  <a:gd name="connsiteY0" fmla="*/ 4744449 h 5470974"/>
                  <a:gd name="connsiteX1" fmla="*/ 8891 w 2914469"/>
                  <a:gd name="connsiteY1" fmla="*/ 2749394 h 5470974"/>
                  <a:gd name="connsiteX2" fmla="*/ 175146 w 2914469"/>
                  <a:gd name="connsiteY2" fmla="*/ 1211540 h 5470974"/>
                  <a:gd name="connsiteX3" fmla="*/ 410673 w 2914469"/>
                  <a:gd name="connsiteY3" fmla="*/ 394122 h 5470974"/>
                  <a:gd name="connsiteX4" fmla="*/ 1186527 w 2914469"/>
                  <a:gd name="connsiteY4" fmla="*/ 6194 h 5470974"/>
                  <a:gd name="connsiteX5" fmla="*/ 2142491 w 2914469"/>
                  <a:gd name="connsiteY5" fmla="*/ 269431 h 5470974"/>
                  <a:gd name="connsiteX6" fmla="*/ 2447291 w 2914469"/>
                  <a:gd name="connsiteY6" fmla="*/ 1599467 h 5470974"/>
                  <a:gd name="connsiteX7" fmla="*/ 1990091 w 2914469"/>
                  <a:gd name="connsiteY7" fmla="*/ 2610849 h 5470974"/>
                  <a:gd name="connsiteX8" fmla="*/ 1809982 w 2914469"/>
                  <a:gd name="connsiteY8" fmla="*/ 3622231 h 5470974"/>
                  <a:gd name="connsiteX9" fmla="*/ 2655109 w 2914469"/>
                  <a:gd name="connsiteY9" fmla="*/ 4522776 h 5470974"/>
                  <a:gd name="connsiteX10" fmla="*/ 2890636 w 2914469"/>
                  <a:gd name="connsiteY10" fmla="*/ 5049249 h 5470974"/>
                  <a:gd name="connsiteX11" fmla="*/ 2170200 w 2914469"/>
                  <a:gd name="connsiteY11" fmla="*/ 5423322 h 5470974"/>
                  <a:gd name="connsiteX12" fmla="*/ 729327 w 2914469"/>
                  <a:gd name="connsiteY12" fmla="*/ 5395613 h 5470974"/>
                  <a:gd name="connsiteX13" fmla="*/ 452236 w 2914469"/>
                  <a:gd name="connsiteY13" fmla="*/ 4744449 h 5470974"/>
                  <a:gd name="connsiteX0" fmla="*/ 452236 w 2733397"/>
                  <a:gd name="connsiteY0" fmla="*/ 4744449 h 5470974"/>
                  <a:gd name="connsiteX1" fmla="*/ 8891 w 2733397"/>
                  <a:gd name="connsiteY1" fmla="*/ 2749394 h 5470974"/>
                  <a:gd name="connsiteX2" fmla="*/ 175146 w 2733397"/>
                  <a:gd name="connsiteY2" fmla="*/ 1211540 h 5470974"/>
                  <a:gd name="connsiteX3" fmla="*/ 410673 w 2733397"/>
                  <a:gd name="connsiteY3" fmla="*/ 394122 h 5470974"/>
                  <a:gd name="connsiteX4" fmla="*/ 1186527 w 2733397"/>
                  <a:gd name="connsiteY4" fmla="*/ 6194 h 5470974"/>
                  <a:gd name="connsiteX5" fmla="*/ 2142491 w 2733397"/>
                  <a:gd name="connsiteY5" fmla="*/ 269431 h 5470974"/>
                  <a:gd name="connsiteX6" fmla="*/ 2447291 w 2733397"/>
                  <a:gd name="connsiteY6" fmla="*/ 1599467 h 5470974"/>
                  <a:gd name="connsiteX7" fmla="*/ 1990091 w 2733397"/>
                  <a:gd name="connsiteY7" fmla="*/ 2610849 h 5470974"/>
                  <a:gd name="connsiteX8" fmla="*/ 1809982 w 2733397"/>
                  <a:gd name="connsiteY8" fmla="*/ 3622231 h 5470974"/>
                  <a:gd name="connsiteX9" fmla="*/ 2655109 w 2733397"/>
                  <a:gd name="connsiteY9" fmla="*/ 4522776 h 5470974"/>
                  <a:gd name="connsiteX10" fmla="*/ 2641254 w 2733397"/>
                  <a:gd name="connsiteY10" fmla="*/ 5146231 h 5470974"/>
                  <a:gd name="connsiteX11" fmla="*/ 2170200 w 2733397"/>
                  <a:gd name="connsiteY11" fmla="*/ 5423322 h 5470974"/>
                  <a:gd name="connsiteX12" fmla="*/ 729327 w 2733397"/>
                  <a:gd name="connsiteY12" fmla="*/ 5395613 h 5470974"/>
                  <a:gd name="connsiteX13" fmla="*/ 452236 w 2733397"/>
                  <a:gd name="connsiteY13" fmla="*/ 4744449 h 5470974"/>
                  <a:gd name="connsiteX0" fmla="*/ 452236 w 2662490"/>
                  <a:gd name="connsiteY0" fmla="*/ 4744449 h 5470974"/>
                  <a:gd name="connsiteX1" fmla="*/ 8891 w 2662490"/>
                  <a:gd name="connsiteY1" fmla="*/ 2749394 h 5470974"/>
                  <a:gd name="connsiteX2" fmla="*/ 175146 w 2662490"/>
                  <a:gd name="connsiteY2" fmla="*/ 1211540 h 5470974"/>
                  <a:gd name="connsiteX3" fmla="*/ 410673 w 2662490"/>
                  <a:gd name="connsiteY3" fmla="*/ 394122 h 5470974"/>
                  <a:gd name="connsiteX4" fmla="*/ 1186527 w 2662490"/>
                  <a:gd name="connsiteY4" fmla="*/ 6194 h 5470974"/>
                  <a:gd name="connsiteX5" fmla="*/ 2142491 w 2662490"/>
                  <a:gd name="connsiteY5" fmla="*/ 269431 h 5470974"/>
                  <a:gd name="connsiteX6" fmla="*/ 2447291 w 2662490"/>
                  <a:gd name="connsiteY6" fmla="*/ 1599467 h 5470974"/>
                  <a:gd name="connsiteX7" fmla="*/ 1990091 w 2662490"/>
                  <a:gd name="connsiteY7" fmla="*/ 2610849 h 5470974"/>
                  <a:gd name="connsiteX8" fmla="*/ 1809982 w 2662490"/>
                  <a:gd name="connsiteY8" fmla="*/ 3622231 h 5470974"/>
                  <a:gd name="connsiteX9" fmla="*/ 2502709 w 2662490"/>
                  <a:gd name="connsiteY9" fmla="*/ 4508922 h 5470974"/>
                  <a:gd name="connsiteX10" fmla="*/ 2641254 w 2662490"/>
                  <a:gd name="connsiteY10" fmla="*/ 5146231 h 5470974"/>
                  <a:gd name="connsiteX11" fmla="*/ 2170200 w 2662490"/>
                  <a:gd name="connsiteY11" fmla="*/ 5423322 h 5470974"/>
                  <a:gd name="connsiteX12" fmla="*/ 729327 w 2662490"/>
                  <a:gd name="connsiteY12" fmla="*/ 5395613 h 5470974"/>
                  <a:gd name="connsiteX13" fmla="*/ 452236 w 2662490"/>
                  <a:gd name="connsiteY13" fmla="*/ 4744449 h 5470974"/>
                  <a:gd name="connsiteX0" fmla="*/ 452236 w 2628430"/>
                  <a:gd name="connsiteY0" fmla="*/ 4744449 h 5470974"/>
                  <a:gd name="connsiteX1" fmla="*/ 8891 w 2628430"/>
                  <a:gd name="connsiteY1" fmla="*/ 2749394 h 5470974"/>
                  <a:gd name="connsiteX2" fmla="*/ 175146 w 2628430"/>
                  <a:gd name="connsiteY2" fmla="*/ 1211540 h 5470974"/>
                  <a:gd name="connsiteX3" fmla="*/ 410673 w 2628430"/>
                  <a:gd name="connsiteY3" fmla="*/ 394122 h 5470974"/>
                  <a:gd name="connsiteX4" fmla="*/ 1186527 w 2628430"/>
                  <a:gd name="connsiteY4" fmla="*/ 6194 h 5470974"/>
                  <a:gd name="connsiteX5" fmla="*/ 2142491 w 2628430"/>
                  <a:gd name="connsiteY5" fmla="*/ 269431 h 5470974"/>
                  <a:gd name="connsiteX6" fmla="*/ 2447291 w 2628430"/>
                  <a:gd name="connsiteY6" fmla="*/ 1599467 h 5470974"/>
                  <a:gd name="connsiteX7" fmla="*/ 1990091 w 2628430"/>
                  <a:gd name="connsiteY7" fmla="*/ 2610849 h 5470974"/>
                  <a:gd name="connsiteX8" fmla="*/ 1809982 w 2628430"/>
                  <a:gd name="connsiteY8" fmla="*/ 3622231 h 5470974"/>
                  <a:gd name="connsiteX9" fmla="*/ 2502709 w 2628430"/>
                  <a:gd name="connsiteY9" fmla="*/ 4508922 h 5470974"/>
                  <a:gd name="connsiteX10" fmla="*/ 2599690 w 2628430"/>
                  <a:gd name="connsiteY10" fmla="*/ 5132377 h 5470974"/>
                  <a:gd name="connsiteX11" fmla="*/ 2170200 w 2628430"/>
                  <a:gd name="connsiteY11" fmla="*/ 5423322 h 5470974"/>
                  <a:gd name="connsiteX12" fmla="*/ 729327 w 2628430"/>
                  <a:gd name="connsiteY12" fmla="*/ 5395613 h 5470974"/>
                  <a:gd name="connsiteX13" fmla="*/ 452236 w 2628430"/>
                  <a:gd name="connsiteY13" fmla="*/ 4744449 h 5470974"/>
                  <a:gd name="connsiteX0" fmla="*/ 452236 w 2628430"/>
                  <a:gd name="connsiteY0" fmla="*/ 4744449 h 5464715"/>
                  <a:gd name="connsiteX1" fmla="*/ 8891 w 2628430"/>
                  <a:gd name="connsiteY1" fmla="*/ 2749394 h 5464715"/>
                  <a:gd name="connsiteX2" fmla="*/ 175146 w 2628430"/>
                  <a:gd name="connsiteY2" fmla="*/ 1211540 h 5464715"/>
                  <a:gd name="connsiteX3" fmla="*/ 410673 w 2628430"/>
                  <a:gd name="connsiteY3" fmla="*/ 394122 h 5464715"/>
                  <a:gd name="connsiteX4" fmla="*/ 1186527 w 2628430"/>
                  <a:gd name="connsiteY4" fmla="*/ 6194 h 5464715"/>
                  <a:gd name="connsiteX5" fmla="*/ 2142491 w 2628430"/>
                  <a:gd name="connsiteY5" fmla="*/ 269431 h 5464715"/>
                  <a:gd name="connsiteX6" fmla="*/ 2447291 w 2628430"/>
                  <a:gd name="connsiteY6" fmla="*/ 1599467 h 5464715"/>
                  <a:gd name="connsiteX7" fmla="*/ 1990091 w 2628430"/>
                  <a:gd name="connsiteY7" fmla="*/ 2610849 h 5464715"/>
                  <a:gd name="connsiteX8" fmla="*/ 1809982 w 2628430"/>
                  <a:gd name="connsiteY8" fmla="*/ 3622231 h 5464715"/>
                  <a:gd name="connsiteX9" fmla="*/ 2502709 w 2628430"/>
                  <a:gd name="connsiteY9" fmla="*/ 4508922 h 5464715"/>
                  <a:gd name="connsiteX10" fmla="*/ 2599690 w 2628430"/>
                  <a:gd name="connsiteY10" fmla="*/ 5132377 h 5464715"/>
                  <a:gd name="connsiteX11" fmla="*/ 2170200 w 2628430"/>
                  <a:gd name="connsiteY11" fmla="*/ 5423322 h 5464715"/>
                  <a:gd name="connsiteX12" fmla="*/ 895581 w 2628430"/>
                  <a:gd name="connsiteY12" fmla="*/ 5381759 h 5464715"/>
                  <a:gd name="connsiteX13" fmla="*/ 452236 w 2628430"/>
                  <a:gd name="connsiteY13" fmla="*/ 4744449 h 5464715"/>
                  <a:gd name="connsiteX0" fmla="*/ 281453 w 2457647"/>
                  <a:gd name="connsiteY0" fmla="*/ 4744449 h 5464715"/>
                  <a:gd name="connsiteX1" fmla="*/ 101345 w 2457647"/>
                  <a:gd name="connsiteY1" fmla="*/ 2790958 h 5464715"/>
                  <a:gd name="connsiteX2" fmla="*/ 4363 w 2457647"/>
                  <a:gd name="connsiteY2" fmla="*/ 1211540 h 5464715"/>
                  <a:gd name="connsiteX3" fmla="*/ 239890 w 2457647"/>
                  <a:gd name="connsiteY3" fmla="*/ 394122 h 5464715"/>
                  <a:gd name="connsiteX4" fmla="*/ 1015744 w 2457647"/>
                  <a:gd name="connsiteY4" fmla="*/ 6194 h 5464715"/>
                  <a:gd name="connsiteX5" fmla="*/ 1971708 w 2457647"/>
                  <a:gd name="connsiteY5" fmla="*/ 269431 h 5464715"/>
                  <a:gd name="connsiteX6" fmla="*/ 2276508 w 2457647"/>
                  <a:gd name="connsiteY6" fmla="*/ 1599467 h 5464715"/>
                  <a:gd name="connsiteX7" fmla="*/ 1819308 w 2457647"/>
                  <a:gd name="connsiteY7" fmla="*/ 2610849 h 5464715"/>
                  <a:gd name="connsiteX8" fmla="*/ 1639199 w 2457647"/>
                  <a:gd name="connsiteY8" fmla="*/ 3622231 h 5464715"/>
                  <a:gd name="connsiteX9" fmla="*/ 2331926 w 2457647"/>
                  <a:gd name="connsiteY9" fmla="*/ 4508922 h 5464715"/>
                  <a:gd name="connsiteX10" fmla="*/ 2428907 w 2457647"/>
                  <a:gd name="connsiteY10" fmla="*/ 5132377 h 5464715"/>
                  <a:gd name="connsiteX11" fmla="*/ 1999417 w 2457647"/>
                  <a:gd name="connsiteY11" fmla="*/ 5423322 h 5464715"/>
                  <a:gd name="connsiteX12" fmla="*/ 724798 w 2457647"/>
                  <a:gd name="connsiteY12" fmla="*/ 5381759 h 5464715"/>
                  <a:gd name="connsiteX13" fmla="*/ 281453 w 2457647"/>
                  <a:gd name="connsiteY13" fmla="*/ 4744449 h 5464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57647" h="5464715">
                    <a:moveTo>
                      <a:pt x="281453" y="4744449"/>
                    </a:moveTo>
                    <a:cubicBezTo>
                      <a:pt x="177544" y="4312649"/>
                      <a:pt x="147527" y="3379776"/>
                      <a:pt x="101345" y="2790958"/>
                    </a:cubicBezTo>
                    <a:cubicBezTo>
                      <a:pt x="55163" y="2202140"/>
                      <a:pt x="-18728" y="1611013"/>
                      <a:pt x="4363" y="1211540"/>
                    </a:cubicBezTo>
                    <a:cubicBezTo>
                      <a:pt x="27454" y="812067"/>
                      <a:pt x="71326" y="595013"/>
                      <a:pt x="239890" y="394122"/>
                    </a:cubicBezTo>
                    <a:cubicBezTo>
                      <a:pt x="408454" y="193231"/>
                      <a:pt x="727108" y="26976"/>
                      <a:pt x="1015744" y="6194"/>
                    </a:cubicBezTo>
                    <a:cubicBezTo>
                      <a:pt x="1304380" y="-14588"/>
                      <a:pt x="1761581" y="3886"/>
                      <a:pt x="1971708" y="269431"/>
                    </a:cubicBezTo>
                    <a:cubicBezTo>
                      <a:pt x="2181835" y="534976"/>
                      <a:pt x="2301908" y="1209231"/>
                      <a:pt x="2276508" y="1599467"/>
                    </a:cubicBezTo>
                    <a:cubicBezTo>
                      <a:pt x="2251108" y="1989703"/>
                      <a:pt x="1925526" y="2273722"/>
                      <a:pt x="1819308" y="2610849"/>
                    </a:cubicBezTo>
                    <a:cubicBezTo>
                      <a:pt x="1713090" y="2947976"/>
                      <a:pt x="1553763" y="3305886"/>
                      <a:pt x="1639199" y="3622231"/>
                    </a:cubicBezTo>
                    <a:cubicBezTo>
                      <a:pt x="1724635" y="3938577"/>
                      <a:pt x="2200308" y="4257231"/>
                      <a:pt x="2331926" y="4508922"/>
                    </a:cubicBezTo>
                    <a:cubicBezTo>
                      <a:pt x="2463544" y="4760613"/>
                      <a:pt x="2484325" y="4979977"/>
                      <a:pt x="2428907" y="5132377"/>
                    </a:cubicBezTo>
                    <a:cubicBezTo>
                      <a:pt x="2373489" y="5284777"/>
                      <a:pt x="2359635" y="5365595"/>
                      <a:pt x="1999417" y="5423322"/>
                    </a:cubicBezTo>
                    <a:cubicBezTo>
                      <a:pt x="1639199" y="5481049"/>
                      <a:pt x="1008816" y="5487977"/>
                      <a:pt x="724798" y="5381759"/>
                    </a:cubicBezTo>
                    <a:cubicBezTo>
                      <a:pt x="440780" y="5275541"/>
                      <a:pt x="385362" y="5176249"/>
                      <a:pt x="281453" y="47444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CF39E2D-3FF0-88D8-C826-0C8D9A5F8BAD}"/>
                  </a:ext>
                </a:extLst>
              </p:cNvPr>
              <p:cNvSpPr/>
              <p:nvPr/>
            </p:nvSpPr>
            <p:spPr>
              <a:xfrm>
                <a:off x="3810000" y="4821439"/>
                <a:ext cx="609600" cy="8935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DA41D25-EE2B-08DB-CA58-47CB3C0A6653}"/>
                  </a:ext>
                </a:extLst>
              </p:cNvPr>
              <p:cNvSpPr/>
              <p:nvPr/>
            </p:nvSpPr>
            <p:spPr>
              <a:xfrm>
                <a:off x="3383239" y="510540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53E3A30-A98C-EF95-F304-45F3D0719E3D}"/>
                  </a:ext>
                </a:extLst>
              </p:cNvPr>
              <p:cNvSpPr/>
              <p:nvPr/>
            </p:nvSpPr>
            <p:spPr>
              <a:xfrm>
                <a:off x="3048000" y="501396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7117C4A-2BE4-5A29-8519-2CC0F06C7133}"/>
                  </a:ext>
                </a:extLst>
              </p:cNvPr>
              <p:cNvSpPr/>
              <p:nvPr/>
            </p:nvSpPr>
            <p:spPr>
              <a:xfrm>
                <a:off x="2697439" y="4993899"/>
                <a:ext cx="274361" cy="4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4D99C4A-4FC8-A967-057B-6937475B6271}"/>
                  </a:ext>
                </a:extLst>
              </p:cNvPr>
              <p:cNvSpPr/>
              <p:nvPr/>
            </p:nvSpPr>
            <p:spPr>
              <a:xfrm>
                <a:off x="2362200" y="4831080"/>
                <a:ext cx="274361" cy="3657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3398251-93CA-F3CD-608F-C51AE13E1761}"/>
              </a:ext>
            </a:extLst>
          </p:cNvPr>
          <p:cNvGrpSpPr/>
          <p:nvPr/>
        </p:nvGrpSpPr>
        <p:grpSpPr>
          <a:xfrm rot="3247737">
            <a:off x="1154374" y="4859109"/>
            <a:ext cx="582337" cy="648314"/>
            <a:chOff x="1545272" y="1893409"/>
            <a:chExt cx="4411594" cy="4911414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0AEC1456-879E-3F95-94D1-FB2DF6539C06}"/>
                </a:ext>
              </a:extLst>
            </p:cNvPr>
            <p:cNvSpPr/>
            <p:nvPr/>
          </p:nvSpPr>
          <p:spPr>
            <a:xfrm rot="10984993">
              <a:off x="3810817" y="2881515"/>
              <a:ext cx="2140997" cy="391297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43C3CCCC-7132-6A8F-E045-FDF6BF8B317C}"/>
                </a:ext>
              </a:extLst>
            </p:cNvPr>
            <p:cNvSpPr/>
            <p:nvPr/>
          </p:nvSpPr>
          <p:spPr>
            <a:xfrm rot="10626065" flipH="1">
              <a:off x="1545272" y="2881679"/>
              <a:ext cx="2141775" cy="392314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DD1883-1247-F31D-443A-B86FF02F6EE6}"/>
                </a:ext>
              </a:extLst>
            </p:cNvPr>
            <p:cNvSpPr/>
            <p:nvPr/>
          </p:nvSpPr>
          <p:spPr>
            <a:xfrm rot="10800000">
              <a:off x="3890001" y="189340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FC7D47B-83A9-9667-A249-38725A771BD7}"/>
                </a:ext>
              </a:extLst>
            </p:cNvPr>
            <p:cNvSpPr/>
            <p:nvPr/>
          </p:nvSpPr>
          <p:spPr>
            <a:xfrm rot="10800000">
              <a:off x="3027814" y="189340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5BDFFA1-3005-6539-147A-69CCEFB4FF40}"/>
                </a:ext>
              </a:extLst>
            </p:cNvPr>
            <p:cNvSpPr/>
            <p:nvPr/>
          </p:nvSpPr>
          <p:spPr>
            <a:xfrm rot="10800000">
              <a:off x="4661468" y="209901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35460D3-F10E-E505-4842-E05118ECE3E2}"/>
                </a:ext>
              </a:extLst>
            </p:cNvPr>
            <p:cNvSpPr/>
            <p:nvPr/>
          </p:nvSpPr>
          <p:spPr>
            <a:xfrm rot="10800000">
              <a:off x="2628764" y="209901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FC4C83C-7B49-FEF5-D828-BED636684967}"/>
                </a:ext>
              </a:extLst>
            </p:cNvPr>
            <p:cNvSpPr/>
            <p:nvPr/>
          </p:nvSpPr>
          <p:spPr>
            <a:xfrm rot="10800000">
              <a:off x="4996706" y="219045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B6219A2-E8C1-A4FB-9D47-FE5F05B4B124}"/>
                </a:ext>
              </a:extLst>
            </p:cNvPr>
            <p:cNvSpPr/>
            <p:nvPr/>
          </p:nvSpPr>
          <p:spPr>
            <a:xfrm rot="10800000">
              <a:off x="5347267" y="2301958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00C60B2-4C38-F486-2A5E-2B5E2EFDB3BD}"/>
                </a:ext>
              </a:extLst>
            </p:cNvPr>
            <p:cNvSpPr/>
            <p:nvPr/>
          </p:nvSpPr>
          <p:spPr>
            <a:xfrm rot="10800000">
              <a:off x="5682505" y="2556217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1A7C14F-AB6A-8815-470A-150F6299D255}"/>
                </a:ext>
              </a:extLst>
            </p:cNvPr>
            <p:cNvSpPr/>
            <p:nvPr/>
          </p:nvSpPr>
          <p:spPr>
            <a:xfrm rot="10800000">
              <a:off x="2262562" y="219045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EFD17B-2E9B-ECA8-FC32-607698EA6C58}"/>
                </a:ext>
              </a:extLst>
            </p:cNvPr>
            <p:cNvSpPr/>
            <p:nvPr/>
          </p:nvSpPr>
          <p:spPr>
            <a:xfrm rot="10800000">
              <a:off x="1913467" y="2301959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9290B19-C498-CF82-168F-DB3CAF4BC1D8}"/>
                </a:ext>
              </a:extLst>
            </p:cNvPr>
            <p:cNvSpPr/>
            <p:nvPr/>
          </p:nvSpPr>
          <p:spPr>
            <a:xfrm rot="10800000">
              <a:off x="1561865" y="2556217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8D71F78-332E-8949-4887-0C6F895D840A}"/>
              </a:ext>
            </a:extLst>
          </p:cNvPr>
          <p:cNvGrpSpPr/>
          <p:nvPr/>
        </p:nvGrpSpPr>
        <p:grpSpPr>
          <a:xfrm rot="3582214">
            <a:off x="2225735" y="4171479"/>
            <a:ext cx="230400" cy="525600"/>
            <a:chOff x="8024239" y="1985356"/>
            <a:chExt cx="2141775" cy="4911414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00328E1B-ECC4-8813-D708-16C653FFD2F7}"/>
                </a:ext>
              </a:extLst>
            </p:cNvPr>
            <p:cNvSpPr/>
            <p:nvPr/>
          </p:nvSpPr>
          <p:spPr>
            <a:xfrm rot="10626065" flipH="1">
              <a:off x="8024239" y="2973626"/>
              <a:ext cx="2141775" cy="392314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78A9A5E-2DEC-E6FB-562A-76351416E924}"/>
                </a:ext>
              </a:extLst>
            </p:cNvPr>
            <p:cNvSpPr/>
            <p:nvPr/>
          </p:nvSpPr>
          <p:spPr>
            <a:xfrm rot="10800000">
              <a:off x="9506781" y="1985356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BF75779-2420-A8A0-A1CE-574C8DA04F3E}"/>
                </a:ext>
              </a:extLst>
            </p:cNvPr>
            <p:cNvSpPr/>
            <p:nvPr/>
          </p:nvSpPr>
          <p:spPr>
            <a:xfrm rot="10800000">
              <a:off x="9107731" y="219096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D232BF9-A61E-6FE6-AFEB-864DF714C664}"/>
                </a:ext>
              </a:extLst>
            </p:cNvPr>
            <p:cNvSpPr/>
            <p:nvPr/>
          </p:nvSpPr>
          <p:spPr>
            <a:xfrm rot="10800000">
              <a:off x="8741529" y="228240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532D689-2D47-D7C0-C006-8CF49CC29A00}"/>
                </a:ext>
              </a:extLst>
            </p:cNvPr>
            <p:cNvSpPr/>
            <p:nvPr/>
          </p:nvSpPr>
          <p:spPr>
            <a:xfrm rot="10800000">
              <a:off x="8392434" y="2393906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7C888A7-2FD0-534C-5672-F7F4BB74C23B}"/>
                </a:ext>
              </a:extLst>
            </p:cNvPr>
            <p:cNvSpPr/>
            <p:nvPr/>
          </p:nvSpPr>
          <p:spPr>
            <a:xfrm rot="10800000">
              <a:off x="8040832" y="2648164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BD59735-D1C2-D798-F46F-8ED89ACF9F24}"/>
              </a:ext>
            </a:extLst>
          </p:cNvPr>
          <p:cNvGrpSpPr/>
          <p:nvPr/>
        </p:nvGrpSpPr>
        <p:grpSpPr>
          <a:xfrm rot="4881240">
            <a:off x="1980913" y="4636904"/>
            <a:ext cx="230767" cy="527018"/>
            <a:chOff x="8668623" y="1008139"/>
            <a:chExt cx="2146049" cy="4901076"/>
          </a:xfrm>
        </p:grpSpPr>
        <p:sp>
          <p:nvSpPr>
            <p:cNvPr id="45" name="Freeform 4">
              <a:extLst>
                <a:ext uri="{FF2B5EF4-FFF2-40B4-BE49-F238E27FC236}">
                  <a16:creationId xmlns:a16="http://schemas.microsoft.com/office/drawing/2014/main" id="{3BB5D085-684E-0C7C-8EE8-67E8B5AACE4C}"/>
                </a:ext>
              </a:extLst>
            </p:cNvPr>
            <p:cNvSpPr/>
            <p:nvPr/>
          </p:nvSpPr>
          <p:spPr>
            <a:xfrm rot="10984993">
              <a:off x="8668623" y="1996245"/>
              <a:ext cx="2140997" cy="391297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2AEA01E-EBAC-C672-8791-4334D04215BA}"/>
                </a:ext>
              </a:extLst>
            </p:cNvPr>
            <p:cNvSpPr/>
            <p:nvPr/>
          </p:nvSpPr>
          <p:spPr>
            <a:xfrm rot="10800000">
              <a:off x="8747807" y="10081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BA0B7BF-D911-BFD2-FF9C-758F90E6DF4D}"/>
                </a:ext>
              </a:extLst>
            </p:cNvPr>
            <p:cNvSpPr/>
            <p:nvPr/>
          </p:nvSpPr>
          <p:spPr>
            <a:xfrm rot="10800000">
              <a:off x="9519274" y="121374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F293AC7-89EE-38CB-2F5A-26EEADC61A21}"/>
                </a:ext>
              </a:extLst>
            </p:cNvPr>
            <p:cNvSpPr/>
            <p:nvPr/>
          </p:nvSpPr>
          <p:spPr>
            <a:xfrm rot="10800000">
              <a:off x="9854512" y="130518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0A0551F-1442-CA53-D4EA-619099D217E9}"/>
                </a:ext>
              </a:extLst>
            </p:cNvPr>
            <p:cNvSpPr/>
            <p:nvPr/>
          </p:nvSpPr>
          <p:spPr>
            <a:xfrm rot="10800000">
              <a:off x="10205073" y="1416688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DE1DB83-3DD2-5F77-26D6-FFACD6E973DF}"/>
                </a:ext>
              </a:extLst>
            </p:cNvPr>
            <p:cNvSpPr/>
            <p:nvPr/>
          </p:nvSpPr>
          <p:spPr>
            <a:xfrm rot="10800000">
              <a:off x="10540311" y="1670947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29DDC9F-D7E4-26C5-4456-D0481951C6F4}"/>
              </a:ext>
            </a:extLst>
          </p:cNvPr>
          <p:cNvGrpSpPr/>
          <p:nvPr/>
        </p:nvGrpSpPr>
        <p:grpSpPr>
          <a:xfrm rot="3582214">
            <a:off x="3065423" y="3779242"/>
            <a:ext cx="230400" cy="525600"/>
            <a:chOff x="8024239" y="1985356"/>
            <a:chExt cx="2141775" cy="4911414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4A6DBC8C-37F8-B102-303E-C74D2C610335}"/>
                </a:ext>
              </a:extLst>
            </p:cNvPr>
            <p:cNvSpPr/>
            <p:nvPr/>
          </p:nvSpPr>
          <p:spPr>
            <a:xfrm rot="10626065" flipH="1">
              <a:off x="8024239" y="2973626"/>
              <a:ext cx="2141775" cy="392314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580C920-8532-6104-F3DB-469FBF81C089}"/>
                </a:ext>
              </a:extLst>
            </p:cNvPr>
            <p:cNvSpPr/>
            <p:nvPr/>
          </p:nvSpPr>
          <p:spPr>
            <a:xfrm rot="10800000">
              <a:off x="9506781" y="1985356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EDAF75B-AB17-FC45-085C-6D4D19865FAD}"/>
                </a:ext>
              </a:extLst>
            </p:cNvPr>
            <p:cNvSpPr/>
            <p:nvPr/>
          </p:nvSpPr>
          <p:spPr>
            <a:xfrm rot="10800000">
              <a:off x="9107731" y="219096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4793F91-E14F-69FB-E67B-669F96205C8D}"/>
                </a:ext>
              </a:extLst>
            </p:cNvPr>
            <p:cNvSpPr/>
            <p:nvPr/>
          </p:nvSpPr>
          <p:spPr>
            <a:xfrm rot="10800000">
              <a:off x="8741529" y="228240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41B58DD-96A1-809E-B486-6FD89F8F5ED2}"/>
                </a:ext>
              </a:extLst>
            </p:cNvPr>
            <p:cNvSpPr/>
            <p:nvPr/>
          </p:nvSpPr>
          <p:spPr>
            <a:xfrm rot="10800000">
              <a:off x="8392434" y="2393906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A6CF686-94A4-8931-9B09-9DF3D0478FF5}"/>
                </a:ext>
              </a:extLst>
            </p:cNvPr>
            <p:cNvSpPr/>
            <p:nvPr/>
          </p:nvSpPr>
          <p:spPr>
            <a:xfrm rot="10800000">
              <a:off x="8040832" y="2648164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2C1D3E0-60D1-8680-C109-E23343A13ED9}"/>
              </a:ext>
            </a:extLst>
          </p:cNvPr>
          <p:cNvGrpSpPr/>
          <p:nvPr/>
        </p:nvGrpSpPr>
        <p:grpSpPr>
          <a:xfrm rot="4881240">
            <a:off x="2820601" y="4244667"/>
            <a:ext cx="230767" cy="527018"/>
            <a:chOff x="8668623" y="1008139"/>
            <a:chExt cx="2146049" cy="4901076"/>
          </a:xfrm>
        </p:grpSpPr>
        <p:sp>
          <p:nvSpPr>
            <p:cNvPr id="61" name="Freeform 4">
              <a:extLst>
                <a:ext uri="{FF2B5EF4-FFF2-40B4-BE49-F238E27FC236}">
                  <a16:creationId xmlns:a16="http://schemas.microsoft.com/office/drawing/2014/main" id="{81CA327C-2882-7443-3C75-A5659AFB210A}"/>
                </a:ext>
              </a:extLst>
            </p:cNvPr>
            <p:cNvSpPr/>
            <p:nvPr/>
          </p:nvSpPr>
          <p:spPr>
            <a:xfrm rot="10984993">
              <a:off x="8668623" y="1996245"/>
              <a:ext cx="2140997" cy="391297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A8D769E-DECA-BD18-70CE-759365C2FF80}"/>
                </a:ext>
              </a:extLst>
            </p:cNvPr>
            <p:cNvSpPr/>
            <p:nvPr/>
          </p:nvSpPr>
          <p:spPr>
            <a:xfrm rot="10800000">
              <a:off x="8747807" y="10081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7EC9AA5-940A-03F0-5BD1-76FEF7A61A09}"/>
                </a:ext>
              </a:extLst>
            </p:cNvPr>
            <p:cNvSpPr/>
            <p:nvPr/>
          </p:nvSpPr>
          <p:spPr>
            <a:xfrm rot="10800000">
              <a:off x="9519274" y="121374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2F25F0A-822E-EB29-49D7-D6D4F036D9EF}"/>
                </a:ext>
              </a:extLst>
            </p:cNvPr>
            <p:cNvSpPr/>
            <p:nvPr/>
          </p:nvSpPr>
          <p:spPr>
            <a:xfrm rot="10800000">
              <a:off x="9854512" y="130518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D70ADFA-3996-A891-304B-9BD20C9A4E3D}"/>
                </a:ext>
              </a:extLst>
            </p:cNvPr>
            <p:cNvSpPr/>
            <p:nvPr/>
          </p:nvSpPr>
          <p:spPr>
            <a:xfrm rot="10800000">
              <a:off x="10205073" y="1416688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6155B2B-7F26-F65D-A1A7-945513BE680C}"/>
                </a:ext>
              </a:extLst>
            </p:cNvPr>
            <p:cNvSpPr/>
            <p:nvPr/>
          </p:nvSpPr>
          <p:spPr>
            <a:xfrm rot="10800000">
              <a:off x="10540311" y="1670947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628810A-6E69-B115-B39C-E6DACC613664}"/>
              </a:ext>
            </a:extLst>
          </p:cNvPr>
          <p:cNvGrpSpPr/>
          <p:nvPr/>
        </p:nvGrpSpPr>
        <p:grpSpPr>
          <a:xfrm rot="10800000">
            <a:off x="5628522" y="3349159"/>
            <a:ext cx="2535747" cy="2823040"/>
            <a:chOff x="1545270" y="1893404"/>
            <a:chExt cx="4411588" cy="4911403"/>
          </a:xfrm>
        </p:grpSpPr>
        <p:sp>
          <p:nvSpPr>
            <p:cNvPr id="68" name="Freeform 4">
              <a:extLst>
                <a:ext uri="{FF2B5EF4-FFF2-40B4-BE49-F238E27FC236}">
                  <a16:creationId xmlns:a16="http://schemas.microsoft.com/office/drawing/2014/main" id="{628AFC1F-9473-7281-4AE5-80047C106346}"/>
                </a:ext>
              </a:extLst>
            </p:cNvPr>
            <p:cNvSpPr/>
            <p:nvPr/>
          </p:nvSpPr>
          <p:spPr>
            <a:xfrm rot="10984993">
              <a:off x="3810812" y="2881509"/>
              <a:ext cx="2140994" cy="391296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84DB8AB6-9BF5-91FA-D124-6EEA85B3702C}"/>
                </a:ext>
              </a:extLst>
            </p:cNvPr>
            <p:cNvSpPr/>
            <p:nvPr/>
          </p:nvSpPr>
          <p:spPr>
            <a:xfrm rot="10626065" flipH="1">
              <a:off x="1545270" y="2881673"/>
              <a:ext cx="2141772" cy="392313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E695494-A4C7-1B50-98D7-50BD7D411F9D}"/>
                </a:ext>
              </a:extLst>
            </p:cNvPr>
            <p:cNvSpPr/>
            <p:nvPr/>
          </p:nvSpPr>
          <p:spPr>
            <a:xfrm rot="10800000">
              <a:off x="3889995" y="1893406"/>
              <a:ext cx="609599" cy="8935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AE7EF7-39CA-8EEF-588B-3806837A2423}"/>
                </a:ext>
              </a:extLst>
            </p:cNvPr>
            <p:cNvSpPr/>
            <p:nvPr/>
          </p:nvSpPr>
          <p:spPr>
            <a:xfrm rot="10800000">
              <a:off x="3027811" y="1893404"/>
              <a:ext cx="609599" cy="8935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13729AE-9952-BEF7-E182-00534C0BDB9E}"/>
                </a:ext>
              </a:extLst>
            </p:cNvPr>
            <p:cNvSpPr/>
            <p:nvPr/>
          </p:nvSpPr>
          <p:spPr>
            <a:xfrm rot="10800000">
              <a:off x="4661462" y="2099012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87C7A44-EA8A-6D46-C482-D48EF65A2E5F}"/>
                </a:ext>
              </a:extLst>
            </p:cNvPr>
            <p:cNvSpPr/>
            <p:nvPr/>
          </p:nvSpPr>
          <p:spPr>
            <a:xfrm rot="10800000">
              <a:off x="2628761" y="2099015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B557CA1-D6F9-47EA-F2E1-32C54FF3D8AB}"/>
                </a:ext>
              </a:extLst>
            </p:cNvPr>
            <p:cNvSpPr/>
            <p:nvPr/>
          </p:nvSpPr>
          <p:spPr>
            <a:xfrm rot="10800000">
              <a:off x="4996699" y="2190451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4F77EE9-22A2-6D4B-100D-4BA7512C524B}"/>
                </a:ext>
              </a:extLst>
            </p:cNvPr>
            <p:cNvSpPr/>
            <p:nvPr/>
          </p:nvSpPr>
          <p:spPr>
            <a:xfrm rot="10800000">
              <a:off x="5347261" y="2301951"/>
              <a:ext cx="27436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F4AAF47-5A7D-0CAD-717A-107F06C0A85E}"/>
                </a:ext>
              </a:extLst>
            </p:cNvPr>
            <p:cNvSpPr/>
            <p:nvPr/>
          </p:nvSpPr>
          <p:spPr>
            <a:xfrm rot="10800000">
              <a:off x="5682498" y="2556209"/>
              <a:ext cx="274360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056DCA6-9B0A-2E8D-F4ED-8C1EB19EE7A7}"/>
                </a:ext>
              </a:extLst>
            </p:cNvPr>
            <p:cNvSpPr/>
            <p:nvPr/>
          </p:nvSpPr>
          <p:spPr>
            <a:xfrm rot="10800000">
              <a:off x="2262559" y="2190453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6DC9D91-0DBF-1CD6-AB84-6C581995CE57}"/>
                </a:ext>
              </a:extLst>
            </p:cNvPr>
            <p:cNvSpPr/>
            <p:nvPr/>
          </p:nvSpPr>
          <p:spPr>
            <a:xfrm rot="10800000">
              <a:off x="1913464" y="2301954"/>
              <a:ext cx="27436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5E34CEF-4D48-FE6A-04CE-A9B37D29F2B4}"/>
                </a:ext>
              </a:extLst>
            </p:cNvPr>
            <p:cNvSpPr/>
            <p:nvPr/>
          </p:nvSpPr>
          <p:spPr>
            <a:xfrm rot="10800000">
              <a:off x="1561866" y="2556216"/>
              <a:ext cx="274360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31D14CC-8E0B-539F-1A65-BB636510FCB8}"/>
              </a:ext>
            </a:extLst>
          </p:cNvPr>
          <p:cNvGrpSpPr>
            <a:grpSpLocks noChangeAspect="1"/>
          </p:cNvGrpSpPr>
          <p:nvPr/>
        </p:nvGrpSpPr>
        <p:grpSpPr>
          <a:xfrm>
            <a:off x="960061" y="2743200"/>
            <a:ext cx="289667" cy="206945"/>
            <a:chOff x="984315" y="2776957"/>
            <a:chExt cx="706509" cy="504745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31971BC-615E-7B2E-23B8-DF677DD29187}"/>
                </a:ext>
              </a:extLst>
            </p:cNvPr>
            <p:cNvGrpSpPr/>
            <p:nvPr/>
          </p:nvGrpSpPr>
          <p:grpSpPr>
            <a:xfrm rot="4652779">
              <a:off x="1312824" y="2629357"/>
              <a:ext cx="230400" cy="525600"/>
              <a:chOff x="8024239" y="1985356"/>
              <a:chExt cx="2141775" cy="4911414"/>
            </a:xfrm>
          </p:grpSpPr>
          <p:sp>
            <p:nvSpPr>
              <p:cNvPr id="104" name="Freeform 5">
                <a:extLst>
                  <a:ext uri="{FF2B5EF4-FFF2-40B4-BE49-F238E27FC236}">
                    <a16:creationId xmlns:a16="http://schemas.microsoft.com/office/drawing/2014/main" id="{758E90C6-130A-47DA-C9F1-6A1E20F3FADE}"/>
                  </a:ext>
                </a:extLst>
              </p:cNvPr>
              <p:cNvSpPr/>
              <p:nvPr/>
            </p:nvSpPr>
            <p:spPr>
              <a:xfrm rot="10626065" flipH="1">
                <a:off x="8024239" y="2973626"/>
                <a:ext cx="2141775" cy="3923144"/>
              </a:xfrm>
              <a:custGeom>
                <a:avLst/>
                <a:gdLst>
                  <a:gd name="connsiteX0" fmla="*/ 452236 w 2914469"/>
                  <a:gd name="connsiteY0" fmla="*/ 4744449 h 5470974"/>
                  <a:gd name="connsiteX1" fmla="*/ 8891 w 2914469"/>
                  <a:gd name="connsiteY1" fmla="*/ 2749394 h 5470974"/>
                  <a:gd name="connsiteX2" fmla="*/ 175146 w 2914469"/>
                  <a:gd name="connsiteY2" fmla="*/ 1211540 h 5470974"/>
                  <a:gd name="connsiteX3" fmla="*/ 410673 w 2914469"/>
                  <a:gd name="connsiteY3" fmla="*/ 394122 h 5470974"/>
                  <a:gd name="connsiteX4" fmla="*/ 1186527 w 2914469"/>
                  <a:gd name="connsiteY4" fmla="*/ 6194 h 5470974"/>
                  <a:gd name="connsiteX5" fmla="*/ 2142491 w 2914469"/>
                  <a:gd name="connsiteY5" fmla="*/ 269431 h 5470974"/>
                  <a:gd name="connsiteX6" fmla="*/ 2447291 w 2914469"/>
                  <a:gd name="connsiteY6" fmla="*/ 1599467 h 5470974"/>
                  <a:gd name="connsiteX7" fmla="*/ 1990091 w 2914469"/>
                  <a:gd name="connsiteY7" fmla="*/ 2610849 h 5470974"/>
                  <a:gd name="connsiteX8" fmla="*/ 1809982 w 2914469"/>
                  <a:gd name="connsiteY8" fmla="*/ 3622231 h 5470974"/>
                  <a:gd name="connsiteX9" fmla="*/ 2655109 w 2914469"/>
                  <a:gd name="connsiteY9" fmla="*/ 4522776 h 5470974"/>
                  <a:gd name="connsiteX10" fmla="*/ 2890636 w 2914469"/>
                  <a:gd name="connsiteY10" fmla="*/ 5049249 h 5470974"/>
                  <a:gd name="connsiteX11" fmla="*/ 2170200 w 2914469"/>
                  <a:gd name="connsiteY11" fmla="*/ 5423322 h 5470974"/>
                  <a:gd name="connsiteX12" fmla="*/ 729327 w 2914469"/>
                  <a:gd name="connsiteY12" fmla="*/ 5395613 h 5470974"/>
                  <a:gd name="connsiteX13" fmla="*/ 452236 w 2914469"/>
                  <a:gd name="connsiteY13" fmla="*/ 4744449 h 5470974"/>
                  <a:gd name="connsiteX0" fmla="*/ 452236 w 2733397"/>
                  <a:gd name="connsiteY0" fmla="*/ 4744449 h 5470974"/>
                  <a:gd name="connsiteX1" fmla="*/ 8891 w 2733397"/>
                  <a:gd name="connsiteY1" fmla="*/ 2749394 h 5470974"/>
                  <a:gd name="connsiteX2" fmla="*/ 175146 w 2733397"/>
                  <a:gd name="connsiteY2" fmla="*/ 1211540 h 5470974"/>
                  <a:gd name="connsiteX3" fmla="*/ 410673 w 2733397"/>
                  <a:gd name="connsiteY3" fmla="*/ 394122 h 5470974"/>
                  <a:gd name="connsiteX4" fmla="*/ 1186527 w 2733397"/>
                  <a:gd name="connsiteY4" fmla="*/ 6194 h 5470974"/>
                  <a:gd name="connsiteX5" fmla="*/ 2142491 w 2733397"/>
                  <a:gd name="connsiteY5" fmla="*/ 269431 h 5470974"/>
                  <a:gd name="connsiteX6" fmla="*/ 2447291 w 2733397"/>
                  <a:gd name="connsiteY6" fmla="*/ 1599467 h 5470974"/>
                  <a:gd name="connsiteX7" fmla="*/ 1990091 w 2733397"/>
                  <a:gd name="connsiteY7" fmla="*/ 2610849 h 5470974"/>
                  <a:gd name="connsiteX8" fmla="*/ 1809982 w 2733397"/>
                  <a:gd name="connsiteY8" fmla="*/ 3622231 h 5470974"/>
                  <a:gd name="connsiteX9" fmla="*/ 2655109 w 2733397"/>
                  <a:gd name="connsiteY9" fmla="*/ 4522776 h 5470974"/>
                  <a:gd name="connsiteX10" fmla="*/ 2641254 w 2733397"/>
                  <a:gd name="connsiteY10" fmla="*/ 5146231 h 5470974"/>
                  <a:gd name="connsiteX11" fmla="*/ 2170200 w 2733397"/>
                  <a:gd name="connsiteY11" fmla="*/ 5423322 h 5470974"/>
                  <a:gd name="connsiteX12" fmla="*/ 729327 w 2733397"/>
                  <a:gd name="connsiteY12" fmla="*/ 5395613 h 5470974"/>
                  <a:gd name="connsiteX13" fmla="*/ 452236 w 2733397"/>
                  <a:gd name="connsiteY13" fmla="*/ 4744449 h 5470974"/>
                  <a:gd name="connsiteX0" fmla="*/ 452236 w 2662490"/>
                  <a:gd name="connsiteY0" fmla="*/ 4744449 h 5470974"/>
                  <a:gd name="connsiteX1" fmla="*/ 8891 w 2662490"/>
                  <a:gd name="connsiteY1" fmla="*/ 2749394 h 5470974"/>
                  <a:gd name="connsiteX2" fmla="*/ 175146 w 2662490"/>
                  <a:gd name="connsiteY2" fmla="*/ 1211540 h 5470974"/>
                  <a:gd name="connsiteX3" fmla="*/ 410673 w 2662490"/>
                  <a:gd name="connsiteY3" fmla="*/ 394122 h 5470974"/>
                  <a:gd name="connsiteX4" fmla="*/ 1186527 w 2662490"/>
                  <a:gd name="connsiteY4" fmla="*/ 6194 h 5470974"/>
                  <a:gd name="connsiteX5" fmla="*/ 2142491 w 2662490"/>
                  <a:gd name="connsiteY5" fmla="*/ 269431 h 5470974"/>
                  <a:gd name="connsiteX6" fmla="*/ 2447291 w 2662490"/>
                  <a:gd name="connsiteY6" fmla="*/ 1599467 h 5470974"/>
                  <a:gd name="connsiteX7" fmla="*/ 1990091 w 2662490"/>
                  <a:gd name="connsiteY7" fmla="*/ 2610849 h 5470974"/>
                  <a:gd name="connsiteX8" fmla="*/ 1809982 w 2662490"/>
                  <a:gd name="connsiteY8" fmla="*/ 3622231 h 5470974"/>
                  <a:gd name="connsiteX9" fmla="*/ 2502709 w 2662490"/>
                  <a:gd name="connsiteY9" fmla="*/ 4508922 h 5470974"/>
                  <a:gd name="connsiteX10" fmla="*/ 2641254 w 2662490"/>
                  <a:gd name="connsiteY10" fmla="*/ 5146231 h 5470974"/>
                  <a:gd name="connsiteX11" fmla="*/ 2170200 w 2662490"/>
                  <a:gd name="connsiteY11" fmla="*/ 5423322 h 5470974"/>
                  <a:gd name="connsiteX12" fmla="*/ 729327 w 2662490"/>
                  <a:gd name="connsiteY12" fmla="*/ 5395613 h 5470974"/>
                  <a:gd name="connsiteX13" fmla="*/ 452236 w 2662490"/>
                  <a:gd name="connsiteY13" fmla="*/ 4744449 h 5470974"/>
                  <a:gd name="connsiteX0" fmla="*/ 452236 w 2628430"/>
                  <a:gd name="connsiteY0" fmla="*/ 4744449 h 5470974"/>
                  <a:gd name="connsiteX1" fmla="*/ 8891 w 2628430"/>
                  <a:gd name="connsiteY1" fmla="*/ 2749394 h 5470974"/>
                  <a:gd name="connsiteX2" fmla="*/ 175146 w 2628430"/>
                  <a:gd name="connsiteY2" fmla="*/ 1211540 h 5470974"/>
                  <a:gd name="connsiteX3" fmla="*/ 410673 w 2628430"/>
                  <a:gd name="connsiteY3" fmla="*/ 394122 h 5470974"/>
                  <a:gd name="connsiteX4" fmla="*/ 1186527 w 2628430"/>
                  <a:gd name="connsiteY4" fmla="*/ 6194 h 5470974"/>
                  <a:gd name="connsiteX5" fmla="*/ 2142491 w 2628430"/>
                  <a:gd name="connsiteY5" fmla="*/ 269431 h 5470974"/>
                  <a:gd name="connsiteX6" fmla="*/ 2447291 w 2628430"/>
                  <a:gd name="connsiteY6" fmla="*/ 1599467 h 5470974"/>
                  <a:gd name="connsiteX7" fmla="*/ 1990091 w 2628430"/>
                  <a:gd name="connsiteY7" fmla="*/ 2610849 h 5470974"/>
                  <a:gd name="connsiteX8" fmla="*/ 1809982 w 2628430"/>
                  <a:gd name="connsiteY8" fmla="*/ 3622231 h 5470974"/>
                  <a:gd name="connsiteX9" fmla="*/ 2502709 w 2628430"/>
                  <a:gd name="connsiteY9" fmla="*/ 4508922 h 5470974"/>
                  <a:gd name="connsiteX10" fmla="*/ 2599690 w 2628430"/>
                  <a:gd name="connsiteY10" fmla="*/ 5132377 h 5470974"/>
                  <a:gd name="connsiteX11" fmla="*/ 2170200 w 2628430"/>
                  <a:gd name="connsiteY11" fmla="*/ 5423322 h 5470974"/>
                  <a:gd name="connsiteX12" fmla="*/ 729327 w 2628430"/>
                  <a:gd name="connsiteY12" fmla="*/ 5395613 h 5470974"/>
                  <a:gd name="connsiteX13" fmla="*/ 452236 w 2628430"/>
                  <a:gd name="connsiteY13" fmla="*/ 4744449 h 5470974"/>
                  <a:gd name="connsiteX0" fmla="*/ 452236 w 2628430"/>
                  <a:gd name="connsiteY0" fmla="*/ 4744449 h 5464715"/>
                  <a:gd name="connsiteX1" fmla="*/ 8891 w 2628430"/>
                  <a:gd name="connsiteY1" fmla="*/ 2749394 h 5464715"/>
                  <a:gd name="connsiteX2" fmla="*/ 175146 w 2628430"/>
                  <a:gd name="connsiteY2" fmla="*/ 1211540 h 5464715"/>
                  <a:gd name="connsiteX3" fmla="*/ 410673 w 2628430"/>
                  <a:gd name="connsiteY3" fmla="*/ 394122 h 5464715"/>
                  <a:gd name="connsiteX4" fmla="*/ 1186527 w 2628430"/>
                  <a:gd name="connsiteY4" fmla="*/ 6194 h 5464715"/>
                  <a:gd name="connsiteX5" fmla="*/ 2142491 w 2628430"/>
                  <a:gd name="connsiteY5" fmla="*/ 269431 h 5464715"/>
                  <a:gd name="connsiteX6" fmla="*/ 2447291 w 2628430"/>
                  <a:gd name="connsiteY6" fmla="*/ 1599467 h 5464715"/>
                  <a:gd name="connsiteX7" fmla="*/ 1990091 w 2628430"/>
                  <a:gd name="connsiteY7" fmla="*/ 2610849 h 5464715"/>
                  <a:gd name="connsiteX8" fmla="*/ 1809982 w 2628430"/>
                  <a:gd name="connsiteY8" fmla="*/ 3622231 h 5464715"/>
                  <a:gd name="connsiteX9" fmla="*/ 2502709 w 2628430"/>
                  <a:gd name="connsiteY9" fmla="*/ 4508922 h 5464715"/>
                  <a:gd name="connsiteX10" fmla="*/ 2599690 w 2628430"/>
                  <a:gd name="connsiteY10" fmla="*/ 5132377 h 5464715"/>
                  <a:gd name="connsiteX11" fmla="*/ 2170200 w 2628430"/>
                  <a:gd name="connsiteY11" fmla="*/ 5423322 h 5464715"/>
                  <a:gd name="connsiteX12" fmla="*/ 895581 w 2628430"/>
                  <a:gd name="connsiteY12" fmla="*/ 5381759 h 5464715"/>
                  <a:gd name="connsiteX13" fmla="*/ 452236 w 2628430"/>
                  <a:gd name="connsiteY13" fmla="*/ 4744449 h 5464715"/>
                  <a:gd name="connsiteX0" fmla="*/ 281453 w 2457647"/>
                  <a:gd name="connsiteY0" fmla="*/ 4744449 h 5464715"/>
                  <a:gd name="connsiteX1" fmla="*/ 101345 w 2457647"/>
                  <a:gd name="connsiteY1" fmla="*/ 2790958 h 5464715"/>
                  <a:gd name="connsiteX2" fmla="*/ 4363 w 2457647"/>
                  <a:gd name="connsiteY2" fmla="*/ 1211540 h 5464715"/>
                  <a:gd name="connsiteX3" fmla="*/ 239890 w 2457647"/>
                  <a:gd name="connsiteY3" fmla="*/ 394122 h 5464715"/>
                  <a:gd name="connsiteX4" fmla="*/ 1015744 w 2457647"/>
                  <a:gd name="connsiteY4" fmla="*/ 6194 h 5464715"/>
                  <a:gd name="connsiteX5" fmla="*/ 1971708 w 2457647"/>
                  <a:gd name="connsiteY5" fmla="*/ 269431 h 5464715"/>
                  <a:gd name="connsiteX6" fmla="*/ 2276508 w 2457647"/>
                  <a:gd name="connsiteY6" fmla="*/ 1599467 h 5464715"/>
                  <a:gd name="connsiteX7" fmla="*/ 1819308 w 2457647"/>
                  <a:gd name="connsiteY7" fmla="*/ 2610849 h 5464715"/>
                  <a:gd name="connsiteX8" fmla="*/ 1639199 w 2457647"/>
                  <a:gd name="connsiteY8" fmla="*/ 3622231 h 5464715"/>
                  <a:gd name="connsiteX9" fmla="*/ 2331926 w 2457647"/>
                  <a:gd name="connsiteY9" fmla="*/ 4508922 h 5464715"/>
                  <a:gd name="connsiteX10" fmla="*/ 2428907 w 2457647"/>
                  <a:gd name="connsiteY10" fmla="*/ 5132377 h 5464715"/>
                  <a:gd name="connsiteX11" fmla="*/ 1999417 w 2457647"/>
                  <a:gd name="connsiteY11" fmla="*/ 5423322 h 5464715"/>
                  <a:gd name="connsiteX12" fmla="*/ 724798 w 2457647"/>
                  <a:gd name="connsiteY12" fmla="*/ 5381759 h 5464715"/>
                  <a:gd name="connsiteX13" fmla="*/ 281453 w 2457647"/>
                  <a:gd name="connsiteY13" fmla="*/ 4744449 h 5464715"/>
                  <a:gd name="connsiteX0" fmla="*/ 182997 w 2359191"/>
                  <a:gd name="connsiteY0" fmla="*/ 4744449 h 5464715"/>
                  <a:gd name="connsiteX1" fmla="*/ 2889 w 2359191"/>
                  <a:gd name="connsiteY1" fmla="*/ 2790958 h 5464715"/>
                  <a:gd name="connsiteX2" fmla="*/ 141434 w 2359191"/>
                  <a:gd name="connsiteY2" fmla="*/ 394122 h 5464715"/>
                  <a:gd name="connsiteX3" fmla="*/ 917288 w 2359191"/>
                  <a:gd name="connsiteY3" fmla="*/ 6194 h 5464715"/>
                  <a:gd name="connsiteX4" fmla="*/ 1873252 w 2359191"/>
                  <a:gd name="connsiteY4" fmla="*/ 269431 h 5464715"/>
                  <a:gd name="connsiteX5" fmla="*/ 2178052 w 2359191"/>
                  <a:gd name="connsiteY5" fmla="*/ 1599467 h 5464715"/>
                  <a:gd name="connsiteX6" fmla="*/ 1720852 w 2359191"/>
                  <a:gd name="connsiteY6" fmla="*/ 2610849 h 5464715"/>
                  <a:gd name="connsiteX7" fmla="*/ 1540743 w 2359191"/>
                  <a:gd name="connsiteY7" fmla="*/ 3622231 h 5464715"/>
                  <a:gd name="connsiteX8" fmla="*/ 2233470 w 2359191"/>
                  <a:gd name="connsiteY8" fmla="*/ 4508922 h 5464715"/>
                  <a:gd name="connsiteX9" fmla="*/ 2330451 w 2359191"/>
                  <a:gd name="connsiteY9" fmla="*/ 5132377 h 5464715"/>
                  <a:gd name="connsiteX10" fmla="*/ 1900961 w 2359191"/>
                  <a:gd name="connsiteY10" fmla="*/ 5423322 h 5464715"/>
                  <a:gd name="connsiteX11" fmla="*/ 626342 w 2359191"/>
                  <a:gd name="connsiteY11" fmla="*/ 5381759 h 5464715"/>
                  <a:gd name="connsiteX12" fmla="*/ 182997 w 2359191"/>
                  <a:gd name="connsiteY12" fmla="*/ 4744449 h 5464715"/>
                  <a:gd name="connsiteX0" fmla="*/ 180110 w 2356304"/>
                  <a:gd name="connsiteY0" fmla="*/ 4785805 h 5506071"/>
                  <a:gd name="connsiteX1" fmla="*/ 2 w 2356304"/>
                  <a:gd name="connsiteY1" fmla="*/ 2832314 h 5506071"/>
                  <a:gd name="connsiteX2" fmla="*/ 182207 w 2356304"/>
                  <a:gd name="connsiteY2" fmla="*/ 1038518 h 5506071"/>
                  <a:gd name="connsiteX3" fmla="*/ 914401 w 2356304"/>
                  <a:gd name="connsiteY3" fmla="*/ 47550 h 5506071"/>
                  <a:gd name="connsiteX4" fmla="*/ 1870365 w 2356304"/>
                  <a:gd name="connsiteY4" fmla="*/ 310787 h 5506071"/>
                  <a:gd name="connsiteX5" fmla="*/ 2175165 w 2356304"/>
                  <a:gd name="connsiteY5" fmla="*/ 1640823 h 5506071"/>
                  <a:gd name="connsiteX6" fmla="*/ 1717965 w 2356304"/>
                  <a:gd name="connsiteY6" fmla="*/ 2652205 h 5506071"/>
                  <a:gd name="connsiteX7" fmla="*/ 1537856 w 2356304"/>
                  <a:gd name="connsiteY7" fmla="*/ 3663587 h 5506071"/>
                  <a:gd name="connsiteX8" fmla="*/ 2230583 w 2356304"/>
                  <a:gd name="connsiteY8" fmla="*/ 4550278 h 5506071"/>
                  <a:gd name="connsiteX9" fmla="*/ 2327564 w 2356304"/>
                  <a:gd name="connsiteY9" fmla="*/ 5173733 h 5506071"/>
                  <a:gd name="connsiteX10" fmla="*/ 1898074 w 2356304"/>
                  <a:gd name="connsiteY10" fmla="*/ 5464678 h 5506071"/>
                  <a:gd name="connsiteX11" fmla="*/ 623455 w 2356304"/>
                  <a:gd name="connsiteY11" fmla="*/ 5423115 h 5506071"/>
                  <a:gd name="connsiteX12" fmla="*/ 180110 w 2356304"/>
                  <a:gd name="connsiteY12" fmla="*/ 4785805 h 5506071"/>
                  <a:gd name="connsiteX0" fmla="*/ 181079 w 2357273"/>
                  <a:gd name="connsiteY0" fmla="*/ 4796399 h 5516665"/>
                  <a:gd name="connsiteX1" fmla="*/ 971 w 2357273"/>
                  <a:gd name="connsiteY1" fmla="*/ 2842908 h 5516665"/>
                  <a:gd name="connsiteX2" fmla="*/ 248289 w 2357273"/>
                  <a:gd name="connsiteY2" fmla="*/ 1196366 h 5516665"/>
                  <a:gd name="connsiteX3" fmla="*/ 915370 w 2357273"/>
                  <a:gd name="connsiteY3" fmla="*/ 58144 h 5516665"/>
                  <a:gd name="connsiteX4" fmla="*/ 1871334 w 2357273"/>
                  <a:gd name="connsiteY4" fmla="*/ 321381 h 5516665"/>
                  <a:gd name="connsiteX5" fmla="*/ 2176134 w 2357273"/>
                  <a:gd name="connsiteY5" fmla="*/ 1651417 h 5516665"/>
                  <a:gd name="connsiteX6" fmla="*/ 1718934 w 2357273"/>
                  <a:gd name="connsiteY6" fmla="*/ 2662799 h 5516665"/>
                  <a:gd name="connsiteX7" fmla="*/ 1538825 w 2357273"/>
                  <a:gd name="connsiteY7" fmla="*/ 3674181 h 5516665"/>
                  <a:gd name="connsiteX8" fmla="*/ 2231552 w 2357273"/>
                  <a:gd name="connsiteY8" fmla="*/ 4560872 h 5516665"/>
                  <a:gd name="connsiteX9" fmla="*/ 2328533 w 2357273"/>
                  <a:gd name="connsiteY9" fmla="*/ 5184327 h 5516665"/>
                  <a:gd name="connsiteX10" fmla="*/ 1899043 w 2357273"/>
                  <a:gd name="connsiteY10" fmla="*/ 5475272 h 5516665"/>
                  <a:gd name="connsiteX11" fmla="*/ 624424 w 2357273"/>
                  <a:gd name="connsiteY11" fmla="*/ 5433709 h 5516665"/>
                  <a:gd name="connsiteX12" fmla="*/ 181079 w 2357273"/>
                  <a:gd name="connsiteY12" fmla="*/ 4796399 h 551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7273" h="5516665">
                    <a:moveTo>
                      <a:pt x="181079" y="4796399"/>
                    </a:moveTo>
                    <a:cubicBezTo>
                      <a:pt x="77170" y="4364599"/>
                      <a:pt x="-10231" y="3442913"/>
                      <a:pt x="971" y="2842908"/>
                    </a:cubicBezTo>
                    <a:cubicBezTo>
                      <a:pt x="12173" y="2242903"/>
                      <a:pt x="95889" y="1660493"/>
                      <a:pt x="248289" y="1196366"/>
                    </a:cubicBezTo>
                    <a:cubicBezTo>
                      <a:pt x="400689" y="732239"/>
                      <a:pt x="644863" y="203975"/>
                      <a:pt x="915370" y="58144"/>
                    </a:cubicBezTo>
                    <a:cubicBezTo>
                      <a:pt x="1185878" y="-87687"/>
                      <a:pt x="1661207" y="55836"/>
                      <a:pt x="1871334" y="321381"/>
                    </a:cubicBezTo>
                    <a:cubicBezTo>
                      <a:pt x="2081461" y="586926"/>
                      <a:pt x="2201534" y="1261181"/>
                      <a:pt x="2176134" y="1651417"/>
                    </a:cubicBezTo>
                    <a:cubicBezTo>
                      <a:pt x="2150734" y="2041653"/>
                      <a:pt x="1825152" y="2325672"/>
                      <a:pt x="1718934" y="2662799"/>
                    </a:cubicBezTo>
                    <a:cubicBezTo>
                      <a:pt x="1612716" y="2999926"/>
                      <a:pt x="1453389" y="3357836"/>
                      <a:pt x="1538825" y="3674181"/>
                    </a:cubicBezTo>
                    <a:cubicBezTo>
                      <a:pt x="1624261" y="3990527"/>
                      <a:pt x="2099934" y="4309181"/>
                      <a:pt x="2231552" y="4560872"/>
                    </a:cubicBezTo>
                    <a:cubicBezTo>
                      <a:pt x="2363170" y="4812563"/>
                      <a:pt x="2383951" y="5031927"/>
                      <a:pt x="2328533" y="5184327"/>
                    </a:cubicBezTo>
                    <a:cubicBezTo>
                      <a:pt x="2273115" y="5336727"/>
                      <a:pt x="2259261" y="5417545"/>
                      <a:pt x="1899043" y="5475272"/>
                    </a:cubicBezTo>
                    <a:cubicBezTo>
                      <a:pt x="1538825" y="5532999"/>
                      <a:pt x="908442" y="5539927"/>
                      <a:pt x="624424" y="5433709"/>
                    </a:cubicBezTo>
                    <a:cubicBezTo>
                      <a:pt x="340406" y="5327491"/>
                      <a:pt x="284988" y="5228199"/>
                      <a:pt x="181079" y="479639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24A7D432-59D0-97CD-2741-77AB0A218D25}"/>
                  </a:ext>
                </a:extLst>
              </p:cNvPr>
              <p:cNvSpPr/>
              <p:nvPr/>
            </p:nvSpPr>
            <p:spPr>
              <a:xfrm rot="10800000">
                <a:off x="9506781" y="1985356"/>
                <a:ext cx="609600" cy="8935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3E09CA6-99B6-5857-ECA7-A94E14D60BB1}"/>
                  </a:ext>
                </a:extLst>
              </p:cNvPr>
              <p:cNvSpPr/>
              <p:nvPr/>
            </p:nvSpPr>
            <p:spPr>
              <a:xfrm rot="10800000">
                <a:off x="9107731" y="2190964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63066A4-365A-37A9-6CC1-B711D327CB8F}"/>
                  </a:ext>
                </a:extLst>
              </p:cNvPr>
              <p:cNvSpPr/>
              <p:nvPr/>
            </p:nvSpPr>
            <p:spPr>
              <a:xfrm rot="10800000">
                <a:off x="8741529" y="2282404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87E41B17-85A7-BF99-000D-7E419642EB27}"/>
                  </a:ext>
                </a:extLst>
              </p:cNvPr>
              <p:cNvSpPr/>
              <p:nvPr/>
            </p:nvSpPr>
            <p:spPr>
              <a:xfrm rot="10800000">
                <a:off x="8392434" y="2393906"/>
                <a:ext cx="274361" cy="4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65E4789-326C-F877-4C37-49B97B3429AA}"/>
                  </a:ext>
                </a:extLst>
              </p:cNvPr>
              <p:cNvSpPr/>
              <p:nvPr/>
            </p:nvSpPr>
            <p:spPr>
              <a:xfrm rot="10800000">
                <a:off x="8040832" y="2648164"/>
                <a:ext cx="274361" cy="3657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E606A12-F28D-53F9-6BD2-05CF70B14B46}"/>
                </a:ext>
              </a:extLst>
            </p:cNvPr>
            <p:cNvGrpSpPr/>
            <p:nvPr/>
          </p:nvGrpSpPr>
          <p:grpSpPr>
            <a:xfrm rot="4881240">
              <a:off x="1132440" y="2902810"/>
              <a:ext cx="230767" cy="527018"/>
              <a:chOff x="8668623" y="1008139"/>
              <a:chExt cx="2146049" cy="4901076"/>
            </a:xfrm>
          </p:grpSpPr>
          <p:sp>
            <p:nvSpPr>
              <p:cNvPr id="111" name="Freeform 4">
                <a:extLst>
                  <a:ext uri="{FF2B5EF4-FFF2-40B4-BE49-F238E27FC236}">
                    <a16:creationId xmlns:a16="http://schemas.microsoft.com/office/drawing/2014/main" id="{DA65F5F1-6A24-24CF-C16A-9CAE5F963F8C}"/>
                  </a:ext>
                </a:extLst>
              </p:cNvPr>
              <p:cNvSpPr/>
              <p:nvPr/>
            </p:nvSpPr>
            <p:spPr>
              <a:xfrm rot="10984993">
                <a:off x="8668623" y="1996245"/>
                <a:ext cx="2140997" cy="3912970"/>
              </a:xfrm>
              <a:custGeom>
                <a:avLst/>
                <a:gdLst>
                  <a:gd name="connsiteX0" fmla="*/ 452236 w 2914469"/>
                  <a:gd name="connsiteY0" fmla="*/ 4744449 h 5470974"/>
                  <a:gd name="connsiteX1" fmla="*/ 8891 w 2914469"/>
                  <a:gd name="connsiteY1" fmla="*/ 2749394 h 5470974"/>
                  <a:gd name="connsiteX2" fmla="*/ 175146 w 2914469"/>
                  <a:gd name="connsiteY2" fmla="*/ 1211540 h 5470974"/>
                  <a:gd name="connsiteX3" fmla="*/ 410673 w 2914469"/>
                  <a:gd name="connsiteY3" fmla="*/ 394122 h 5470974"/>
                  <a:gd name="connsiteX4" fmla="*/ 1186527 w 2914469"/>
                  <a:gd name="connsiteY4" fmla="*/ 6194 h 5470974"/>
                  <a:gd name="connsiteX5" fmla="*/ 2142491 w 2914469"/>
                  <a:gd name="connsiteY5" fmla="*/ 269431 h 5470974"/>
                  <a:gd name="connsiteX6" fmla="*/ 2447291 w 2914469"/>
                  <a:gd name="connsiteY6" fmla="*/ 1599467 h 5470974"/>
                  <a:gd name="connsiteX7" fmla="*/ 1990091 w 2914469"/>
                  <a:gd name="connsiteY7" fmla="*/ 2610849 h 5470974"/>
                  <a:gd name="connsiteX8" fmla="*/ 1809982 w 2914469"/>
                  <a:gd name="connsiteY8" fmla="*/ 3622231 h 5470974"/>
                  <a:gd name="connsiteX9" fmla="*/ 2655109 w 2914469"/>
                  <a:gd name="connsiteY9" fmla="*/ 4522776 h 5470974"/>
                  <a:gd name="connsiteX10" fmla="*/ 2890636 w 2914469"/>
                  <a:gd name="connsiteY10" fmla="*/ 5049249 h 5470974"/>
                  <a:gd name="connsiteX11" fmla="*/ 2170200 w 2914469"/>
                  <a:gd name="connsiteY11" fmla="*/ 5423322 h 5470974"/>
                  <a:gd name="connsiteX12" fmla="*/ 729327 w 2914469"/>
                  <a:gd name="connsiteY12" fmla="*/ 5395613 h 5470974"/>
                  <a:gd name="connsiteX13" fmla="*/ 452236 w 2914469"/>
                  <a:gd name="connsiteY13" fmla="*/ 4744449 h 5470974"/>
                  <a:gd name="connsiteX0" fmla="*/ 452236 w 2733397"/>
                  <a:gd name="connsiteY0" fmla="*/ 4744449 h 5470974"/>
                  <a:gd name="connsiteX1" fmla="*/ 8891 w 2733397"/>
                  <a:gd name="connsiteY1" fmla="*/ 2749394 h 5470974"/>
                  <a:gd name="connsiteX2" fmla="*/ 175146 w 2733397"/>
                  <a:gd name="connsiteY2" fmla="*/ 1211540 h 5470974"/>
                  <a:gd name="connsiteX3" fmla="*/ 410673 w 2733397"/>
                  <a:gd name="connsiteY3" fmla="*/ 394122 h 5470974"/>
                  <a:gd name="connsiteX4" fmla="*/ 1186527 w 2733397"/>
                  <a:gd name="connsiteY4" fmla="*/ 6194 h 5470974"/>
                  <a:gd name="connsiteX5" fmla="*/ 2142491 w 2733397"/>
                  <a:gd name="connsiteY5" fmla="*/ 269431 h 5470974"/>
                  <a:gd name="connsiteX6" fmla="*/ 2447291 w 2733397"/>
                  <a:gd name="connsiteY6" fmla="*/ 1599467 h 5470974"/>
                  <a:gd name="connsiteX7" fmla="*/ 1990091 w 2733397"/>
                  <a:gd name="connsiteY7" fmla="*/ 2610849 h 5470974"/>
                  <a:gd name="connsiteX8" fmla="*/ 1809982 w 2733397"/>
                  <a:gd name="connsiteY8" fmla="*/ 3622231 h 5470974"/>
                  <a:gd name="connsiteX9" fmla="*/ 2655109 w 2733397"/>
                  <a:gd name="connsiteY9" fmla="*/ 4522776 h 5470974"/>
                  <a:gd name="connsiteX10" fmla="*/ 2641254 w 2733397"/>
                  <a:gd name="connsiteY10" fmla="*/ 5146231 h 5470974"/>
                  <a:gd name="connsiteX11" fmla="*/ 2170200 w 2733397"/>
                  <a:gd name="connsiteY11" fmla="*/ 5423322 h 5470974"/>
                  <a:gd name="connsiteX12" fmla="*/ 729327 w 2733397"/>
                  <a:gd name="connsiteY12" fmla="*/ 5395613 h 5470974"/>
                  <a:gd name="connsiteX13" fmla="*/ 452236 w 2733397"/>
                  <a:gd name="connsiteY13" fmla="*/ 4744449 h 5470974"/>
                  <a:gd name="connsiteX0" fmla="*/ 452236 w 2662490"/>
                  <a:gd name="connsiteY0" fmla="*/ 4744449 h 5470974"/>
                  <a:gd name="connsiteX1" fmla="*/ 8891 w 2662490"/>
                  <a:gd name="connsiteY1" fmla="*/ 2749394 h 5470974"/>
                  <a:gd name="connsiteX2" fmla="*/ 175146 w 2662490"/>
                  <a:gd name="connsiteY2" fmla="*/ 1211540 h 5470974"/>
                  <a:gd name="connsiteX3" fmla="*/ 410673 w 2662490"/>
                  <a:gd name="connsiteY3" fmla="*/ 394122 h 5470974"/>
                  <a:gd name="connsiteX4" fmla="*/ 1186527 w 2662490"/>
                  <a:gd name="connsiteY4" fmla="*/ 6194 h 5470974"/>
                  <a:gd name="connsiteX5" fmla="*/ 2142491 w 2662490"/>
                  <a:gd name="connsiteY5" fmla="*/ 269431 h 5470974"/>
                  <a:gd name="connsiteX6" fmla="*/ 2447291 w 2662490"/>
                  <a:gd name="connsiteY6" fmla="*/ 1599467 h 5470974"/>
                  <a:gd name="connsiteX7" fmla="*/ 1990091 w 2662490"/>
                  <a:gd name="connsiteY7" fmla="*/ 2610849 h 5470974"/>
                  <a:gd name="connsiteX8" fmla="*/ 1809982 w 2662490"/>
                  <a:gd name="connsiteY8" fmla="*/ 3622231 h 5470974"/>
                  <a:gd name="connsiteX9" fmla="*/ 2502709 w 2662490"/>
                  <a:gd name="connsiteY9" fmla="*/ 4508922 h 5470974"/>
                  <a:gd name="connsiteX10" fmla="*/ 2641254 w 2662490"/>
                  <a:gd name="connsiteY10" fmla="*/ 5146231 h 5470974"/>
                  <a:gd name="connsiteX11" fmla="*/ 2170200 w 2662490"/>
                  <a:gd name="connsiteY11" fmla="*/ 5423322 h 5470974"/>
                  <a:gd name="connsiteX12" fmla="*/ 729327 w 2662490"/>
                  <a:gd name="connsiteY12" fmla="*/ 5395613 h 5470974"/>
                  <a:gd name="connsiteX13" fmla="*/ 452236 w 2662490"/>
                  <a:gd name="connsiteY13" fmla="*/ 4744449 h 5470974"/>
                  <a:gd name="connsiteX0" fmla="*/ 452236 w 2628430"/>
                  <a:gd name="connsiteY0" fmla="*/ 4744449 h 5470974"/>
                  <a:gd name="connsiteX1" fmla="*/ 8891 w 2628430"/>
                  <a:gd name="connsiteY1" fmla="*/ 2749394 h 5470974"/>
                  <a:gd name="connsiteX2" fmla="*/ 175146 w 2628430"/>
                  <a:gd name="connsiteY2" fmla="*/ 1211540 h 5470974"/>
                  <a:gd name="connsiteX3" fmla="*/ 410673 w 2628430"/>
                  <a:gd name="connsiteY3" fmla="*/ 394122 h 5470974"/>
                  <a:gd name="connsiteX4" fmla="*/ 1186527 w 2628430"/>
                  <a:gd name="connsiteY4" fmla="*/ 6194 h 5470974"/>
                  <a:gd name="connsiteX5" fmla="*/ 2142491 w 2628430"/>
                  <a:gd name="connsiteY5" fmla="*/ 269431 h 5470974"/>
                  <a:gd name="connsiteX6" fmla="*/ 2447291 w 2628430"/>
                  <a:gd name="connsiteY6" fmla="*/ 1599467 h 5470974"/>
                  <a:gd name="connsiteX7" fmla="*/ 1990091 w 2628430"/>
                  <a:gd name="connsiteY7" fmla="*/ 2610849 h 5470974"/>
                  <a:gd name="connsiteX8" fmla="*/ 1809982 w 2628430"/>
                  <a:gd name="connsiteY8" fmla="*/ 3622231 h 5470974"/>
                  <a:gd name="connsiteX9" fmla="*/ 2502709 w 2628430"/>
                  <a:gd name="connsiteY9" fmla="*/ 4508922 h 5470974"/>
                  <a:gd name="connsiteX10" fmla="*/ 2599690 w 2628430"/>
                  <a:gd name="connsiteY10" fmla="*/ 5132377 h 5470974"/>
                  <a:gd name="connsiteX11" fmla="*/ 2170200 w 2628430"/>
                  <a:gd name="connsiteY11" fmla="*/ 5423322 h 5470974"/>
                  <a:gd name="connsiteX12" fmla="*/ 729327 w 2628430"/>
                  <a:gd name="connsiteY12" fmla="*/ 5395613 h 5470974"/>
                  <a:gd name="connsiteX13" fmla="*/ 452236 w 2628430"/>
                  <a:gd name="connsiteY13" fmla="*/ 4744449 h 5470974"/>
                  <a:gd name="connsiteX0" fmla="*/ 452236 w 2628430"/>
                  <a:gd name="connsiteY0" fmla="*/ 4744449 h 5464715"/>
                  <a:gd name="connsiteX1" fmla="*/ 8891 w 2628430"/>
                  <a:gd name="connsiteY1" fmla="*/ 2749394 h 5464715"/>
                  <a:gd name="connsiteX2" fmla="*/ 175146 w 2628430"/>
                  <a:gd name="connsiteY2" fmla="*/ 1211540 h 5464715"/>
                  <a:gd name="connsiteX3" fmla="*/ 410673 w 2628430"/>
                  <a:gd name="connsiteY3" fmla="*/ 394122 h 5464715"/>
                  <a:gd name="connsiteX4" fmla="*/ 1186527 w 2628430"/>
                  <a:gd name="connsiteY4" fmla="*/ 6194 h 5464715"/>
                  <a:gd name="connsiteX5" fmla="*/ 2142491 w 2628430"/>
                  <a:gd name="connsiteY5" fmla="*/ 269431 h 5464715"/>
                  <a:gd name="connsiteX6" fmla="*/ 2447291 w 2628430"/>
                  <a:gd name="connsiteY6" fmla="*/ 1599467 h 5464715"/>
                  <a:gd name="connsiteX7" fmla="*/ 1990091 w 2628430"/>
                  <a:gd name="connsiteY7" fmla="*/ 2610849 h 5464715"/>
                  <a:gd name="connsiteX8" fmla="*/ 1809982 w 2628430"/>
                  <a:gd name="connsiteY8" fmla="*/ 3622231 h 5464715"/>
                  <a:gd name="connsiteX9" fmla="*/ 2502709 w 2628430"/>
                  <a:gd name="connsiteY9" fmla="*/ 4508922 h 5464715"/>
                  <a:gd name="connsiteX10" fmla="*/ 2599690 w 2628430"/>
                  <a:gd name="connsiteY10" fmla="*/ 5132377 h 5464715"/>
                  <a:gd name="connsiteX11" fmla="*/ 2170200 w 2628430"/>
                  <a:gd name="connsiteY11" fmla="*/ 5423322 h 5464715"/>
                  <a:gd name="connsiteX12" fmla="*/ 895581 w 2628430"/>
                  <a:gd name="connsiteY12" fmla="*/ 5381759 h 5464715"/>
                  <a:gd name="connsiteX13" fmla="*/ 452236 w 2628430"/>
                  <a:gd name="connsiteY13" fmla="*/ 4744449 h 5464715"/>
                  <a:gd name="connsiteX0" fmla="*/ 281453 w 2457647"/>
                  <a:gd name="connsiteY0" fmla="*/ 4744449 h 5464715"/>
                  <a:gd name="connsiteX1" fmla="*/ 101345 w 2457647"/>
                  <a:gd name="connsiteY1" fmla="*/ 2790958 h 5464715"/>
                  <a:gd name="connsiteX2" fmla="*/ 4363 w 2457647"/>
                  <a:gd name="connsiteY2" fmla="*/ 1211540 h 5464715"/>
                  <a:gd name="connsiteX3" fmla="*/ 239890 w 2457647"/>
                  <a:gd name="connsiteY3" fmla="*/ 394122 h 5464715"/>
                  <a:gd name="connsiteX4" fmla="*/ 1015744 w 2457647"/>
                  <a:gd name="connsiteY4" fmla="*/ 6194 h 5464715"/>
                  <a:gd name="connsiteX5" fmla="*/ 1971708 w 2457647"/>
                  <a:gd name="connsiteY5" fmla="*/ 269431 h 5464715"/>
                  <a:gd name="connsiteX6" fmla="*/ 2276508 w 2457647"/>
                  <a:gd name="connsiteY6" fmla="*/ 1599467 h 5464715"/>
                  <a:gd name="connsiteX7" fmla="*/ 1819308 w 2457647"/>
                  <a:gd name="connsiteY7" fmla="*/ 2610849 h 5464715"/>
                  <a:gd name="connsiteX8" fmla="*/ 1639199 w 2457647"/>
                  <a:gd name="connsiteY8" fmla="*/ 3622231 h 5464715"/>
                  <a:gd name="connsiteX9" fmla="*/ 2331926 w 2457647"/>
                  <a:gd name="connsiteY9" fmla="*/ 4508922 h 5464715"/>
                  <a:gd name="connsiteX10" fmla="*/ 2428907 w 2457647"/>
                  <a:gd name="connsiteY10" fmla="*/ 5132377 h 5464715"/>
                  <a:gd name="connsiteX11" fmla="*/ 1999417 w 2457647"/>
                  <a:gd name="connsiteY11" fmla="*/ 5423322 h 5464715"/>
                  <a:gd name="connsiteX12" fmla="*/ 724798 w 2457647"/>
                  <a:gd name="connsiteY12" fmla="*/ 5381759 h 5464715"/>
                  <a:gd name="connsiteX13" fmla="*/ 281453 w 2457647"/>
                  <a:gd name="connsiteY13" fmla="*/ 4744449 h 5464715"/>
                  <a:gd name="connsiteX0" fmla="*/ 182997 w 2359191"/>
                  <a:gd name="connsiteY0" fmla="*/ 4744449 h 5464715"/>
                  <a:gd name="connsiteX1" fmla="*/ 2889 w 2359191"/>
                  <a:gd name="connsiteY1" fmla="*/ 2790958 h 5464715"/>
                  <a:gd name="connsiteX2" fmla="*/ 141434 w 2359191"/>
                  <a:gd name="connsiteY2" fmla="*/ 394122 h 5464715"/>
                  <a:gd name="connsiteX3" fmla="*/ 917288 w 2359191"/>
                  <a:gd name="connsiteY3" fmla="*/ 6194 h 5464715"/>
                  <a:gd name="connsiteX4" fmla="*/ 1873252 w 2359191"/>
                  <a:gd name="connsiteY4" fmla="*/ 269431 h 5464715"/>
                  <a:gd name="connsiteX5" fmla="*/ 2178052 w 2359191"/>
                  <a:gd name="connsiteY5" fmla="*/ 1599467 h 5464715"/>
                  <a:gd name="connsiteX6" fmla="*/ 1720852 w 2359191"/>
                  <a:gd name="connsiteY6" fmla="*/ 2610849 h 5464715"/>
                  <a:gd name="connsiteX7" fmla="*/ 1540743 w 2359191"/>
                  <a:gd name="connsiteY7" fmla="*/ 3622231 h 5464715"/>
                  <a:gd name="connsiteX8" fmla="*/ 2233470 w 2359191"/>
                  <a:gd name="connsiteY8" fmla="*/ 4508922 h 5464715"/>
                  <a:gd name="connsiteX9" fmla="*/ 2330451 w 2359191"/>
                  <a:gd name="connsiteY9" fmla="*/ 5132377 h 5464715"/>
                  <a:gd name="connsiteX10" fmla="*/ 1900961 w 2359191"/>
                  <a:gd name="connsiteY10" fmla="*/ 5423322 h 5464715"/>
                  <a:gd name="connsiteX11" fmla="*/ 626342 w 2359191"/>
                  <a:gd name="connsiteY11" fmla="*/ 5381759 h 5464715"/>
                  <a:gd name="connsiteX12" fmla="*/ 182997 w 2359191"/>
                  <a:gd name="connsiteY12" fmla="*/ 4744449 h 5464715"/>
                  <a:gd name="connsiteX0" fmla="*/ 180222 w 2356416"/>
                  <a:gd name="connsiteY0" fmla="*/ 4782093 h 5502359"/>
                  <a:gd name="connsiteX1" fmla="*/ 114 w 2356416"/>
                  <a:gd name="connsiteY1" fmla="*/ 2828602 h 5502359"/>
                  <a:gd name="connsiteX2" fmla="*/ 201419 w 2356416"/>
                  <a:gd name="connsiteY2" fmla="*/ 982913 h 5502359"/>
                  <a:gd name="connsiteX3" fmla="*/ 914513 w 2356416"/>
                  <a:gd name="connsiteY3" fmla="*/ 43838 h 5502359"/>
                  <a:gd name="connsiteX4" fmla="*/ 1870477 w 2356416"/>
                  <a:gd name="connsiteY4" fmla="*/ 307075 h 5502359"/>
                  <a:gd name="connsiteX5" fmla="*/ 2175277 w 2356416"/>
                  <a:gd name="connsiteY5" fmla="*/ 1637111 h 5502359"/>
                  <a:gd name="connsiteX6" fmla="*/ 1718077 w 2356416"/>
                  <a:gd name="connsiteY6" fmla="*/ 2648493 h 5502359"/>
                  <a:gd name="connsiteX7" fmla="*/ 1537968 w 2356416"/>
                  <a:gd name="connsiteY7" fmla="*/ 3659875 h 5502359"/>
                  <a:gd name="connsiteX8" fmla="*/ 2230695 w 2356416"/>
                  <a:gd name="connsiteY8" fmla="*/ 4546566 h 5502359"/>
                  <a:gd name="connsiteX9" fmla="*/ 2327676 w 2356416"/>
                  <a:gd name="connsiteY9" fmla="*/ 5170021 h 5502359"/>
                  <a:gd name="connsiteX10" fmla="*/ 1898186 w 2356416"/>
                  <a:gd name="connsiteY10" fmla="*/ 5460966 h 5502359"/>
                  <a:gd name="connsiteX11" fmla="*/ 623567 w 2356416"/>
                  <a:gd name="connsiteY11" fmla="*/ 5419403 h 5502359"/>
                  <a:gd name="connsiteX12" fmla="*/ 180222 w 2356416"/>
                  <a:gd name="connsiteY12" fmla="*/ 4782093 h 5502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6416" h="5502359">
                    <a:moveTo>
                      <a:pt x="180222" y="4782093"/>
                    </a:moveTo>
                    <a:cubicBezTo>
                      <a:pt x="76313" y="4350293"/>
                      <a:pt x="-3419" y="3461799"/>
                      <a:pt x="114" y="2828602"/>
                    </a:cubicBezTo>
                    <a:cubicBezTo>
                      <a:pt x="3647" y="2195405"/>
                      <a:pt x="49019" y="1447040"/>
                      <a:pt x="201419" y="982913"/>
                    </a:cubicBezTo>
                    <a:cubicBezTo>
                      <a:pt x="353819" y="518786"/>
                      <a:pt x="636337" y="156478"/>
                      <a:pt x="914513" y="43838"/>
                    </a:cubicBezTo>
                    <a:cubicBezTo>
                      <a:pt x="1192689" y="-68802"/>
                      <a:pt x="1660350" y="41530"/>
                      <a:pt x="1870477" y="307075"/>
                    </a:cubicBezTo>
                    <a:cubicBezTo>
                      <a:pt x="2080604" y="572620"/>
                      <a:pt x="2200677" y="1246875"/>
                      <a:pt x="2175277" y="1637111"/>
                    </a:cubicBezTo>
                    <a:cubicBezTo>
                      <a:pt x="2149877" y="2027347"/>
                      <a:pt x="1824295" y="2311366"/>
                      <a:pt x="1718077" y="2648493"/>
                    </a:cubicBezTo>
                    <a:cubicBezTo>
                      <a:pt x="1611859" y="2985620"/>
                      <a:pt x="1452532" y="3343530"/>
                      <a:pt x="1537968" y="3659875"/>
                    </a:cubicBezTo>
                    <a:cubicBezTo>
                      <a:pt x="1623404" y="3976221"/>
                      <a:pt x="2099077" y="4294875"/>
                      <a:pt x="2230695" y="4546566"/>
                    </a:cubicBezTo>
                    <a:cubicBezTo>
                      <a:pt x="2362313" y="4798257"/>
                      <a:pt x="2383094" y="5017621"/>
                      <a:pt x="2327676" y="5170021"/>
                    </a:cubicBezTo>
                    <a:cubicBezTo>
                      <a:pt x="2272258" y="5322421"/>
                      <a:pt x="2258404" y="5403239"/>
                      <a:pt x="1898186" y="5460966"/>
                    </a:cubicBezTo>
                    <a:cubicBezTo>
                      <a:pt x="1537968" y="5518693"/>
                      <a:pt x="907585" y="5525621"/>
                      <a:pt x="623567" y="5419403"/>
                    </a:cubicBezTo>
                    <a:cubicBezTo>
                      <a:pt x="339549" y="5313185"/>
                      <a:pt x="284131" y="5213893"/>
                      <a:pt x="180222" y="4782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F56DE9D-86DC-C883-64E3-AAF0B5E1B71D}"/>
                  </a:ext>
                </a:extLst>
              </p:cNvPr>
              <p:cNvSpPr/>
              <p:nvPr/>
            </p:nvSpPr>
            <p:spPr>
              <a:xfrm rot="10800000">
                <a:off x="8747807" y="1008139"/>
                <a:ext cx="609600" cy="8935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DD059270-8617-DA22-17BE-9130BF7B2331}"/>
                  </a:ext>
                </a:extLst>
              </p:cNvPr>
              <p:cNvSpPr/>
              <p:nvPr/>
            </p:nvSpPr>
            <p:spPr>
              <a:xfrm rot="10800000">
                <a:off x="9519274" y="1213747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44546A85-50AF-D7B6-73E0-B7333C3748CD}"/>
                  </a:ext>
                </a:extLst>
              </p:cNvPr>
              <p:cNvSpPr/>
              <p:nvPr/>
            </p:nvSpPr>
            <p:spPr>
              <a:xfrm rot="10800000">
                <a:off x="9854512" y="1305187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49D6C488-359C-F05B-39C3-7CA66046EEDC}"/>
                  </a:ext>
                </a:extLst>
              </p:cNvPr>
              <p:cNvSpPr/>
              <p:nvPr/>
            </p:nvSpPr>
            <p:spPr>
              <a:xfrm rot="10800000">
                <a:off x="10205073" y="1416688"/>
                <a:ext cx="274361" cy="4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25E4E0DD-C2C9-EF94-06EF-EE329170D325}"/>
                  </a:ext>
                </a:extLst>
              </p:cNvPr>
              <p:cNvSpPr/>
              <p:nvPr/>
            </p:nvSpPr>
            <p:spPr>
              <a:xfrm rot="10800000">
                <a:off x="10540311" y="1670947"/>
                <a:ext cx="274361" cy="3657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B56254C-00B8-D044-624F-8094B589FBCF}"/>
              </a:ext>
            </a:extLst>
          </p:cNvPr>
          <p:cNvGrpSpPr>
            <a:grpSpLocks noChangeAspect="1"/>
          </p:cNvGrpSpPr>
          <p:nvPr/>
        </p:nvGrpSpPr>
        <p:grpSpPr>
          <a:xfrm rot="10612659">
            <a:off x="4917077" y="2283709"/>
            <a:ext cx="78904" cy="180000"/>
            <a:chOff x="8024239" y="1985356"/>
            <a:chExt cx="2141775" cy="4911414"/>
          </a:xfrm>
        </p:grpSpPr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84565CF0-DAE7-E1BD-2B63-A36A8E99DEF3}"/>
                </a:ext>
              </a:extLst>
            </p:cNvPr>
            <p:cNvSpPr/>
            <p:nvPr/>
          </p:nvSpPr>
          <p:spPr>
            <a:xfrm rot="10626065" flipH="1">
              <a:off x="8024239" y="2973626"/>
              <a:ext cx="2141775" cy="392314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79C8196-575A-AC2B-2A98-AEB5AB3884BF}"/>
                </a:ext>
              </a:extLst>
            </p:cNvPr>
            <p:cNvSpPr/>
            <p:nvPr/>
          </p:nvSpPr>
          <p:spPr>
            <a:xfrm rot="10800000">
              <a:off x="9506781" y="1985356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2A15E1D-3B00-32E2-CB90-058314051378}"/>
                </a:ext>
              </a:extLst>
            </p:cNvPr>
            <p:cNvSpPr/>
            <p:nvPr/>
          </p:nvSpPr>
          <p:spPr>
            <a:xfrm rot="10800000">
              <a:off x="9107731" y="219096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92F89F9-B7D8-5DC8-D891-12E0B2E95F3B}"/>
                </a:ext>
              </a:extLst>
            </p:cNvPr>
            <p:cNvSpPr/>
            <p:nvPr/>
          </p:nvSpPr>
          <p:spPr>
            <a:xfrm rot="10800000">
              <a:off x="8741529" y="228240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CEF0625-23AF-687F-D271-2D77E99D9B9C}"/>
                </a:ext>
              </a:extLst>
            </p:cNvPr>
            <p:cNvSpPr/>
            <p:nvPr/>
          </p:nvSpPr>
          <p:spPr>
            <a:xfrm rot="10800000">
              <a:off x="8392434" y="2393906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E2147F3-E261-9346-7C88-CC3C08ADAE6E}"/>
                </a:ext>
              </a:extLst>
            </p:cNvPr>
            <p:cNvSpPr/>
            <p:nvPr/>
          </p:nvSpPr>
          <p:spPr>
            <a:xfrm rot="10800000">
              <a:off x="8040832" y="2648164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2C2C27F-07A0-DE1E-EF50-F2DEEC2EA28C}"/>
              </a:ext>
            </a:extLst>
          </p:cNvPr>
          <p:cNvGrpSpPr>
            <a:grpSpLocks noChangeAspect="1"/>
          </p:cNvGrpSpPr>
          <p:nvPr/>
        </p:nvGrpSpPr>
        <p:grpSpPr>
          <a:xfrm rot="10841120">
            <a:off x="4472051" y="1733491"/>
            <a:ext cx="78816" cy="180000"/>
            <a:chOff x="8668623" y="1008139"/>
            <a:chExt cx="2146049" cy="4901076"/>
          </a:xfrm>
        </p:grpSpPr>
        <p:sp>
          <p:nvSpPr>
            <p:cNvPr id="80" name="Freeform 4">
              <a:extLst>
                <a:ext uri="{FF2B5EF4-FFF2-40B4-BE49-F238E27FC236}">
                  <a16:creationId xmlns:a16="http://schemas.microsoft.com/office/drawing/2014/main" id="{95ECE1E7-EAB6-9DCB-3D90-45243830AD8A}"/>
                </a:ext>
              </a:extLst>
            </p:cNvPr>
            <p:cNvSpPr/>
            <p:nvPr/>
          </p:nvSpPr>
          <p:spPr>
            <a:xfrm rot="10984993">
              <a:off x="8668623" y="1996245"/>
              <a:ext cx="2140997" cy="391297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7DC36B9-27EF-6C6C-B3E2-BA6B8396FEE0}"/>
                </a:ext>
              </a:extLst>
            </p:cNvPr>
            <p:cNvSpPr/>
            <p:nvPr/>
          </p:nvSpPr>
          <p:spPr>
            <a:xfrm rot="10800000">
              <a:off x="8747807" y="10081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9FA6578-CDFF-DBAD-DE11-08C9A4FE5FE0}"/>
                </a:ext>
              </a:extLst>
            </p:cNvPr>
            <p:cNvSpPr/>
            <p:nvPr/>
          </p:nvSpPr>
          <p:spPr>
            <a:xfrm rot="10800000">
              <a:off x="9519274" y="121374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E401592-C01A-3603-0D05-DE74AEE1B06C}"/>
                </a:ext>
              </a:extLst>
            </p:cNvPr>
            <p:cNvSpPr/>
            <p:nvPr/>
          </p:nvSpPr>
          <p:spPr>
            <a:xfrm rot="10800000">
              <a:off x="9854512" y="130518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670C5AE-6F50-DBCE-E6F5-23FA4C12705F}"/>
                </a:ext>
              </a:extLst>
            </p:cNvPr>
            <p:cNvSpPr/>
            <p:nvPr/>
          </p:nvSpPr>
          <p:spPr>
            <a:xfrm rot="10800000">
              <a:off x="10205073" y="1416688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6671087-5B63-0CD8-8662-41E9CB98E353}"/>
                </a:ext>
              </a:extLst>
            </p:cNvPr>
            <p:cNvSpPr/>
            <p:nvPr/>
          </p:nvSpPr>
          <p:spPr>
            <a:xfrm rot="10800000">
              <a:off x="10540311" y="1670947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F204306-4452-B55A-2232-01FB3FF2E29A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5781917" y="1227452"/>
            <a:ext cx="161682" cy="180000"/>
            <a:chOff x="1545270" y="1893404"/>
            <a:chExt cx="4411588" cy="4911403"/>
          </a:xfrm>
        </p:grpSpPr>
        <p:sp>
          <p:nvSpPr>
            <p:cNvPr id="94" name="Freeform 4">
              <a:extLst>
                <a:ext uri="{FF2B5EF4-FFF2-40B4-BE49-F238E27FC236}">
                  <a16:creationId xmlns:a16="http://schemas.microsoft.com/office/drawing/2014/main" id="{03A8D078-55AF-A942-543C-9659D5178735}"/>
                </a:ext>
              </a:extLst>
            </p:cNvPr>
            <p:cNvSpPr/>
            <p:nvPr/>
          </p:nvSpPr>
          <p:spPr>
            <a:xfrm rot="10984993">
              <a:off x="3810812" y="2881509"/>
              <a:ext cx="2140994" cy="391296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21E8B4B2-EB11-1E6B-5EA0-995F1BC4043F}"/>
                </a:ext>
              </a:extLst>
            </p:cNvPr>
            <p:cNvSpPr/>
            <p:nvPr/>
          </p:nvSpPr>
          <p:spPr>
            <a:xfrm rot="10626065" flipH="1">
              <a:off x="1545270" y="2881673"/>
              <a:ext cx="2141772" cy="392313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BA58864D-AE1C-0C3A-AB26-9D1CBC4CEAAB}"/>
                </a:ext>
              </a:extLst>
            </p:cNvPr>
            <p:cNvSpPr/>
            <p:nvPr/>
          </p:nvSpPr>
          <p:spPr>
            <a:xfrm rot="10800000">
              <a:off x="3889995" y="1893406"/>
              <a:ext cx="609599" cy="8935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EAE24A7-1EDE-076D-253D-797E6EB0B726}"/>
                </a:ext>
              </a:extLst>
            </p:cNvPr>
            <p:cNvSpPr/>
            <p:nvPr/>
          </p:nvSpPr>
          <p:spPr>
            <a:xfrm rot="10800000">
              <a:off x="3027811" y="1893404"/>
              <a:ext cx="609599" cy="8935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1BD94C2-BD56-37C8-BE01-561FF8616360}"/>
                </a:ext>
              </a:extLst>
            </p:cNvPr>
            <p:cNvSpPr/>
            <p:nvPr/>
          </p:nvSpPr>
          <p:spPr>
            <a:xfrm rot="10800000">
              <a:off x="4661462" y="2099012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C6C1499C-21F9-F132-42EB-EF458425B288}"/>
                </a:ext>
              </a:extLst>
            </p:cNvPr>
            <p:cNvSpPr/>
            <p:nvPr/>
          </p:nvSpPr>
          <p:spPr>
            <a:xfrm rot="10800000">
              <a:off x="2628761" y="2099015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28915FE-AC09-2E6C-36BB-D7EADCFDCF1F}"/>
                </a:ext>
              </a:extLst>
            </p:cNvPr>
            <p:cNvSpPr/>
            <p:nvPr/>
          </p:nvSpPr>
          <p:spPr>
            <a:xfrm rot="10800000">
              <a:off x="4996699" y="2190451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7DB136A-2957-42EB-34FA-E603A2D373B2}"/>
                </a:ext>
              </a:extLst>
            </p:cNvPr>
            <p:cNvSpPr/>
            <p:nvPr/>
          </p:nvSpPr>
          <p:spPr>
            <a:xfrm rot="10800000">
              <a:off x="5347261" y="2301951"/>
              <a:ext cx="27436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349C7F8C-F2FA-1585-A09C-11B7E75BD04B}"/>
                </a:ext>
              </a:extLst>
            </p:cNvPr>
            <p:cNvSpPr/>
            <p:nvPr/>
          </p:nvSpPr>
          <p:spPr>
            <a:xfrm rot="10800000">
              <a:off x="5682498" y="2556209"/>
              <a:ext cx="274360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8A0C7A1-2DD5-14ED-794E-C03270A99BBF}"/>
                </a:ext>
              </a:extLst>
            </p:cNvPr>
            <p:cNvSpPr/>
            <p:nvPr/>
          </p:nvSpPr>
          <p:spPr>
            <a:xfrm rot="10800000">
              <a:off x="2262559" y="2190453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99405E2-C1E3-0A87-8FF8-CD661279C4D9}"/>
                </a:ext>
              </a:extLst>
            </p:cNvPr>
            <p:cNvSpPr/>
            <p:nvPr/>
          </p:nvSpPr>
          <p:spPr>
            <a:xfrm rot="10800000">
              <a:off x="1913464" y="2301954"/>
              <a:ext cx="27436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439E4D9-247C-63D8-38E6-2A1DE61E652D}"/>
                </a:ext>
              </a:extLst>
            </p:cNvPr>
            <p:cNvSpPr/>
            <p:nvPr/>
          </p:nvSpPr>
          <p:spPr>
            <a:xfrm rot="10800000">
              <a:off x="1561866" y="2556216"/>
              <a:ext cx="274360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278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A712E0-5FA2-44B7-A111-337A073B03B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975" y="914400"/>
            <a:ext cx="2603125" cy="53245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B31053-C081-4FE3-9A84-072A698B2F0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57525" y="2286000"/>
            <a:ext cx="3028950" cy="419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F4E13B-916B-4C65-8B88-C144D129891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200364" y="212585"/>
            <a:ext cx="2943636" cy="41058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E538A9-4C05-4F55-AAEF-2B5125AE063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61471" y="4523295"/>
            <a:ext cx="2393161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9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7EC939-F605-4ED9-B409-7A96CEEB6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217" y="1651862"/>
            <a:ext cx="5151566" cy="3554276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3354816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4800" y="990600"/>
            <a:ext cx="8458200" cy="4724400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92799" y="1464640"/>
            <a:ext cx="1189221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6600" dirty="0">
                <a:ln w="12700">
                  <a:solidFill>
                    <a:schemeClr val="tx1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मा</a:t>
            </a:r>
            <a:endParaRPr lang="en-US" sz="6600" dirty="0">
              <a:ln w="12700">
                <a:solidFill>
                  <a:schemeClr val="tx1"/>
                </a:solidFill>
              </a:ln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59258" y="1464640"/>
            <a:ext cx="2006541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6600" dirty="0">
                <a:ln w="12700">
                  <a:solidFill>
                    <a:schemeClr val="tx1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शुच</a:t>
            </a:r>
            <a:r>
              <a:rPr lang="en-US" sz="6600" dirty="0">
                <a:ln w="12700">
                  <a:solidFill>
                    <a:schemeClr val="tx1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28800" y="3064840"/>
            <a:ext cx="2550117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n w="12700">
                  <a:solidFill>
                    <a:schemeClr val="tx1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Don’t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74246" y="3064840"/>
            <a:ext cx="2836376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n w="12700">
                  <a:solidFill>
                    <a:schemeClr val="tx1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Worry</a:t>
            </a:r>
          </a:p>
        </p:txBody>
      </p:sp>
    </p:spTree>
    <p:extLst>
      <p:ext uri="{BB962C8B-B14F-4D97-AF65-F5344CB8AC3E}">
        <p14:creationId xmlns:p14="http://schemas.microsoft.com/office/powerpoint/2010/main" val="1129942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14742</TotalTime>
  <Words>24</Words>
  <Application>Microsoft Office PowerPoint</Application>
  <PresentationFormat>On-screen Show (4:3)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Footlight MT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DELLNBX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Roopashree</dc:creator>
  <cp:lastModifiedBy>sudeep@rapalearning.com</cp:lastModifiedBy>
  <cp:revision>43</cp:revision>
  <dcterms:created xsi:type="dcterms:W3CDTF">2017-02-16T16:21:17Z</dcterms:created>
  <dcterms:modified xsi:type="dcterms:W3CDTF">2024-03-17T07:27:34Z</dcterms:modified>
</cp:coreProperties>
</file>