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2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0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9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6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1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6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8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2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0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96C7-4C7F-447E-9148-2C4F0987474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9CAC-392E-4AAA-9D8D-174A68DF0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4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0884F4-2011-67C7-E8F5-5DED99283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4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0</Words>
  <Application>Microsoft Office PowerPoint</Application>
  <PresentationFormat>A3 Paper (297x420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sudeep@rapalearning.com</dc:creator>
  <cp:lastModifiedBy>sudeep@rapalearning.com</cp:lastModifiedBy>
  <cp:revision>1</cp:revision>
  <dcterms:created xsi:type="dcterms:W3CDTF">2024-09-23T15:34:53Z</dcterms:created>
  <dcterms:modified xsi:type="dcterms:W3CDTF">2024-09-23T15:50:54Z</dcterms:modified>
</cp:coreProperties>
</file>