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F5C9-2FE5-49AB-0CDF-F8D9B49B4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BDA86-FA80-6049-27BB-5A1DA74AA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5E483-9D27-A23B-712E-784B8F41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8E29-02CB-C41A-7A40-7AD4BD94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8815-29AD-9FBE-4ED4-892F2FB6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9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FECE-8D94-EAD9-3081-9E0859D9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A8611-A908-FDDB-EBA5-6F4964F2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07CEA-F154-81D3-6602-F2B504BF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79996-B097-B347-5F1D-28C1439F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BACD-5B69-94A5-0245-4A536F3B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80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2A6AB-68DF-FDDD-6950-56EE424C5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E9A2E-3906-046F-D2B5-9CF7EF8C8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D3C73-B4BF-CE30-E673-8191F8E4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81C3-F2DF-EDC3-FEFF-7A3A7836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4E2A-07DF-6D46-02F3-A8852C4C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75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03C4-493D-70FA-2AFB-202CAFE3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6C12-E2AC-88F6-658F-5BDAB113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25D02-2F0F-B1C6-67DC-C13E74E8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39F9E-8295-5BA2-E7E9-62F36BED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7CE8-4303-97F9-CE3B-F22A8A99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330A-C54B-28AC-1C96-0C85235F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DE5C8-8A5A-E83A-F6F7-4405E94A8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41713-ABEC-721D-53B4-4AFE689D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B9B45-3F20-8A88-3943-C1C9F0AD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656E0-9EB8-305B-96B8-B82DBA0E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9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D08A-6169-6A88-F4CE-C2B14D03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75E6-C75F-F926-7D22-5E0799E02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E5B48-50BF-BF8E-BB62-B5C5D1828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62EF7-481A-791D-CC43-ACA3EFD6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DBDF4-6A3F-36B2-CA56-6D279254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CB3C7-C5E3-39AB-9279-83ACBFB0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53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49AD-758C-3124-D522-AD5FAC9D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4EA73-BCA2-9043-8A15-BFF21C358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0E8C5-270A-7D11-0F93-570F2B0A0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76957-9092-9D92-1EDC-52086E78D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E3203-F4D8-F394-EA84-F22001BD3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32270-CF4D-CD1A-3E6F-D6F754C6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87FD2-4B47-A9A7-4F70-5F3E231F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03A89-638E-4E7B-BB95-55DC9ADE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8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B964-6CB1-E7C8-A0B4-BAEAD7D6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F0E51-640F-CB23-1E44-8846615F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A0EC2-A423-AAD5-0A0F-CD21C21D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A0A50-5823-53AD-CFB2-87093515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35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1FF81-7598-872F-8F5A-E411247B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25345-93BE-4367-9742-368D51BA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D8C1E-71A6-309B-AF69-74A2DA5B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16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2C23-E65A-626E-F898-6EB55815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1636-B3DD-698B-C1E6-D95C1CF8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E743E-6067-ED3F-8749-D33185AF3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D8453-1EAE-6008-4B76-0AB4AED0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2BC39-6F98-C5EB-227E-249DDEA1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320EA-14CA-AD28-8B46-74F85861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13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A960-F3D7-5AA9-B24C-20783DCE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3021D-441A-F1A3-93DF-6245EB5DA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0DDB1-564F-1391-5308-D002FDDF2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7A738-602B-8DCC-E4C6-D5AF558A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F1C6-CBBB-442A-BC44-5E2B9DBAF59B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BF6FB-5421-B3E8-9E84-4555A50F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9D954-666B-F375-2C3B-C8194A8A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75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7811B-9925-5C67-A131-8E872C96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C8E04-4C45-A70C-F2A3-5443E894A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FCF15-D4C8-C2FF-ED9D-65CB81D07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F1C6-CBBB-442A-BC44-5E2B9DBAF59B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AF7F-049F-BD6C-1055-6BCC64B45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7442-B972-AB1F-3EF9-5B33F4384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B5ACA-E87D-4F34-8190-4EE2F10A9A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66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rd varaha">
            <a:extLst>
              <a:ext uri="{FF2B5EF4-FFF2-40B4-BE49-F238E27FC236}">
                <a16:creationId xmlns:a16="http://schemas.microsoft.com/office/drawing/2014/main" id="{228590F9-7284-3ACF-D002-585E1D85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0"/>
            <a:ext cx="5041900" cy="6858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46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"/>
    </mc:Choice>
    <mc:Fallback>
      <p:transition spd="slow" advClick="0" advTm="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66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araha Images | Photos, videos, logos, illustrations and branding on Behance">
            <a:extLst>
              <a:ext uri="{FF2B5EF4-FFF2-40B4-BE49-F238E27FC236}">
                <a16:creationId xmlns:a16="http://schemas.microsoft.com/office/drawing/2014/main" id="{66B7FEAE-568E-16B5-0062-1153B400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0" y="109058"/>
            <a:ext cx="11415280" cy="663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83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"/>
    </mc:Choice>
    <mc:Fallback>
      <p:transition spd="slow" advClick="0" advTm="3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sudeep@rapalearning.com</dc:creator>
  <cp:lastModifiedBy>sudeep@rapalearning.com</cp:lastModifiedBy>
  <cp:revision>4</cp:revision>
  <dcterms:created xsi:type="dcterms:W3CDTF">2023-10-13T13:17:30Z</dcterms:created>
  <dcterms:modified xsi:type="dcterms:W3CDTF">2023-10-13T15:33:47Z</dcterms:modified>
</cp:coreProperties>
</file>