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DF9A-3922-52A3-0541-5C12C95D6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A9A38-8E96-1B17-97B8-9EDB29E83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FA72-4AB0-227C-B85A-11A9029E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66F85-6123-9255-EBAF-B8CD4839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35CF-4A48-CF12-B65D-932E8C9A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3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3B67-BF0E-684A-9C91-CA6D4A59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2EE78-4461-A7FB-0166-90BA89BCF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1A0B-BFA6-012D-3A2C-C30AD2C8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4EFA-2BF8-6C06-1B59-40E98E1F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C8EB-35FF-3998-8EB7-5C477E35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5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A5473-2546-B150-82E3-B95C1E3F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BAF8-86C4-1A61-A361-A800E8A24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BC39-DB26-946D-D76A-847547C9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973D-7997-90AB-DD0D-A66D9C34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D3D5-B344-C922-A69A-36C300BF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6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B084-F911-10A6-6943-67C8B52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0B27-7DED-F988-39A9-59A64C5E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519D-B0ED-AC3C-25C3-C8E68294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FC36-207E-6222-439C-0BEDD8BB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D0B1-23B2-BDF5-C401-453551CD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3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D020-AD28-5463-A84C-FF0160A3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AA84-E666-2714-442E-AE491EA0A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1D75-BE85-4D2A-7D7F-512FCDAE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A199-84E1-FD7F-7984-C9620D09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8847-A164-A59D-E74C-0570D4B0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4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B5F-76A4-3F7E-32AF-01C6D556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4A47-1323-4C34-FE95-CF9C18C16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D8D0C-349B-35CA-7ACF-16E5031A0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B1F41-47AA-001A-A2BE-46A2A37B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F54EF-1442-88B9-2389-820F1D04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F8DE-823D-C5F4-3CCF-3A1D8455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5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90AE-E818-3BFC-CB0E-3D8309F9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D7975-388E-05FD-5BBA-466966DC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DDF3C-0AAD-F6B3-4D25-E816294BD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0420-9DC0-36D7-A853-1344023FD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E86BB-AA83-A30F-E1B8-2C31CF54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E98CC-7FAB-912D-139B-F5403321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17E69-D686-7A35-3719-E19E7115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46A25-14F5-DB61-3092-A12E7EB7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9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F877-4B00-5682-6B73-FF07EDFD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6AFE5-A1EC-A7DB-0498-0350B87E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34204-8B98-6FF6-EAEB-7F47A319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AF4F5-05C3-0747-4940-362B214A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2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C0704-E411-CE07-319C-339C1FF4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7C248-9013-57C4-DCCA-E6FF0D2A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07E2F-1C57-702A-E1B7-81A2296C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7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1CFC-4108-6866-441E-3A998A03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15C5-9CB3-0C8A-88CD-B11B0243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C19C2-C5C1-7491-BC70-42E824142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BA696-2F94-320C-F6BD-C00F92D1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9FA66-623A-65D8-366A-418FD6BE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F1DBD-2226-E0D8-0299-1534AB9F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7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3F93-88C0-4108-246C-9281E05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0D76F-C147-67E2-475B-DA3A7CAC3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0B4A-76A4-EF77-6030-5026382FA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FE9B0-D941-3512-66DA-807DB15D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C6003-CD5A-1451-5540-7C823FB4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4A73-021E-2F01-2670-E4D43D01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7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A4071-0BBE-D510-5007-CC67BEF8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64801-D132-8992-FAB4-C6FDAC2F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D19C-0853-C28A-B90E-6CE9FF2D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E4A7-0557-4D52-8B4F-F089856F1DB3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261AE-5AEE-5C16-CDF7-5255B280C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877A8-A9E1-1AA9-4728-BED88472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0D12-0181-4987-9D78-77A5656F5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6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D34DBA-4089-DF01-C5CB-1422108EFF0B}"/>
              </a:ext>
            </a:extLst>
          </p:cNvPr>
          <p:cNvSpPr txBox="1"/>
          <p:nvPr/>
        </p:nvSpPr>
        <p:spPr>
          <a:xfrm>
            <a:off x="284480" y="154642"/>
            <a:ext cx="486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Billing System Context Diagram</a:t>
            </a: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B6EA6B0-51B6-7EB6-42FE-F14CDC7B6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523974"/>
            <a:ext cx="11511280" cy="61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6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Chakraborty, Sudeepta (IBM ADC)</dc:creator>
  <cp:lastModifiedBy>Chakraborty, Sudeepta (IBM ADC)</cp:lastModifiedBy>
  <cp:revision>2</cp:revision>
  <dcterms:created xsi:type="dcterms:W3CDTF">2022-12-18T14:25:41Z</dcterms:created>
  <dcterms:modified xsi:type="dcterms:W3CDTF">2022-12-18T15:39:32Z</dcterms:modified>
</cp:coreProperties>
</file>