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5" r:id="rId11"/>
    <p:sldId id="268" r:id="rId12"/>
    <p:sldId id="269" r:id="rId13"/>
    <p:sldId id="266" r:id="rId14"/>
    <p:sldId id="267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520806-AFF8-4C47-9AED-592BF887978B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2A008B-A951-490B-835B-1E3F6ECDF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6858000" cy="1371600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solidFill>
                  <a:schemeClr val="accent1"/>
                </a:solidFill>
                <a:latin typeface="+mn-lt"/>
              </a:rPr>
              <a:t>Currency Converter</a:t>
            </a:r>
            <a:endParaRPr lang="en-US" sz="54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543800" cy="2286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sz="2000">
                <a:solidFill>
                  <a:schemeClr val="tx1"/>
                </a:solidFill>
              </a:rPr>
              <a:t>KAVALI </a:t>
            </a:r>
            <a:r>
              <a:rPr lang="en-US" sz="2000" smtClean="0">
                <a:solidFill>
                  <a:schemeClr val="tx1"/>
                </a:solidFill>
              </a:rPr>
              <a:t>SUDEEPTHI                  </a:t>
            </a:r>
            <a:r>
              <a:rPr lang="en-US" sz="2000" dirty="0" smtClean="0">
                <a:solidFill>
                  <a:schemeClr val="tx1"/>
                </a:solidFill>
              </a:rPr>
              <a:t>24KB1A05S1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LANKA </a:t>
            </a:r>
            <a:r>
              <a:rPr lang="en-US" sz="2000" dirty="0">
                <a:solidFill>
                  <a:schemeClr val="tx1"/>
                </a:solidFill>
              </a:rPr>
              <a:t>ANGELIN BLESSY </a:t>
            </a:r>
            <a:r>
              <a:rPr lang="en-US" sz="2000" dirty="0" smtClean="0">
                <a:solidFill>
                  <a:schemeClr val="tx1"/>
                </a:solidFill>
              </a:rPr>
              <a:t>          24KB1A05W7</a:t>
            </a:r>
          </a:p>
          <a:p>
            <a:r>
              <a:rPr lang="en-US" sz="2000" dirty="0">
                <a:solidFill>
                  <a:schemeClr val="tx1"/>
                </a:solidFill>
              </a:rPr>
              <a:t>SHAIK SABIHA                  </a:t>
            </a:r>
            <a:r>
              <a:rPr lang="en-US" sz="2000" dirty="0" smtClean="0">
                <a:solidFill>
                  <a:schemeClr val="tx1"/>
                </a:solidFill>
              </a:rPr>
              <a:t>       24KB1A05JG 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100 USD to EUR:</a:t>
            </a:r>
          </a:p>
          <a:p>
            <a:pPr>
              <a:buNone/>
            </a:pPr>
            <a:r>
              <a:rPr lang="en-US" dirty="0" smtClean="0"/>
              <a:t>   Exchange Rate: 1 USD = 0.90 EUR</a:t>
            </a:r>
          </a:p>
          <a:p>
            <a:pPr>
              <a:buNone/>
            </a:pPr>
            <a:r>
              <a:rPr lang="en-US" dirty="0" smtClean="0"/>
              <a:t>   Result: 100 × 0.90 = 90 EUR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Example Conversion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c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52800"/>
            <a:ext cx="59436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Time-Saving: </a:t>
            </a:r>
            <a:r>
              <a:rPr lang="en-US" sz="2400" dirty="0" smtClean="0"/>
              <a:t>Instant conversion without manual calculations.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Accurate Results: </a:t>
            </a:r>
            <a:r>
              <a:rPr lang="en-US" sz="2400" dirty="0" smtClean="0"/>
              <a:t>Minimizes human error using programmed logic and live rates.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User-Friendly: </a:t>
            </a:r>
            <a:r>
              <a:rPr lang="en-US" sz="2400" dirty="0" smtClean="0"/>
              <a:t>Simple interface for quick access to exchange information.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Multi-Currency Support: </a:t>
            </a:r>
            <a:r>
              <a:rPr lang="en-US" sz="2400" dirty="0" smtClean="0"/>
              <a:t>Convert between many currencies in one place.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Conversion History: </a:t>
            </a:r>
            <a:r>
              <a:rPr lang="en-US" sz="2400" dirty="0" smtClean="0"/>
              <a:t>Keeps track of past conversions for easy reference.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Advantages of Currency Converter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Dependency on Internet: </a:t>
            </a:r>
            <a:r>
              <a:rPr lang="en-US" sz="2600" dirty="0" smtClean="0"/>
              <a:t>Real-time rates require a stable internet connection.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No Offline Rates Update: </a:t>
            </a:r>
            <a:r>
              <a:rPr lang="en-US" sz="2600" dirty="0" smtClean="0"/>
              <a:t>Without internet, rates may be outdated or unavailable.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Limited Currency Support: </a:t>
            </a:r>
            <a:r>
              <a:rPr lang="en-US" sz="2600" dirty="0" smtClean="0"/>
              <a:t>Some converters may not support all world currencies.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Floating Exchange Rates: </a:t>
            </a:r>
            <a:r>
              <a:rPr lang="en-US" sz="2600" dirty="0" smtClean="0"/>
              <a:t>Rates fluctuate constantly; even real-time rates may quickly become outdated.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No Transaction Fees Considered: </a:t>
            </a:r>
            <a:r>
              <a:rPr lang="en-US" sz="2600" dirty="0" smtClean="0"/>
              <a:t>Conversion doesn’t include fees charged by banks or money exchangers.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Limitations of Currency Converter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Travel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Helps with currency conversion for tourists.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E-commerce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Converts prices for online shopping.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Finance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Assists in foreign exchange and budgeting.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Business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Useful for international transactions.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Education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Demonstrates programming concepts.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Applications of Currency Converters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c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191000"/>
            <a:ext cx="48768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output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currency converter provides fast and accurate conversions.</a:t>
            </a:r>
          </a:p>
          <a:p>
            <a:r>
              <a:rPr lang="en-US" sz="2400" dirty="0" smtClean="0"/>
              <a:t>Arrays ensure quick rate access; linked lists store history efficiently.</a:t>
            </a:r>
          </a:p>
          <a:p>
            <a:r>
              <a:rPr lang="en-US" sz="2400" dirty="0" smtClean="0"/>
              <a:t>Useful for travel, business, and financial planning.</a:t>
            </a:r>
          </a:p>
          <a:p>
            <a:r>
              <a:rPr lang="en-US" sz="2400" dirty="0" smtClean="0"/>
              <a:t>Can be improved with real-time updates and more features.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Conclusion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c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629400" cy="4864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Currency conversion is the process of changing money from one currency to another.</a:t>
            </a:r>
          </a:p>
          <a:p>
            <a:r>
              <a:rPr lang="en-US" sz="2400" dirty="0" smtClean="0"/>
              <a:t>It uses </a:t>
            </a:r>
            <a:r>
              <a:rPr lang="en-US" sz="2400" b="1" dirty="0" smtClean="0"/>
              <a:t>exchange rates</a:t>
            </a:r>
            <a:r>
              <a:rPr lang="en-US" sz="2400" dirty="0" smtClean="0"/>
              <a:t> to determine the equivalent value.</a:t>
            </a:r>
          </a:p>
          <a:p>
            <a:r>
              <a:rPr lang="en-US" sz="2400" dirty="0" smtClean="0"/>
              <a:t>This process is essential for </a:t>
            </a:r>
            <a:r>
              <a:rPr lang="en-US" sz="2400" b="1" dirty="0" smtClean="0"/>
              <a:t>international travel</a:t>
            </a:r>
            <a:r>
              <a:rPr lang="en-US" sz="2400" dirty="0" smtClean="0"/>
              <a:t>, </a:t>
            </a:r>
            <a:r>
              <a:rPr lang="en-US" sz="2400" b="1" dirty="0" smtClean="0"/>
              <a:t>global trade</a:t>
            </a:r>
            <a:r>
              <a:rPr lang="en-US" sz="2400" dirty="0" smtClean="0"/>
              <a:t>, and </a:t>
            </a:r>
            <a:r>
              <a:rPr lang="en-US" sz="2400" b="1" dirty="0" smtClean="0"/>
              <a:t>foreign investments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Introduction</a:t>
            </a:r>
            <a:endParaRPr lang="en-US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Manual Calculation</a:t>
            </a:r>
            <a:r>
              <a:rPr lang="en-US" sz="2400" dirty="0" smtClean="0"/>
              <a:t> using fixed exchange rates displayed at banks or exchange counters.</a:t>
            </a:r>
          </a:p>
          <a:p>
            <a:r>
              <a:rPr lang="en-US" sz="2400" b="1" dirty="0" smtClean="0"/>
              <a:t>Paper-based conversion charts</a:t>
            </a:r>
            <a:r>
              <a:rPr lang="en-US" sz="2400" dirty="0" smtClean="0"/>
              <a:t> were used by travelers to estimate foreign costs.</a:t>
            </a:r>
          </a:p>
          <a:p>
            <a:r>
              <a:rPr lang="en-US" sz="2400" dirty="0" smtClean="0"/>
              <a:t>Often required </a:t>
            </a:r>
            <a:r>
              <a:rPr lang="en-US" sz="2400" b="1" dirty="0" smtClean="0"/>
              <a:t>physical presence</a:t>
            </a:r>
            <a:r>
              <a:rPr lang="en-US" sz="2400" dirty="0" smtClean="0"/>
              <a:t> at a bank or money exchange center.</a:t>
            </a:r>
          </a:p>
          <a:p>
            <a:r>
              <a:rPr lang="en-US" sz="2400" dirty="0" smtClean="0"/>
              <a:t>Limited accuracy and </a:t>
            </a:r>
            <a:r>
              <a:rPr lang="en-US" sz="2400" b="1" dirty="0" smtClean="0"/>
              <a:t>high chances of human error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Traditional Method of Currency Conversion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Inaccurate Rates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Exchange rates were not updated in real time.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Time-Consuming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Required physical visits to banks or money changers.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Human Error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Manual calculations often led to mistakes.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Limited Access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Not available 24/7 or in remote locations.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Lack of Transparency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Hidden fees or unfavorable conversion margins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Drawbacks of Traditional Currency Conversion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The objective of this project is to develop a simple yet efficient currency converter that can convert the value of one currency into another based on current exchange rates. </a:t>
            </a:r>
          </a:p>
          <a:p>
            <a:pPr lvl="0"/>
            <a:r>
              <a:rPr lang="en-IN" sz="2400" dirty="0" smtClean="0"/>
              <a:t>The converter will support multiple currencies and provide accurate and real-time conversion results.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Objective of the project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c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038600"/>
            <a:ext cx="41148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is a </a:t>
            </a:r>
            <a:r>
              <a:rPr lang="en-US" sz="2400" b="1" dirty="0" smtClean="0"/>
              <a:t>Currency Converter</a:t>
            </a:r>
            <a:r>
              <a:rPr lang="en-US" sz="2400" dirty="0" smtClean="0"/>
              <a:t> that allows users to convert amounts between different currencies.</a:t>
            </a:r>
          </a:p>
          <a:p>
            <a:r>
              <a:rPr lang="en-US" sz="2400" dirty="0" smtClean="0"/>
              <a:t>It uses an </a:t>
            </a:r>
            <a:r>
              <a:rPr lang="en-US" sz="2400" b="1" dirty="0" smtClean="0"/>
              <a:t>array</a:t>
            </a:r>
            <a:r>
              <a:rPr lang="en-US" sz="2400" dirty="0" smtClean="0"/>
              <a:t> to store currency exchange rates and a </a:t>
            </a:r>
            <a:r>
              <a:rPr lang="en-US" sz="2400" b="1" dirty="0" smtClean="0"/>
              <a:t>linked list</a:t>
            </a:r>
            <a:r>
              <a:rPr lang="en-US" sz="2400" dirty="0" smtClean="0"/>
              <a:t> to maintain a history of conversions.</a:t>
            </a:r>
          </a:p>
          <a:p>
            <a:r>
              <a:rPr lang="en-US" sz="2400" dirty="0" smtClean="0"/>
              <a:t>The tool performs conversions using a simple mathematical formula based on stored rates.</a:t>
            </a:r>
          </a:p>
          <a:p>
            <a:r>
              <a:rPr lang="en-US" sz="2400" dirty="0" smtClean="0"/>
              <a:t>Designed for simplicity, accuracy, and learning core programming concepts like </a:t>
            </a:r>
            <a:r>
              <a:rPr lang="en-US" sz="2400" b="1" dirty="0" smtClean="0"/>
              <a:t>data structures and algorithms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System overview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Array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Used to store currency rates for different currencies. Arrays are helpful when you need fast access to elements by index (e.g., looking up an exchange rate).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Linked List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Used to maintain a history of conversions. A linked list allows efficient insertion and removal of historical data (when conversions happen or when you clear history)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Technologies and Tools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32500" lnSpcReduction="20000"/>
          </a:bodyPr>
          <a:lstStyle/>
          <a:p>
            <a:pPr marL="624078" indent="-514350"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1: </a:t>
            </a:r>
            <a:r>
              <a:rPr lang="en-US" sz="6200" b="1" dirty="0" smtClean="0"/>
              <a:t>Start</a:t>
            </a:r>
          </a:p>
          <a:p>
            <a:pPr marL="624078" indent="-514350"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2: </a:t>
            </a:r>
            <a:r>
              <a:rPr lang="en-US" sz="6200" dirty="0" smtClean="0"/>
              <a:t>Initialize currency data and conversion history.</a:t>
            </a:r>
            <a:endParaRPr lang="en-US" sz="62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3: </a:t>
            </a:r>
            <a:r>
              <a:rPr lang="en-US" sz="6200" b="1" dirty="0" smtClean="0"/>
              <a:t>Display Menu</a:t>
            </a:r>
            <a:r>
              <a:rPr lang="en-US" sz="6200" dirty="0" smtClean="0"/>
              <a:t> with options: Convert, View History, Exit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4:</a:t>
            </a:r>
            <a:r>
              <a:rPr lang="en-US" sz="6200" b="1" dirty="0" smtClean="0"/>
              <a:t>If Convert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Input source and target currencies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Input amount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Look up exchange rates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Calculate converted value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Display result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Save conversion to history</a:t>
            </a:r>
          </a:p>
          <a:p>
            <a:pPr>
              <a:buNone/>
            </a:pPr>
            <a:r>
              <a:rPr lang="en-US" sz="6200" b="1" dirty="0" smtClean="0"/>
              <a:t> </a:t>
            </a:r>
            <a:r>
              <a:rPr lang="en-US" sz="6200" b="1" dirty="0" smtClean="0">
                <a:solidFill>
                  <a:schemeClr val="accent1"/>
                </a:solidFill>
              </a:rPr>
              <a:t>STEP 5: </a:t>
            </a:r>
            <a:r>
              <a:rPr lang="en-US" sz="6200" b="1" dirty="0" smtClean="0"/>
              <a:t>If View History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Show all past conversions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6: </a:t>
            </a:r>
            <a:r>
              <a:rPr lang="en-US" sz="6200" b="1" dirty="0" smtClean="0"/>
              <a:t>If Exit selected</a:t>
            </a:r>
            <a:r>
              <a:rPr lang="en-US" sz="6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200" dirty="0" smtClean="0"/>
              <a:t> End program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7: </a:t>
            </a:r>
            <a:r>
              <a:rPr lang="en-US" sz="6200" b="1" dirty="0" smtClean="0"/>
              <a:t>Repeat</a:t>
            </a:r>
            <a:r>
              <a:rPr lang="en-US" sz="6200" dirty="0" smtClean="0"/>
              <a:t> until Exit is chosen</a:t>
            </a:r>
          </a:p>
          <a:p>
            <a:pPr>
              <a:buNone/>
            </a:pPr>
            <a:r>
              <a:rPr lang="en-US" sz="6200" b="1" dirty="0" smtClean="0">
                <a:solidFill>
                  <a:schemeClr val="accent1"/>
                </a:solidFill>
              </a:rPr>
              <a:t>STEP 8: </a:t>
            </a:r>
            <a:r>
              <a:rPr lang="en-US" sz="6200" b="1" dirty="0" smtClean="0"/>
              <a:t>End</a:t>
            </a:r>
            <a:endParaRPr lang="en-US" sz="62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Currency Converter – Algorithm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international trade and tourism.</a:t>
            </a:r>
          </a:p>
          <a:p>
            <a:r>
              <a:rPr lang="en-US" dirty="0" smtClean="0"/>
              <a:t> Allows businesses to operate across borders.</a:t>
            </a:r>
          </a:p>
          <a:p>
            <a:r>
              <a:rPr lang="en-US" dirty="0" smtClean="0"/>
              <a:t> Enables consumers to compare prices globally.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Importance of Currency Conversio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 descr="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581400"/>
            <a:ext cx="5486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</TotalTime>
  <Words>721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Currency Converter</vt:lpstr>
      <vt:lpstr>Introduction</vt:lpstr>
      <vt:lpstr>Traditional Method of Currency Conversion</vt:lpstr>
      <vt:lpstr>Drawbacks of Traditional Currency Conversion</vt:lpstr>
      <vt:lpstr>Objective of the project</vt:lpstr>
      <vt:lpstr>System overview</vt:lpstr>
      <vt:lpstr>Technologies and Tools </vt:lpstr>
      <vt:lpstr>Currency Converter – Algorithm  </vt:lpstr>
      <vt:lpstr>Importance of Currency Conversion</vt:lpstr>
      <vt:lpstr>Example Conversion</vt:lpstr>
      <vt:lpstr>Advantages of Currency Converter</vt:lpstr>
      <vt:lpstr>Limitations of Currency Converter</vt:lpstr>
      <vt:lpstr>Applications of Currency Converters</vt:lpstr>
      <vt:lpstr>output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Windows User</dc:creator>
  <cp:lastModifiedBy>Windows User</cp:lastModifiedBy>
  <cp:revision>35</cp:revision>
  <dcterms:created xsi:type="dcterms:W3CDTF">2025-05-02T12:21:56Z</dcterms:created>
  <dcterms:modified xsi:type="dcterms:W3CDTF">2025-05-04T15:27:15Z</dcterms:modified>
</cp:coreProperties>
</file>