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21662"/>
            <a:ext cx="9448800" cy="1825096"/>
          </a:xfrm>
        </p:spPr>
        <p:txBody>
          <a:bodyPr/>
          <a:lstStyle/>
          <a:p>
            <a:pPr algn="ctr"/>
            <a:r>
              <a:rPr lang="en-IN" dirty="0" err="1"/>
              <a:t>HACkzon</a:t>
            </a:r>
            <a:r>
              <a:rPr lang="en-IN" dirty="0"/>
              <a:t>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514" y="2881086"/>
            <a:ext cx="9448800" cy="685800"/>
          </a:xfrm>
        </p:spPr>
        <p:txBody>
          <a:bodyPr/>
          <a:lstStyle/>
          <a:p>
            <a:pPr algn="ctr"/>
            <a:r>
              <a:rPr lang="en-IN" dirty="0"/>
              <a:t>TEAM NAME: TECHWIZARD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2972" y="4082142"/>
            <a:ext cx="267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MEMEBERS:</a:t>
            </a:r>
          </a:p>
          <a:p>
            <a:r>
              <a:rPr lang="en-IN" dirty="0"/>
              <a:t>TEJASWINI S</a:t>
            </a:r>
          </a:p>
          <a:p>
            <a:r>
              <a:rPr lang="en-IN" dirty="0"/>
              <a:t>SUDEEP TUPPAD</a:t>
            </a:r>
          </a:p>
          <a:p>
            <a:r>
              <a:rPr lang="en-IN" dirty="0"/>
              <a:t>UMA MAHESHWARI A</a:t>
            </a:r>
          </a:p>
        </p:txBody>
      </p:sp>
    </p:spTree>
    <p:extLst>
      <p:ext uri="{BB962C8B-B14F-4D97-AF65-F5344CB8AC3E}">
        <p14:creationId xmlns:p14="http://schemas.microsoft.com/office/powerpoint/2010/main" val="40254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fast moving world, where everyone gets stressed easily and </a:t>
            </a:r>
            <a:r>
              <a:rPr lang="en-IN" b="1" dirty="0"/>
              <a:t>we often don't know we are stressed until we are at the breaking point</a:t>
            </a:r>
            <a:r>
              <a:rPr lang="en-IN" dirty="0"/>
              <a:t>. So, everyone needs a break. </a:t>
            </a:r>
          </a:p>
          <a:p>
            <a:endParaRPr lang="en-IN" dirty="0"/>
          </a:p>
          <a:p>
            <a:r>
              <a:rPr lang="en-IN" dirty="0"/>
              <a:t>Thus, We have come up with an idea to tackle your imbalanced emotions.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7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the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if you have someone to cheer you up according to your emotions.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Yes, this project focuses on emotions of people.</a:t>
            </a:r>
          </a:p>
        </p:txBody>
      </p:sp>
    </p:spTree>
    <p:extLst>
      <p:ext uri="{BB962C8B-B14F-4D97-AF65-F5344CB8AC3E}">
        <p14:creationId xmlns:p14="http://schemas.microsoft.com/office/powerpoint/2010/main" val="32549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idea of the project is to make the </a:t>
            </a:r>
            <a:r>
              <a:rPr lang="en-IN"/>
              <a:t>user feel </a:t>
            </a:r>
            <a:r>
              <a:rPr lang="en-IN" dirty="0"/>
              <a:t>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6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755" y="2107982"/>
            <a:ext cx="2939143" cy="336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LANGUAGE FOR BACKEND AND FRONTEND DEVELOPMENT.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99" y="2053553"/>
            <a:ext cx="2950720" cy="33713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2755" y="2107982"/>
            <a:ext cx="2939143" cy="511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9" y="2054112"/>
            <a:ext cx="2950720" cy="5182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22434" y="210798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42859" y="3299043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2852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2172788"/>
            <a:ext cx="10820400" cy="402412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As we enhance our skills, we hope to develop this application much 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1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256" y="2913594"/>
            <a:ext cx="3265715" cy="129302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38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72</TotalTime>
  <Words>140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HACkzon 2022</vt:lpstr>
      <vt:lpstr>PROJECT OBJECTIVE</vt:lpstr>
      <vt:lpstr>What’s the solution?</vt:lpstr>
      <vt:lpstr>Implementation </vt:lpstr>
      <vt:lpstr>functionality</vt:lpstr>
      <vt:lpstr>Future scope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dc:creator>HP</dc:creator>
  <cp:lastModifiedBy>Sudeep Tuppad</cp:lastModifiedBy>
  <cp:revision>8</cp:revision>
  <dcterms:created xsi:type="dcterms:W3CDTF">2022-11-16T14:37:34Z</dcterms:created>
  <dcterms:modified xsi:type="dcterms:W3CDTF">2022-11-16T15:53:17Z</dcterms:modified>
</cp:coreProperties>
</file>