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6" r:id="rId3"/>
  </p:sldIdLst>
  <p:sldSz cx="5039995" cy="864044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62" autoAdjust="0"/>
    <p:restoredTop sz="94670" autoAdjust="0"/>
  </p:normalViewPr>
  <p:slideViewPr>
    <p:cSldViewPr>
      <p:cViewPr>
        <p:scale>
          <a:sx n="100" d="100"/>
          <a:sy n="100" d="100"/>
        </p:scale>
        <p:origin x="-1950" y="1332"/>
      </p:cViewPr>
      <p:guideLst>
        <p:guide orient="horz" pos="2721"/>
        <p:guide pos="1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048" y="-67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79DD-15FF-4B38-97CF-2157708A19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9AD2-6EFA-4C91-B9AF-42925ECB2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"/>
            <a:ext cx="5040312" cy="14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00701"/>
            <a:ext cx="5040313" cy="1440062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1" y="7128693"/>
            <a:ext cx="5040313" cy="151207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35716" t="69510" r="1429" b="5665"/>
          <a:stretch>
            <a:fillRect/>
          </a:stretch>
        </p:blipFill>
        <p:spPr bwMode="auto">
          <a:xfrm>
            <a:off x="144140" y="1008013"/>
            <a:ext cx="3168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232124" y="1041224"/>
            <a:ext cx="2736304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2020 </a:t>
            </a:r>
            <a:r>
              <a:rPr lang="en-US" altLang="zh-CN" sz="1400" dirty="0" smtClean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 </a:t>
            </a:r>
            <a:r>
              <a:rPr lang="zh-CN" altLang="en-US" sz="1400" dirty="0" smtClean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降成本，提效率！</a:t>
            </a:r>
            <a:endParaRPr lang="zh-CN" altLang="en-US" sz="14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54227" y="346032"/>
            <a:ext cx="1134070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2016" y="346032"/>
            <a:ext cx="3318206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50" y="5552491"/>
            <a:ext cx="4284266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8150" y="3662325"/>
            <a:ext cx="4284266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016" y="2016179"/>
            <a:ext cx="2226138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2159" y="2016179"/>
            <a:ext cx="2226138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015" y="1934171"/>
            <a:ext cx="2227014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015" y="2740242"/>
            <a:ext cx="2227014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60409" y="1934171"/>
            <a:ext cx="2227888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60409" y="2740242"/>
            <a:ext cx="2227888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6" y="344031"/>
            <a:ext cx="1658228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622" y="344031"/>
            <a:ext cx="2817675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16" y="1808160"/>
            <a:ext cx="1658228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7937" y="6048534"/>
            <a:ext cx="3024188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87937" y="772068"/>
            <a:ext cx="3024188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7937" y="6762598"/>
            <a:ext cx="3024188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016" y="346031"/>
            <a:ext cx="4536282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016" y="2016179"/>
            <a:ext cx="4536282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2016" y="8008708"/>
            <a:ext cx="117607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22107" y="8008708"/>
            <a:ext cx="159609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12224" y="8008708"/>
            <a:ext cx="117607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4395" y="280035"/>
            <a:ext cx="280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车路协同技术</a:t>
            </a:r>
            <a:endParaRPr 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153" y="1392530"/>
            <a:ext cx="4608512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车路协同系统：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基于无线通信、传感探测等技术进行车路信息获取,通过车辆与车辆、车辆与道路信息交互和共享,实现车辆和道路基础设施之间智能协同与配合。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车路协同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关键技术：</a:t>
            </a:r>
            <a:endParaRPr 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智能车载系统关键技术：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车辆精准定位与高可靠通信技术、车辆行驶安全状态及环境感知技术、车载一体化系统集成技术；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智能路测关键技术系统：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多通道交通信息采集技术、多通道路面状态信息采集技术、路测设备一体化集成技术；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u"/>
            </a:pP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车路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车车协同信息交互技术：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DSRC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通信技术、基于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Beacon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的定向无线通信技术。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车路协同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典型用例：</a:t>
            </a:r>
            <a:endParaRPr 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高速编队行驶 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绿波通行</a:t>
            </a:r>
            <a:endParaRPr 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n"/>
            </a:pPr>
            <a:endParaRPr 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Ø"/>
            </a:pP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4503" y="8170867"/>
            <a:ext cx="33122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云及运维科 苏德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分享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4463415"/>
            <a:ext cx="1767840" cy="1345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10" y="4463415"/>
            <a:ext cx="1884045" cy="1345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6555" y="7788910"/>
            <a:ext cx="380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每日一问：车路协同还有哪些典型用例？</a:t>
            </a:r>
            <a:endParaRPr 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5989955"/>
            <a:ext cx="1471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前撞预警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5" y="6296660"/>
            <a:ext cx="1767205" cy="13912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045" y="6296660"/>
            <a:ext cx="1882775" cy="13912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849245" y="5989955"/>
            <a:ext cx="1731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交叉路口辅助驾驶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方正粗黑宋简体</vt:lpstr>
      <vt:lpstr>微软雅黑</vt:lpstr>
      <vt:lpstr>Calibri</vt:lpstr>
      <vt:lpstr>Arial Unicode MS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朱永萍</dc:creator>
  <cp:lastModifiedBy>淡定</cp:lastModifiedBy>
  <cp:revision>19</cp:revision>
  <dcterms:created xsi:type="dcterms:W3CDTF">2017-06-30T02:34:00Z</dcterms:created>
  <dcterms:modified xsi:type="dcterms:W3CDTF">2020-07-24T03:46:56Z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