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0F48C-75BA-46B5-B247-AC7D87CF1A78}" v="186" dt="2023-06-02T02:29:1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enaz Gürkan" userId="8cf4a3dd41d3a6e1" providerId="Windows Live" clId="Web-{C6D0F48C-75BA-46B5-B247-AC7D87CF1A78}"/>
    <pc:docChg chg="addSld modSld">
      <pc:chgData name="Sudenaz Gürkan" userId="8cf4a3dd41d3a6e1" providerId="Windows Live" clId="Web-{C6D0F48C-75BA-46B5-B247-AC7D87CF1A78}" dt="2023-06-02T02:29:12.735" v="190" actId="1076"/>
      <pc:docMkLst>
        <pc:docMk/>
      </pc:docMkLst>
      <pc:sldChg chg="addSp modSp mod setBg">
        <pc:chgData name="Sudenaz Gürkan" userId="8cf4a3dd41d3a6e1" providerId="Windows Live" clId="Web-{C6D0F48C-75BA-46B5-B247-AC7D87CF1A78}" dt="2023-06-02T02:15:25.039" v="43"/>
        <pc:sldMkLst>
          <pc:docMk/>
          <pc:sldMk cId="1674425800" sldId="256"/>
        </pc:sldMkLst>
        <pc:spChg chg="mo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3" creationId="{00000000-0000-0000-0000-000000000000}"/>
          </ac:spMkLst>
        </pc:spChg>
        <pc:spChg chg="ad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8" creationId="{46F1F2C8-798B-4CCE-A851-94AFAF350BED}"/>
          </ac:spMkLst>
        </pc:spChg>
        <pc:spChg chg="ad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10" creationId="{755E9CD0-04B0-4A3C-B291-AD913379C713}"/>
          </ac:spMkLst>
        </pc:spChg>
        <pc:spChg chg="ad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12" creationId="{1DD8BF3B-6066-418C-8D1A-75C5E396FC04}"/>
          </ac:spMkLst>
        </pc:spChg>
        <pc:spChg chg="ad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14" creationId="{80BC66F9-7A74-4286-AD22-1174052CC22C}"/>
          </ac:spMkLst>
        </pc:spChg>
        <pc:spChg chg="ad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16" creationId="{D8142CC3-2B5C-48E6-9DF0-6C8ACBAF23EF}"/>
          </ac:spMkLst>
        </pc:spChg>
        <pc:spChg chg="ad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20" creationId="{46A89C79-8EF3-4AF9-B3D9-59A883F41C83}"/>
          </ac:spMkLst>
        </pc:spChg>
        <pc:spChg chg="ad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22" creationId="{EFE5CE34-4543-42E5-B82C-1F3D12422CDD}"/>
          </ac:spMkLst>
        </pc:spChg>
        <pc:spChg chg="add">
          <ac:chgData name="Sudenaz Gürkan" userId="8cf4a3dd41d3a6e1" providerId="Windows Live" clId="Web-{C6D0F48C-75BA-46B5-B247-AC7D87CF1A78}" dt="2023-06-02T02:15:25.039" v="43"/>
          <ac:spMkLst>
            <pc:docMk/>
            <pc:sldMk cId="1674425800" sldId="256"/>
            <ac:spMk id="24" creationId="{72AF41FE-63D7-4695-81D2-66D2510E4486}"/>
          </ac:spMkLst>
        </pc:spChg>
        <pc:cxnChg chg="add">
          <ac:chgData name="Sudenaz Gürkan" userId="8cf4a3dd41d3a6e1" providerId="Windows Live" clId="Web-{C6D0F48C-75BA-46B5-B247-AC7D87CF1A78}" dt="2023-06-02T02:15:25.039" v="43"/>
          <ac:cxnSpMkLst>
            <pc:docMk/>
            <pc:sldMk cId="1674425800" sldId="256"/>
            <ac:cxnSpMk id="18" creationId="{7B2D303B-3DD0-4319-9EAD-361847FEC71D}"/>
          </ac:cxnSpMkLst>
        </pc:cxnChg>
      </pc:sldChg>
      <pc:sldChg chg="addSp modSp new mod setBg">
        <pc:chgData name="Sudenaz Gürkan" userId="8cf4a3dd41d3a6e1" providerId="Windows Live" clId="Web-{C6D0F48C-75BA-46B5-B247-AC7D87CF1A78}" dt="2023-06-02T02:15:07.195" v="42"/>
        <pc:sldMkLst>
          <pc:docMk/>
          <pc:sldMk cId="321673532" sldId="257"/>
        </pc:sldMkLst>
        <pc:spChg chg="mod">
          <ac:chgData name="Sudenaz Gürkan" userId="8cf4a3dd41d3a6e1" providerId="Windows Live" clId="Web-{C6D0F48C-75BA-46B5-B247-AC7D87CF1A78}" dt="2023-06-02T02:15:07.195" v="42"/>
          <ac:spMkLst>
            <pc:docMk/>
            <pc:sldMk cId="321673532" sldId="257"/>
            <ac:spMk id="2" creationId="{296FD3BD-CF11-41AC-A419-78EE04C6B893}"/>
          </ac:spMkLst>
        </pc:spChg>
        <pc:spChg chg="mod">
          <ac:chgData name="Sudenaz Gürkan" userId="8cf4a3dd41d3a6e1" providerId="Windows Live" clId="Web-{C6D0F48C-75BA-46B5-B247-AC7D87CF1A78}" dt="2023-06-02T02:15:07.195" v="42"/>
          <ac:spMkLst>
            <pc:docMk/>
            <pc:sldMk cId="321673532" sldId="257"/>
            <ac:spMk id="3" creationId="{D37D90D2-E414-72EA-BA4C-F3466DD8FA9F}"/>
          </ac:spMkLst>
        </pc:spChg>
        <pc:spChg chg="add">
          <ac:chgData name="Sudenaz Gürkan" userId="8cf4a3dd41d3a6e1" providerId="Windows Live" clId="Web-{C6D0F48C-75BA-46B5-B247-AC7D87CF1A78}" dt="2023-06-02T02:15:07.195" v="42"/>
          <ac:spMkLst>
            <pc:docMk/>
            <pc:sldMk cId="321673532" sldId="257"/>
            <ac:spMk id="8" creationId="{907EF6B7-1338-4443-8C46-6A318D952DFD}"/>
          </ac:spMkLst>
        </pc:spChg>
        <pc:spChg chg="add">
          <ac:chgData name="Sudenaz Gürkan" userId="8cf4a3dd41d3a6e1" providerId="Windows Live" clId="Web-{C6D0F48C-75BA-46B5-B247-AC7D87CF1A78}" dt="2023-06-02T02:15:07.195" v="42"/>
          <ac:spMkLst>
            <pc:docMk/>
            <pc:sldMk cId="321673532" sldId="257"/>
            <ac:spMk id="10" creationId="{DAAE4CDD-124C-4DCF-9584-B6033B545DD5}"/>
          </ac:spMkLst>
        </pc:spChg>
        <pc:spChg chg="add">
          <ac:chgData name="Sudenaz Gürkan" userId="8cf4a3dd41d3a6e1" providerId="Windows Live" clId="Web-{C6D0F48C-75BA-46B5-B247-AC7D87CF1A78}" dt="2023-06-02T02:15:07.195" v="42"/>
          <ac:spMkLst>
            <pc:docMk/>
            <pc:sldMk cId="321673532" sldId="257"/>
            <ac:spMk id="12" creationId="{081E4A58-353D-44AE-B2FC-2A74E2E400F7}"/>
          </ac:spMkLst>
        </pc:spChg>
      </pc:sldChg>
      <pc:sldChg chg="addSp modSp new mod setBg">
        <pc:chgData name="Sudenaz Gürkan" userId="8cf4a3dd41d3a6e1" providerId="Windows Live" clId="Web-{C6D0F48C-75BA-46B5-B247-AC7D87CF1A78}" dt="2023-06-02T02:21:52.519" v="110"/>
        <pc:sldMkLst>
          <pc:docMk/>
          <pc:sldMk cId="1490163830" sldId="258"/>
        </pc:sldMkLst>
        <pc:spChg chg="mo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2" creationId="{67801A7E-5583-E7B2-F5E4-950477BCC3B3}"/>
          </ac:spMkLst>
        </pc:spChg>
        <pc:spChg chg="mo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3" creationId="{469BCA0F-90CD-2F23-3ECE-C03DFA1440D9}"/>
          </ac:spMkLst>
        </pc:spChg>
        <pc:spChg chg="ad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8" creationId="{F837543A-6020-4505-A233-C9DB4BF74011}"/>
          </ac:spMkLst>
        </pc:spChg>
        <pc:spChg chg="ad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10" creationId="{35B16301-FB18-48BA-A6DD-C37CAF6F9A18}"/>
          </ac:spMkLst>
        </pc:spChg>
        <pc:spChg chg="ad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12" creationId="{C3C0D90E-074A-4F52-9B11-B52BEF4BCBE5}"/>
          </ac:spMkLst>
        </pc:spChg>
        <pc:spChg chg="ad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14" creationId="{CABBD4C1-E6F8-46F6-8152-A8A97490BF4D}"/>
          </ac:spMkLst>
        </pc:spChg>
        <pc:spChg chg="ad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16" creationId="{83BA5EF5-1FE9-4BF9-83BB-269BCDDF6156}"/>
          </ac:spMkLst>
        </pc:spChg>
        <pc:spChg chg="ad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20" creationId="{88853921-7BC9-4BDE-ACAB-133C683C82D6}"/>
          </ac:spMkLst>
        </pc:spChg>
        <pc:spChg chg="ad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22" creationId="{09192968-3AE7-4470-A61C-97294BB92731}"/>
          </ac:spMkLst>
        </pc:spChg>
        <pc:spChg chg="add">
          <ac:chgData name="Sudenaz Gürkan" userId="8cf4a3dd41d3a6e1" providerId="Windows Live" clId="Web-{C6D0F48C-75BA-46B5-B247-AC7D87CF1A78}" dt="2023-06-02T02:21:52.519" v="110"/>
          <ac:spMkLst>
            <pc:docMk/>
            <pc:sldMk cId="1490163830" sldId="258"/>
            <ac:spMk id="24" creationId="{3AB72E55-43E4-4356-BFE8-E2102CB0B505}"/>
          </ac:spMkLst>
        </pc:spChg>
        <pc:cxnChg chg="add">
          <ac:chgData name="Sudenaz Gürkan" userId="8cf4a3dd41d3a6e1" providerId="Windows Live" clId="Web-{C6D0F48C-75BA-46B5-B247-AC7D87CF1A78}" dt="2023-06-02T02:21:52.519" v="110"/>
          <ac:cxnSpMkLst>
            <pc:docMk/>
            <pc:sldMk cId="1490163830" sldId="258"/>
            <ac:cxnSpMk id="18" creationId="{4B3BCACB-5880-460B-9606-8C433A9AF99D}"/>
          </ac:cxnSpMkLst>
        </pc:cxnChg>
      </pc:sldChg>
      <pc:sldChg chg="addSp delSp modSp new mod setBg">
        <pc:chgData name="Sudenaz Gürkan" userId="8cf4a3dd41d3a6e1" providerId="Windows Live" clId="Web-{C6D0F48C-75BA-46B5-B247-AC7D87CF1A78}" dt="2023-06-02T02:24:33.196" v="144"/>
        <pc:sldMkLst>
          <pc:docMk/>
          <pc:sldMk cId="270316824" sldId="259"/>
        </pc:sldMkLst>
        <pc:spChg chg="mod">
          <ac:chgData name="Sudenaz Gürkan" userId="8cf4a3dd41d3a6e1" providerId="Windows Live" clId="Web-{C6D0F48C-75BA-46B5-B247-AC7D87CF1A78}" dt="2023-06-02T02:24:33.196" v="144"/>
          <ac:spMkLst>
            <pc:docMk/>
            <pc:sldMk cId="270316824" sldId="259"/>
            <ac:spMk id="2" creationId="{47C91B53-5B89-1E14-E0B8-65126A6B4F7F}"/>
          </ac:spMkLst>
        </pc:spChg>
        <pc:spChg chg="mod">
          <ac:chgData name="Sudenaz Gürkan" userId="8cf4a3dd41d3a6e1" providerId="Windows Live" clId="Web-{C6D0F48C-75BA-46B5-B247-AC7D87CF1A78}" dt="2023-06-02T02:24:33.196" v="144"/>
          <ac:spMkLst>
            <pc:docMk/>
            <pc:sldMk cId="270316824" sldId="259"/>
            <ac:spMk id="3" creationId="{97040775-48C3-8C1D-5930-A409BF48815E}"/>
          </ac:spMkLst>
        </pc:spChg>
        <pc:spChg chg="add del">
          <ac:chgData name="Sudenaz Gürkan" userId="8cf4a3dd41d3a6e1" providerId="Windows Live" clId="Web-{C6D0F48C-75BA-46B5-B247-AC7D87CF1A78}" dt="2023-06-02T02:24:33.180" v="143"/>
          <ac:spMkLst>
            <pc:docMk/>
            <pc:sldMk cId="270316824" sldId="259"/>
            <ac:spMk id="5" creationId="{100EDD19-6802-4EC3-95CE-CFFAB042CFD6}"/>
          </ac:spMkLst>
        </pc:spChg>
        <pc:spChg chg="add del">
          <ac:chgData name="Sudenaz Gürkan" userId="8cf4a3dd41d3a6e1" providerId="Windows Live" clId="Web-{C6D0F48C-75BA-46B5-B247-AC7D87CF1A78}" dt="2023-06-02T02:24:33.180" v="143"/>
          <ac:spMkLst>
            <pc:docMk/>
            <pc:sldMk cId="270316824" sldId="259"/>
            <ac:spMk id="6" creationId="{DB17E863-922E-4C26-BD64-E8FD41D28661}"/>
          </ac:spMkLst>
        </pc:spChg>
        <pc:spChg chg="add">
          <ac:chgData name="Sudenaz Gürkan" userId="8cf4a3dd41d3a6e1" providerId="Windows Live" clId="Web-{C6D0F48C-75BA-46B5-B247-AC7D87CF1A78}" dt="2023-06-02T02:24:33.196" v="144"/>
          <ac:spMkLst>
            <pc:docMk/>
            <pc:sldMk cId="270316824" sldId="259"/>
            <ac:spMk id="7" creationId="{1BB867FF-FC45-48F7-8104-F89BE54909F1}"/>
          </ac:spMkLst>
        </pc:spChg>
        <pc:spChg chg="add del">
          <ac:chgData name="Sudenaz Gürkan" userId="8cf4a3dd41d3a6e1" providerId="Windows Live" clId="Web-{C6D0F48C-75BA-46B5-B247-AC7D87CF1A78}" dt="2023-06-02T02:24:23.446" v="141"/>
          <ac:spMkLst>
            <pc:docMk/>
            <pc:sldMk cId="270316824" sldId="259"/>
            <ac:spMk id="8" creationId="{1BB867FF-FC45-48F7-8104-F89BE54909F1}"/>
          </ac:spMkLst>
        </pc:spChg>
        <pc:spChg chg="add">
          <ac:chgData name="Sudenaz Gürkan" userId="8cf4a3dd41d3a6e1" providerId="Windows Live" clId="Web-{C6D0F48C-75BA-46B5-B247-AC7D87CF1A78}" dt="2023-06-02T02:24:33.196" v="144"/>
          <ac:spMkLst>
            <pc:docMk/>
            <pc:sldMk cId="270316824" sldId="259"/>
            <ac:spMk id="9" creationId="{8BB56887-D0D5-4F0C-9E19-7247EB83C8B7}"/>
          </ac:spMkLst>
        </pc:spChg>
        <pc:spChg chg="add del">
          <ac:chgData name="Sudenaz Gürkan" userId="8cf4a3dd41d3a6e1" providerId="Windows Live" clId="Web-{C6D0F48C-75BA-46B5-B247-AC7D87CF1A78}" dt="2023-06-02T02:24:23.446" v="141"/>
          <ac:spMkLst>
            <pc:docMk/>
            <pc:sldMk cId="270316824" sldId="259"/>
            <ac:spMk id="10" creationId="{8BB56887-D0D5-4F0C-9E19-7247EB83C8B7}"/>
          </ac:spMkLst>
        </pc:spChg>
        <pc:spChg chg="add">
          <ac:chgData name="Sudenaz Gürkan" userId="8cf4a3dd41d3a6e1" providerId="Windows Live" clId="Web-{C6D0F48C-75BA-46B5-B247-AC7D87CF1A78}" dt="2023-06-02T02:24:33.196" v="144"/>
          <ac:spMkLst>
            <pc:docMk/>
            <pc:sldMk cId="270316824" sldId="259"/>
            <ac:spMk id="11" creationId="{081E4A58-353D-44AE-B2FC-2A74E2E400F7}"/>
          </ac:spMkLst>
        </pc:spChg>
        <pc:spChg chg="add del">
          <ac:chgData name="Sudenaz Gürkan" userId="8cf4a3dd41d3a6e1" providerId="Windows Live" clId="Web-{C6D0F48C-75BA-46B5-B247-AC7D87CF1A78}" dt="2023-06-02T02:24:23.446" v="141"/>
          <ac:spMkLst>
            <pc:docMk/>
            <pc:sldMk cId="270316824" sldId="259"/>
            <ac:spMk id="12" creationId="{081E4A58-353D-44AE-B2FC-2A74E2E400F7}"/>
          </ac:spMkLst>
        </pc:spChg>
      </pc:sldChg>
      <pc:sldChg chg="addSp delSp modSp new mod setBg">
        <pc:chgData name="Sudenaz Gürkan" userId="8cf4a3dd41d3a6e1" providerId="Windows Live" clId="Web-{C6D0F48C-75BA-46B5-B247-AC7D87CF1A78}" dt="2023-06-02T02:27:40.420" v="165"/>
        <pc:sldMkLst>
          <pc:docMk/>
          <pc:sldMk cId="1985874171" sldId="260"/>
        </pc:sldMkLst>
        <pc:spChg chg="mod ord">
          <ac:chgData name="Sudenaz Gürkan" userId="8cf4a3dd41d3a6e1" providerId="Windows Live" clId="Web-{C6D0F48C-75BA-46B5-B247-AC7D87CF1A78}" dt="2023-06-02T02:27:40.420" v="165"/>
          <ac:spMkLst>
            <pc:docMk/>
            <pc:sldMk cId="1985874171" sldId="260"/>
            <ac:spMk id="2" creationId="{F20D96A9-E621-040F-A1E6-93F07A8EEC32}"/>
          </ac:spMkLst>
        </pc:spChg>
        <pc:spChg chg="del">
          <ac:chgData name="Sudenaz Gürkan" userId="8cf4a3dd41d3a6e1" providerId="Windows Live" clId="Web-{C6D0F48C-75BA-46B5-B247-AC7D87CF1A78}" dt="2023-06-02T02:26:40.762" v="156"/>
          <ac:spMkLst>
            <pc:docMk/>
            <pc:sldMk cId="1985874171" sldId="260"/>
            <ac:spMk id="3" creationId="{BCA5E301-3CDD-6C28-F313-6A9619850E5D}"/>
          </ac:spMkLst>
        </pc:spChg>
        <pc:spChg chg="add del">
          <ac:chgData name="Sudenaz Gürkan" userId="8cf4a3dd41d3a6e1" providerId="Windows Live" clId="Web-{C6D0F48C-75BA-46B5-B247-AC7D87CF1A78}" dt="2023-06-02T02:27:40.420" v="165"/>
          <ac:spMkLst>
            <pc:docMk/>
            <pc:sldMk cId="1985874171" sldId="260"/>
            <ac:spMk id="8" creationId="{82F38AF2-A698-461E-014B-78D50CF0BA54}"/>
          </ac:spMkLst>
        </pc:spChg>
        <pc:spChg chg="add del">
          <ac:chgData name="Sudenaz Gürkan" userId="8cf4a3dd41d3a6e1" providerId="Windows Live" clId="Web-{C6D0F48C-75BA-46B5-B247-AC7D87CF1A78}" dt="2023-06-02T02:27:40.420" v="165"/>
          <ac:spMkLst>
            <pc:docMk/>
            <pc:sldMk cId="1985874171" sldId="260"/>
            <ac:spMk id="11" creationId="{7025EFD5-738C-41B9-87FE-0C00E211BD8B}"/>
          </ac:spMkLst>
        </pc:spChg>
        <pc:spChg chg="add del">
          <ac:chgData name="Sudenaz Gürkan" userId="8cf4a3dd41d3a6e1" providerId="Windows Live" clId="Web-{C6D0F48C-75BA-46B5-B247-AC7D87CF1A78}" dt="2023-06-02T02:27:40.420" v="165"/>
          <ac:spMkLst>
            <pc:docMk/>
            <pc:sldMk cId="1985874171" sldId="260"/>
            <ac:spMk id="13" creationId="{835EF3DD-7D43-4A27-8967-A92FD8CC9365}"/>
          </ac:spMkLst>
        </pc:spChg>
        <pc:picChg chg="add mod ord">
          <ac:chgData name="Sudenaz Gürkan" userId="8cf4a3dd41d3a6e1" providerId="Windows Live" clId="Web-{C6D0F48C-75BA-46B5-B247-AC7D87CF1A78}" dt="2023-06-02T02:27:40.420" v="165"/>
          <ac:picMkLst>
            <pc:docMk/>
            <pc:sldMk cId="1985874171" sldId="260"/>
            <ac:picMk id="4" creationId="{11B9C7A2-D473-40B0-1BC8-2BAD63903551}"/>
          </ac:picMkLst>
        </pc:picChg>
      </pc:sldChg>
      <pc:sldChg chg="addSp delSp modSp new">
        <pc:chgData name="Sudenaz Gürkan" userId="8cf4a3dd41d3a6e1" providerId="Windows Live" clId="Web-{C6D0F48C-75BA-46B5-B247-AC7D87CF1A78}" dt="2023-06-02T02:29:12.735" v="190" actId="1076"/>
        <pc:sldMkLst>
          <pc:docMk/>
          <pc:sldMk cId="2174906125" sldId="261"/>
        </pc:sldMkLst>
        <pc:spChg chg="mod">
          <ac:chgData name="Sudenaz Gürkan" userId="8cf4a3dd41d3a6e1" providerId="Windows Live" clId="Web-{C6D0F48C-75BA-46B5-B247-AC7D87CF1A78}" dt="2023-06-02T02:28:14.952" v="177" actId="20577"/>
          <ac:spMkLst>
            <pc:docMk/>
            <pc:sldMk cId="2174906125" sldId="261"/>
            <ac:spMk id="2" creationId="{ABD48DD9-9B29-8A8C-F9FE-3023A29127AE}"/>
          </ac:spMkLst>
        </pc:spChg>
        <pc:spChg chg="del">
          <ac:chgData name="Sudenaz Gürkan" userId="8cf4a3dd41d3a6e1" providerId="Windows Live" clId="Web-{C6D0F48C-75BA-46B5-B247-AC7D87CF1A78}" dt="2023-06-02T02:28:17.374" v="178"/>
          <ac:spMkLst>
            <pc:docMk/>
            <pc:sldMk cId="2174906125" sldId="261"/>
            <ac:spMk id="3" creationId="{8FF09544-F3C5-3020-0EB3-E9B0A356ED28}"/>
          </ac:spMkLst>
        </pc:spChg>
        <pc:picChg chg="add mod ord">
          <ac:chgData name="Sudenaz Gürkan" userId="8cf4a3dd41d3a6e1" providerId="Windows Live" clId="Web-{C6D0F48C-75BA-46B5-B247-AC7D87CF1A78}" dt="2023-06-02T02:29:12.735" v="190" actId="1076"/>
          <ac:picMkLst>
            <pc:docMk/>
            <pc:sldMk cId="2174906125" sldId="261"/>
            <ac:picMk id="4" creationId="{586FC93E-D727-6A3E-D66B-283AC5339B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cs typeface="Calibri Light"/>
              </a:rPr>
              <a:t>ROBOT KOL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tr-TR" dirty="0">
                <a:cs typeface="Calibri"/>
              </a:rPr>
              <a:t>Sudenaz GÜRKAN</a:t>
            </a:r>
            <a:endParaRPr lang="tr-TR">
              <a:cs typeface="Calibri"/>
            </a:endParaRPr>
          </a:p>
          <a:p>
            <a:pPr algn="l"/>
            <a:r>
              <a:rPr lang="tr-TR" dirty="0">
                <a:cs typeface="Calibri"/>
              </a:rPr>
              <a:t>Eylül FİDAN </a:t>
            </a:r>
            <a:endParaRPr lang="tr-TR">
              <a:cs typeface="Calibri"/>
            </a:endParaRPr>
          </a:p>
          <a:p>
            <a:pPr algn="l"/>
            <a:r>
              <a:rPr lang="tr-TR" dirty="0">
                <a:cs typeface="Calibri"/>
              </a:rPr>
              <a:t>10-B</a:t>
            </a:r>
            <a:endParaRPr lang="tr-TR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6FD3BD-CF11-41AC-A419-78EE04C6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  <a:cs typeface="Calibri Light"/>
              </a:rPr>
              <a:t>Amacı + Tanımı 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7D90D2-E414-72EA-BA4C-F3466DD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b="1" dirty="0">
                <a:cs typeface="Calibri"/>
              </a:rPr>
              <a:t>Robot kol</a:t>
            </a:r>
            <a:r>
              <a:rPr lang="tr-TR" dirty="0">
                <a:cs typeface="Calibri"/>
              </a:rPr>
              <a:t>, insan kolu ile benzer işlevleri olan ve genellikle programlanabilir mekanik bir koldur. Kol, mekanizmanın toplamı veya karmaşık bir robot parçası olabilir.</a:t>
            </a:r>
            <a:endParaRPr lang="tr-TR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6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7801A7E-5583-E7B2-F5E4-950477BC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tr-TR" dirty="0">
                <a:cs typeface="Calibri Light"/>
              </a:rPr>
              <a:t>Kullanılan Malzemeler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9BCA0F-90CD-2F23-3ECE-C03DFA144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tr-TR" sz="2000">
                <a:cs typeface="Calibri"/>
              </a:rPr>
              <a:t>    1x Robot Kol İçin Pleksiglas Kesimleri    </a:t>
            </a:r>
          </a:p>
          <a:p>
            <a:r>
              <a:rPr lang="tr-TR" sz="2000">
                <a:latin typeface="Arial"/>
                <a:cs typeface="Arial"/>
              </a:rPr>
              <a:t>2x </a:t>
            </a:r>
            <a:r>
              <a:rPr lang="tr-TR" sz="2000" err="1">
                <a:latin typeface="Arial"/>
                <a:cs typeface="Arial"/>
              </a:rPr>
              <a:t>Joystik</a:t>
            </a:r>
            <a:r>
              <a:rPr lang="tr-TR" sz="2000">
                <a:latin typeface="Arial"/>
                <a:cs typeface="Arial"/>
              </a:rPr>
              <a:t> Modülü - Joystick</a:t>
            </a:r>
            <a:r>
              <a:rPr lang="tr-TR" sz="2000">
                <a:cs typeface="Calibri"/>
              </a:rPr>
              <a:t>  </a:t>
            </a:r>
          </a:p>
          <a:p>
            <a:r>
              <a:rPr lang="tr-TR" sz="2000">
                <a:latin typeface="Arial"/>
                <a:cs typeface="Arial"/>
              </a:rPr>
              <a:t>1x Arduino UNO R3 (Klon - CH340 USB Çip) </a:t>
            </a:r>
            <a:endParaRPr lang="tr-TR" sz="2000">
              <a:cs typeface="Calibri"/>
            </a:endParaRPr>
          </a:p>
          <a:p>
            <a:r>
              <a:rPr lang="tr-TR" sz="2000">
                <a:cs typeface="Calibri"/>
              </a:rPr>
              <a:t>1x USB Kablo  </a:t>
            </a:r>
          </a:p>
          <a:p>
            <a:r>
              <a:rPr lang="tr-TR" sz="2000">
                <a:latin typeface="Arial"/>
                <a:cs typeface="Arial"/>
              </a:rPr>
              <a:t>1x Mini </a:t>
            </a:r>
            <a:r>
              <a:rPr lang="tr-TR" sz="2000" err="1">
                <a:latin typeface="Arial"/>
                <a:cs typeface="Arial"/>
              </a:rPr>
              <a:t>Breadboard</a:t>
            </a:r>
            <a:r>
              <a:rPr lang="tr-TR" sz="2000">
                <a:cs typeface="Calibri"/>
              </a:rPr>
              <a:t>  </a:t>
            </a:r>
          </a:p>
          <a:p>
            <a:r>
              <a:rPr lang="tr-TR" sz="2000">
                <a:latin typeface="Arial"/>
                <a:cs typeface="Arial"/>
              </a:rPr>
              <a:t>4x SG90 RC </a:t>
            </a:r>
            <a:r>
              <a:rPr lang="tr-TR" sz="2000" err="1">
                <a:latin typeface="Arial"/>
                <a:cs typeface="Arial"/>
              </a:rPr>
              <a:t>Servo</a:t>
            </a:r>
            <a:r>
              <a:rPr lang="tr-TR" sz="2000">
                <a:latin typeface="Arial"/>
                <a:cs typeface="Arial"/>
              </a:rPr>
              <a:t> Motor</a:t>
            </a:r>
            <a:r>
              <a:rPr lang="tr-TR" sz="2000">
                <a:cs typeface="Calibri"/>
              </a:rPr>
              <a:t>   </a:t>
            </a:r>
          </a:p>
          <a:p>
            <a:r>
              <a:rPr lang="tr-TR" sz="2000">
                <a:latin typeface="Arial"/>
                <a:cs typeface="Arial"/>
              </a:rPr>
              <a:t>2x 10'lu Dişi Erkek </a:t>
            </a:r>
            <a:r>
              <a:rPr lang="tr-TR" sz="2000" err="1">
                <a:latin typeface="Arial"/>
                <a:cs typeface="Arial"/>
              </a:rPr>
              <a:t>Jumper</a:t>
            </a:r>
            <a:r>
              <a:rPr lang="tr-TR" sz="2000">
                <a:latin typeface="Arial"/>
                <a:cs typeface="Arial"/>
              </a:rPr>
              <a:t> Kablo (20cm) </a:t>
            </a:r>
            <a:r>
              <a:rPr lang="tr-TR" sz="2000">
                <a:cs typeface="Calibri"/>
              </a:rPr>
              <a:t>   </a:t>
            </a:r>
          </a:p>
          <a:p>
            <a:r>
              <a:rPr lang="tr-TR" sz="2000">
                <a:latin typeface="Arial"/>
                <a:cs typeface="Arial"/>
              </a:rPr>
              <a:t>2x 10'lu Erkek </a:t>
            </a:r>
            <a:r>
              <a:rPr lang="tr-TR" sz="2000" err="1">
                <a:latin typeface="Arial"/>
                <a:cs typeface="Arial"/>
              </a:rPr>
              <a:t>Erkek</a:t>
            </a:r>
            <a:r>
              <a:rPr lang="tr-TR" sz="2000">
                <a:latin typeface="Arial"/>
                <a:cs typeface="Arial"/>
              </a:rPr>
              <a:t> </a:t>
            </a:r>
            <a:r>
              <a:rPr lang="tr-TR" sz="2000" err="1">
                <a:latin typeface="Arial"/>
                <a:cs typeface="Arial"/>
              </a:rPr>
              <a:t>Jumper</a:t>
            </a:r>
            <a:r>
              <a:rPr lang="tr-TR" sz="2000">
                <a:latin typeface="Arial"/>
                <a:cs typeface="Arial"/>
              </a:rPr>
              <a:t> Kablo (20cm)     </a:t>
            </a:r>
          </a:p>
          <a:p>
            <a:r>
              <a:rPr lang="tr-TR" sz="2000">
                <a:cs typeface="Calibri"/>
              </a:rPr>
              <a:t>1x Pleksiglas </a:t>
            </a:r>
            <a:r>
              <a:rPr lang="tr-TR" sz="2000" err="1">
                <a:cs typeface="Calibri"/>
              </a:rPr>
              <a:t>Joystik</a:t>
            </a:r>
            <a:r>
              <a:rPr lang="tr-TR" sz="2000">
                <a:cs typeface="Calibri"/>
              </a:rPr>
              <a:t> Kesim</a:t>
            </a:r>
            <a:r>
              <a:rPr lang="tr-TR" sz="2000">
                <a:latin typeface="Arial"/>
                <a:cs typeface="Arial"/>
              </a:rPr>
              <a:t>  </a:t>
            </a:r>
            <a:endParaRPr lang="tr-TR" sz="2000">
              <a:cs typeface="Calibri"/>
            </a:endParaRPr>
          </a:p>
          <a:p>
            <a:endParaRPr lang="tr-TR" sz="2000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C91B53-5B89-1E14-E0B8-65126A6B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>
                <a:cs typeface="Calibri Light"/>
              </a:rPr>
              <a:t>Malzemelerin Kullanılış Amaçları</a:t>
            </a:r>
            <a:endParaRPr lang="tr-TR" dirty="0"/>
          </a:p>
        </p:txBody>
      </p:sp>
      <p:sp>
        <p:nvSpPr>
          <p:cNvPr id="1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040775-48C3-8C1D-5930-A409BF4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tr-TR" sz="1800" b="1">
                <a:cs typeface="Calibri"/>
              </a:rPr>
              <a:t>   Robot Kol İçin Pleksiglas Kesimleri :</a:t>
            </a:r>
            <a:r>
              <a:rPr lang="tr-TR" sz="1800">
                <a:cs typeface="Calibri"/>
              </a:rPr>
              <a:t> </a:t>
            </a:r>
            <a:r>
              <a:rPr lang="tr-TR" sz="1800" err="1">
                <a:cs typeface="Calibri"/>
              </a:rPr>
              <a:t>Robot’un</a:t>
            </a:r>
            <a:r>
              <a:rPr lang="tr-TR" sz="1800">
                <a:cs typeface="Calibri"/>
              </a:rPr>
              <a:t> temel malzemesidir. Robotu oluşturur.</a:t>
            </a:r>
          </a:p>
          <a:p>
            <a:r>
              <a:rPr lang="tr-TR" sz="1800" b="1">
                <a:cs typeface="Calibri"/>
              </a:rPr>
              <a:t>Joystik Modülü - Joystick : </a:t>
            </a:r>
            <a:r>
              <a:rPr lang="tr-TR" sz="1800">
                <a:cs typeface="Calibri"/>
              </a:rPr>
              <a:t>Robot kolu hareket ettirmek için kullanılır.</a:t>
            </a:r>
          </a:p>
          <a:p>
            <a:r>
              <a:rPr lang="tr-TR" sz="1800" b="1">
                <a:cs typeface="Calibri"/>
              </a:rPr>
              <a:t>Arduino UNO R3 (Klon - CH340 USB Çip) : </a:t>
            </a:r>
            <a:r>
              <a:rPr lang="tr-TR" sz="1800">
                <a:cs typeface="Calibri"/>
              </a:rPr>
              <a:t>Robot kolun çalışmasını sağlayacak kodu yazmak için kullanılır.</a:t>
            </a:r>
          </a:p>
          <a:p>
            <a:r>
              <a:rPr lang="tr-TR" sz="1800" b="1">
                <a:cs typeface="Calibri"/>
              </a:rPr>
              <a:t>USB Kablo : </a:t>
            </a:r>
            <a:r>
              <a:rPr lang="tr-TR" sz="1800">
                <a:cs typeface="Calibri"/>
              </a:rPr>
              <a:t>Arduino ve bilgisayar arasındaki bağlantıyı sağlar.</a:t>
            </a:r>
          </a:p>
          <a:p>
            <a:r>
              <a:rPr lang="tr-TR" sz="1800" b="1">
                <a:cs typeface="Calibri"/>
              </a:rPr>
              <a:t>Mini Breadboard :</a:t>
            </a:r>
            <a:r>
              <a:rPr lang="tr-TR" sz="1800" b="1">
                <a:latin typeface="Arial"/>
                <a:cs typeface="Arial"/>
              </a:rPr>
              <a:t> </a:t>
            </a:r>
            <a:r>
              <a:rPr lang="tr-TR" sz="1800">
                <a:cs typeface="Calibri"/>
              </a:rPr>
              <a:t>Devrelerin lehimleme işleminden önce test edilmesini sağlar.</a:t>
            </a:r>
          </a:p>
          <a:p>
            <a:r>
              <a:rPr lang="tr-TR" sz="1800" b="1">
                <a:cs typeface="Calibri"/>
              </a:rPr>
              <a:t>SG90 RC Servo Motor : </a:t>
            </a:r>
            <a:r>
              <a:rPr lang="tr-TR" sz="1800">
                <a:cs typeface="Calibri"/>
              </a:rPr>
              <a:t>Herhangi bir mekanizmanın işleyişini hatayı algılayarak hatayı giderir.</a:t>
            </a:r>
          </a:p>
          <a:p>
            <a:r>
              <a:rPr lang="tr-TR" sz="1800" b="1">
                <a:cs typeface="Calibri"/>
              </a:rPr>
              <a:t>10'lu Dişi Erkek Jumper Kablo (20cm) : </a:t>
            </a:r>
            <a:r>
              <a:rPr lang="tr-TR" sz="1800">
                <a:cs typeface="Calibri"/>
              </a:rPr>
              <a:t>Breadboard ve arduino arasında bağlantı kurmak için kullanılır.</a:t>
            </a:r>
          </a:p>
          <a:p>
            <a:r>
              <a:rPr lang="tr-TR" sz="1800" b="1">
                <a:cs typeface="Calibri"/>
              </a:rPr>
              <a:t>10'lu Erkek Erkek Jumper Kablo (20cm) : </a:t>
            </a:r>
            <a:r>
              <a:rPr lang="tr-TR" sz="1800">
                <a:cs typeface="Calibri"/>
              </a:rPr>
              <a:t>Breadboard ve arduino arasında bağlantı kurmak için kullanılır.</a:t>
            </a:r>
          </a:p>
          <a:p>
            <a:r>
              <a:rPr lang="tr-TR" sz="1800" b="1">
                <a:cs typeface="Calibri"/>
              </a:rPr>
              <a:t>Pleksiglas Joystik Kesim : </a:t>
            </a:r>
            <a:r>
              <a:rPr lang="tr-TR" sz="1800">
                <a:cs typeface="Calibri"/>
              </a:rPr>
              <a:t>Joystick’in temel malzemesidir.</a:t>
            </a:r>
          </a:p>
          <a:p>
            <a:endParaRPr lang="tr-TR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3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0D96A9-E621-040F-A1E6-93F07A8E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Joystick Devre Şeması</a:t>
            </a:r>
            <a:endParaRPr lang="tr-TR" dirty="0"/>
          </a:p>
        </p:txBody>
      </p:sp>
      <p:pic>
        <p:nvPicPr>
          <p:cNvPr id="4" name="Resim 4" descr="diyagram, şematik içeren bir resim&#10;&#10;Açıklama otomatik olarak oluşturuldu">
            <a:extLst>
              <a:ext uri="{FF2B5EF4-FFF2-40B4-BE49-F238E27FC236}">
                <a16:creationId xmlns:a16="http://schemas.microsoft.com/office/drawing/2014/main" id="{11B9C7A2-D473-40B0-1BC8-2BAD63903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391" y="2080330"/>
            <a:ext cx="6356260" cy="3788266"/>
          </a:xfrm>
        </p:spPr>
      </p:pic>
    </p:spTree>
    <p:extLst>
      <p:ext uri="{BB962C8B-B14F-4D97-AF65-F5344CB8AC3E}">
        <p14:creationId xmlns:p14="http://schemas.microsoft.com/office/powerpoint/2010/main" val="19858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48DD9-9B29-8A8C-F9FE-3023A291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Robot Kol Devre Şeması</a:t>
            </a:r>
            <a:endParaRPr lang="tr-TR" dirty="0"/>
          </a:p>
        </p:txBody>
      </p:sp>
      <p:pic>
        <p:nvPicPr>
          <p:cNvPr id="4" name="Resim 4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586FC93E-D727-6A3E-D66B-283AC5339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631" y="2027942"/>
            <a:ext cx="6495780" cy="3721322"/>
          </a:xfrm>
        </p:spPr>
      </p:pic>
    </p:spTree>
    <p:extLst>
      <p:ext uri="{BB962C8B-B14F-4D97-AF65-F5344CB8AC3E}">
        <p14:creationId xmlns:p14="http://schemas.microsoft.com/office/powerpoint/2010/main" val="217490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ROBOT KOL</vt:lpstr>
      <vt:lpstr>Amacı + Tanımı </vt:lpstr>
      <vt:lpstr>Kullanılan Malzemeler</vt:lpstr>
      <vt:lpstr>Malzemelerin Kullanılış Amaçları</vt:lpstr>
      <vt:lpstr>Joystick Devre Şeması</vt:lpstr>
      <vt:lpstr>Robot Kol Devre Şeması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79</cp:revision>
  <dcterms:created xsi:type="dcterms:W3CDTF">2023-06-01T22:28:42Z</dcterms:created>
  <dcterms:modified xsi:type="dcterms:W3CDTF">2023-06-02T02:29:18Z</dcterms:modified>
</cp:coreProperties>
</file>