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fb9fb6fc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fb9fb6fc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fb9fb6fc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fb9fb6fc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66db7f98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66db7f98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66db7f98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66db7f98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fb9fb6fc6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fb9fb6fc6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66db7f9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66db7f9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fb9fb6fc6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fb9fb6fc6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fb9fb6fc6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fb9fb6fc6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03cd8342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03cd8342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3cd83422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3cd83422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3cd83422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3cd83422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3cd83422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3cd83422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3cd83422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3cd83422e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fb9fb6fc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fb9fb6fc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fb9fb6fc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fb9fb6fc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fb9fb6fc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fb9fb6fc6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How Does the ASAP Affect Abnormal Returns After Air Disasters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71401"/>
            <a:ext cx="9144000" cy="1000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2"/>
          <p:cNvSpPr/>
          <p:nvPr/>
        </p:nvSpPr>
        <p:spPr>
          <a:xfrm>
            <a:off x="59200" y="2064800"/>
            <a:ext cx="4040700" cy="36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739" y="0"/>
            <a:ext cx="705652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0425" y="1225238"/>
            <a:ext cx="3695700" cy="2693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672" y="1207260"/>
            <a:ext cx="3695642" cy="272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4"/>
          <p:cNvSpPr txBox="1"/>
          <p:nvPr/>
        </p:nvSpPr>
        <p:spPr>
          <a:xfrm>
            <a:off x="510650" y="801775"/>
            <a:ext cx="3695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Lesser fine → Less effect on income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4"/>
          <p:cNvSpPr txBox="1"/>
          <p:nvPr/>
        </p:nvSpPr>
        <p:spPr>
          <a:xfrm>
            <a:off x="4810425" y="658675"/>
            <a:ext cx="3695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sentiment to punish the companies more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How Does the ASAP Affect Abnormal Returns After Air Disasters</a:t>
            </a:r>
            <a:endParaRPr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4865" y="503252"/>
            <a:ext cx="3974275" cy="38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37" name="Google Shape;137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 1 - All flight crashes from 1982 to 1997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 2 - All flight crashes from 1997 to 2012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abnormal returns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Compute Cumulative Average Abnormal Returns for each dataset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 CAARs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71401"/>
            <a:ext cx="9144000" cy="100069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8"/>
          <p:cNvSpPr/>
          <p:nvPr/>
        </p:nvSpPr>
        <p:spPr>
          <a:xfrm>
            <a:off x="59200" y="2064800"/>
            <a:ext cx="4040700" cy="36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49" name="Google Shape;149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Aviation Safety Network. (2021, November 10). Retrieved from https://aviation-safety.net/statistics/period/stats.php?cat=A1.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Bosch, J., Eckard, E. W., &amp; Singal, V. (1998). The Competitive Impact of Air Crashes: Stock Market Evidence. </a:t>
            </a:r>
            <a:r>
              <a:rPr lang="en" i="1"/>
              <a:t>The Journal of Law &amp; Economics, 41</a:t>
            </a:r>
            <a:r>
              <a:rPr lang="en"/>
              <a:t>(2), 503-519.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Chance, D. M., &amp; Ferris, S. P. (1987). The Effect of Aviation Disasters on the Air Transport Industry: A Financial Market Perspective. </a:t>
            </a:r>
            <a:r>
              <a:rPr lang="en" i="1"/>
              <a:t>Journal of Transport Economics and Policy, 21</a:t>
            </a:r>
            <a:r>
              <a:rPr lang="en"/>
              <a:t>(2), 151-165.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FAA. (2002, November 15). Aviation Safety Action Program Document Information. Retrieved from https://www.faa.gov/regulations_policies/advisory_circulars/index.cfm/go/document.information/documentid/23207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r="1787" b="1594"/>
          <a:stretch/>
        </p:blipFill>
        <p:spPr>
          <a:xfrm>
            <a:off x="2052725" y="875350"/>
            <a:ext cx="5038525" cy="33928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4721675" y="4186725"/>
            <a:ext cx="3996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/>
              <a:t>George Pachantouris/Getty Images</a:t>
            </a:r>
            <a:endParaRPr sz="1200"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463" y="128588"/>
            <a:ext cx="6315075" cy="48863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/>
          <p:nvPr/>
        </p:nvSpPr>
        <p:spPr>
          <a:xfrm>
            <a:off x="7337150" y="651250"/>
            <a:ext cx="392400" cy="273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/>
          </a:p>
        </p:txBody>
      </p:sp>
      <p:sp>
        <p:nvSpPr>
          <p:cNvPr id="67" name="Google Shape;67;p15"/>
          <p:cNvSpPr/>
          <p:nvPr/>
        </p:nvSpPr>
        <p:spPr>
          <a:xfrm>
            <a:off x="5994575" y="37000"/>
            <a:ext cx="2212800" cy="57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1222100"/>
            <a:ext cx="8520600" cy="21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in 2.7 mil (1998-2007)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		TO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		1 in 7.9 mil (2008-2017)</a:t>
            </a:r>
            <a:endParaRPr/>
          </a:p>
        </p:txBody>
      </p:sp>
      <p:sp>
        <p:nvSpPr>
          <p:cNvPr id="73" name="Google Shape;73;p16"/>
          <p:cNvSpPr txBox="1"/>
          <p:nvPr/>
        </p:nvSpPr>
        <p:spPr>
          <a:xfrm>
            <a:off x="762275" y="288625"/>
            <a:ext cx="7741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Rate of passenger mortality</a:t>
            </a:r>
            <a:endParaRPr sz="2600"/>
          </a:p>
        </p:txBody>
      </p:sp>
      <p:cxnSp>
        <p:nvCxnSpPr>
          <p:cNvPr id="74" name="Google Shape;74;p16"/>
          <p:cNvCxnSpPr/>
          <p:nvPr/>
        </p:nvCxnSpPr>
        <p:spPr>
          <a:xfrm rot="10800000" flipH="1">
            <a:off x="7400" y="939800"/>
            <a:ext cx="9139800" cy="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 rotWithShape="1">
          <a:blip r:embed="rId3">
            <a:alphaModFix/>
          </a:blip>
          <a:srcRect t="10225"/>
          <a:stretch/>
        </p:blipFill>
        <p:spPr>
          <a:xfrm>
            <a:off x="1384538" y="754438"/>
            <a:ext cx="6374925" cy="36346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/>
        </p:nvSpPr>
        <p:spPr>
          <a:xfrm>
            <a:off x="5276725" y="4292425"/>
            <a:ext cx="3478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chemeClr val="dk1"/>
                </a:solidFill>
              </a:rPr>
              <a:t>Aviation Safety Network (2021)</a:t>
            </a:r>
            <a:endParaRPr sz="1200"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7875" y="1009650"/>
            <a:ext cx="4848225" cy="31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8"/>
          <p:cNvSpPr txBox="1"/>
          <p:nvPr/>
        </p:nvSpPr>
        <p:spPr>
          <a:xfrm>
            <a:off x="5276700" y="4085200"/>
            <a:ext cx="2516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/>
              <a:t>JethuynhCan/Getty Images</a:t>
            </a:r>
            <a:endParaRPr sz="1200"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400" y="908150"/>
            <a:ext cx="7877175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2842588"/>
            <a:ext cx="750570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8938" y="1284700"/>
            <a:ext cx="328612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0641"/>
            <a:ext cx="9143999" cy="3505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</Words>
  <Application>Microsoft Office PowerPoint</Application>
  <PresentationFormat>On-screen Show (16:9)</PresentationFormat>
  <Paragraphs>25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Simple Light</vt:lpstr>
      <vt:lpstr>How Does the ASAP Affect Abnormal Returns After Air Disasters</vt:lpstr>
      <vt:lpstr>PowerPoint Presentation</vt:lpstr>
      <vt:lpstr>PowerPoint Presentation</vt:lpstr>
      <vt:lpstr>1 in 2.7 mil (1998-2007)          TO          1 in 7.9 mil (2008-2017)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Does the ASAP Affect Abnormal Returns After Air Disasters</vt:lpstr>
      <vt:lpstr>PowerPoint Presentation</vt:lpstr>
      <vt:lpstr>Methodology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the ASAP Affect Abnormal Returns After Air Disasters</dc:title>
  <cp:lastModifiedBy>Saksham</cp:lastModifiedBy>
  <cp:revision>1</cp:revision>
  <dcterms:modified xsi:type="dcterms:W3CDTF">2022-07-26T06:05:39Z</dcterms:modified>
</cp:coreProperties>
</file>