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9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625C-78F2-440C-9DA7-E05595F1F34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D106-8381-464E-A403-BAB75B3E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4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613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-662782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340" y="1825625"/>
            <a:ext cx="9025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93"/>
          </a:xfrm>
        </p:spPr>
        <p:txBody>
          <a:bodyPr>
            <a:normAutofit fontScale="90000"/>
          </a:bodyPr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73" y="365125"/>
            <a:ext cx="9615053" cy="57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5940"/>
          </a:xfrm>
        </p:spPr>
        <p:txBody>
          <a:bodyPr>
            <a:normAutofit/>
          </a:bodyPr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808" y="365126"/>
            <a:ext cx="8600384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</vt:lpstr>
      <vt:lpstr>s</vt:lpstr>
      <vt:lpstr>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</dc:creator>
  <cp:lastModifiedBy>VINOD</cp:lastModifiedBy>
  <cp:revision>2</cp:revision>
  <dcterms:created xsi:type="dcterms:W3CDTF">2022-09-29T06:41:18Z</dcterms:created>
  <dcterms:modified xsi:type="dcterms:W3CDTF">2022-09-29T07:39:24Z</dcterms:modified>
</cp:coreProperties>
</file>