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 Write a program for implementation of logistic regression.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Experiment No.: </a:t>
            </a:r>
            <a:r>
              <a:rPr lang="en-US" b="1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8" y="1600200"/>
            <a:ext cx="81350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Logistic regression </a:t>
            </a:r>
            <a:r>
              <a:rPr lang="en-US" sz="3600" dirty="0"/>
              <a:t>is one of the technique used for  classification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42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3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Insurance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762000"/>
            <a:ext cx="54898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600200"/>
            <a:ext cx="743681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6" y="838200"/>
            <a:ext cx="7776507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57200"/>
            <a:ext cx="8001000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5438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8766"/>
            <a:ext cx="8229600" cy="390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1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 Write a program for implementation of logistic regression.  </vt:lpstr>
      <vt:lpstr>Logistic regression</vt:lpstr>
      <vt:lpstr>Logistic regression is one of the technique used for  classification </vt:lpstr>
      <vt:lpstr>Insurance data</vt:lpstr>
      <vt:lpstr>Scatter plot</vt:lpstr>
      <vt:lpstr>s</vt:lpstr>
      <vt:lpstr>s</vt:lpstr>
      <vt:lpstr>s</vt:lpstr>
      <vt:lpstr>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VINOD</cp:lastModifiedBy>
  <cp:revision>10</cp:revision>
  <dcterms:created xsi:type="dcterms:W3CDTF">2006-08-16T00:00:00Z</dcterms:created>
  <dcterms:modified xsi:type="dcterms:W3CDTF">2024-08-10T11:23:47Z</dcterms:modified>
</cp:coreProperties>
</file>