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4C9A38B-F4BE-4B05-A255-8AA6010EA47B}"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AF95C-1133-493D-9045-A273394F754D}" type="slidenum">
              <a:rPr lang="en-US" smtClean="0"/>
              <a:t>‹#›</a:t>
            </a:fld>
            <a:endParaRPr lang="en-US"/>
          </a:p>
        </p:txBody>
      </p:sp>
    </p:spTree>
    <p:extLst>
      <p:ext uri="{BB962C8B-B14F-4D97-AF65-F5344CB8AC3E}">
        <p14:creationId xmlns:p14="http://schemas.microsoft.com/office/powerpoint/2010/main" val="2640097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C9A38B-F4BE-4B05-A255-8AA6010EA47B}"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AF95C-1133-493D-9045-A273394F754D}" type="slidenum">
              <a:rPr lang="en-US" smtClean="0"/>
              <a:t>‹#›</a:t>
            </a:fld>
            <a:endParaRPr lang="en-US"/>
          </a:p>
        </p:txBody>
      </p:sp>
    </p:spTree>
    <p:extLst>
      <p:ext uri="{BB962C8B-B14F-4D97-AF65-F5344CB8AC3E}">
        <p14:creationId xmlns:p14="http://schemas.microsoft.com/office/powerpoint/2010/main" val="3595375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C9A38B-F4BE-4B05-A255-8AA6010EA47B}"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AF95C-1133-493D-9045-A273394F754D}" type="slidenum">
              <a:rPr lang="en-US" smtClean="0"/>
              <a:t>‹#›</a:t>
            </a:fld>
            <a:endParaRPr lang="en-US"/>
          </a:p>
        </p:txBody>
      </p:sp>
    </p:spTree>
    <p:extLst>
      <p:ext uri="{BB962C8B-B14F-4D97-AF65-F5344CB8AC3E}">
        <p14:creationId xmlns:p14="http://schemas.microsoft.com/office/powerpoint/2010/main" val="3785259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C9A38B-F4BE-4B05-A255-8AA6010EA47B}"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AF95C-1133-493D-9045-A273394F754D}" type="slidenum">
              <a:rPr lang="en-US" smtClean="0"/>
              <a:t>‹#›</a:t>
            </a:fld>
            <a:endParaRPr lang="en-US"/>
          </a:p>
        </p:txBody>
      </p:sp>
    </p:spTree>
    <p:extLst>
      <p:ext uri="{BB962C8B-B14F-4D97-AF65-F5344CB8AC3E}">
        <p14:creationId xmlns:p14="http://schemas.microsoft.com/office/powerpoint/2010/main" val="3294130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C9A38B-F4BE-4B05-A255-8AA6010EA47B}"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AF95C-1133-493D-9045-A273394F754D}" type="slidenum">
              <a:rPr lang="en-US" smtClean="0"/>
              <a:t>‹#›</a:t>
            </a:fld>
            <a:endParaRPr lang="en-US"/>
          </a:p>
        </p:txBody>
      </p:sp>
    </p:spTree>
    <p:extLst>
      <p:ext uri="{BB962C8B-B14F-4D97-AF65-F5344CB8AC3E}">
        <p14:creationId xmlns:p14="http://schemas.microsoft.com/office/powerpoint/2010/main" val="698639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C9A38B-F4BE-4B05-A255-8AA6010EA47B}"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AF95C-1133-493D-9045-A273394F754D}" type="slidenum">
              <a:rPr lang="en-US" smtClean="0"/>
              <a:t>‹#›</a:t>
            </a:fld>
            <a:endParaRPr lang="en-US"/>
          </a:p>
        </p:txBody>
      </p:sp>
    </p:spTree>
    <p:extLst>
      <p:ext uri="{BB962C8B-B14F-4D97-AF65-F5344CB8AC3E}">
        <p14:creationId xmlns:p14="http://schemas.microsoft.com/office/powerpoint/2010/main" val="3230796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C9A38B-F4BE-4B05-A255-8AA6010EA47B}" type="datetimeFigureOut">
              <a:rPr lang="en-US" smtClean="0"/>
              <a:t>8/21/2024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4AF95C-1133-493D-9045-A273394F754D}" type="slidenum">
              <a:rPr lang="en-US" smtClean="0"/>
              <a:t>‹#›</a:t>
            </a:fld>
            <a:endParaRPr lang="en-US"/>
          </a:p>
        </p:txBody>
      </p:sp>
    </p:spTree>
    <p:extLst>
      <p:ext uri="{BB962C8B-B14F-4D97-AF65-F5344CB8AC3E}">
        <p14:creationId xmlns:p14="http://schemas.microsoft.com/office/powerpoint/2010/main" val="603440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C9A38B-F4BE-4B05-A255-8AA6010EA47B}" type="datetimeFigureOut">
              <a:rPr lang="en-US" smtClean="0"/>
              <a:t>8/21/2024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4AF95C-1133-493D-9045-A273394F754D}" type="slidenum">
              <a:rPr lang="en-US" smtClean="0"/>
              <a:t>‹#›</a:t>
            </a:fld>
            <a:endParaRPr lang="en-US"/>
          </a:p>
        </p:txBody>
      </p:sp>
    </p:spTree>
    <p:extLst>
      <p:ext uri="{BB962C8B-B14F-4D97-AF65-F5344CB8AC3E}">
        <p14:creationId xmlns:p14="http://schemas.microsoft.com/office/powerpoint/2010/main" val="3082905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C9A38B-F4BE-4B05-A255-8AA6010EA47B}" type="datetimeFigureOut">
              <a:rPr lang="en-US" smtClean="0"/>
              <a:t>8/21/2024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4AF95C-1133-493D-9045-A273394F754D}" type="slidenum">
              <a:rPr lang="en-US" smtClean="0"/>
              <a:t>‹#›</a:t>
            </a:fld>
            <a:endParaRPr lang="en-US"/>
          </a:p>
        </p:txBody>
      </p:sp>
    </p:spTree>
    <p:extLst>
      <p:ext uri="{BB962C8B-B14F-4D97-AF65-F5344CB8AC3E}">
        <p14:creationId xmlns:p14="http://schemas.microsoft.com/office/powerpoint/2010/main" val="126452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C9A38B-F4BE-4B05-A255-8AA6010EA47B}"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AF95C-1133-493D-9045-A273394F754D}" type="slidenum">
              <a:rPr lang="en-US" smtClean="0"/>
              <a:t>‹#›</a:t>
            </a:fld>
            <a:endParaRPr lang="en-US"/>
          </a:p>
        </p:txBody>
      </p:sp>
    </p:spTree>
    <p:extLst>
      <p:ext uri="{BB962C8B-B14F-4D97-AF65-F5344CB8AC3E}">
        <p14:creationId xmlns:p14="http://schemas.microsoft.com/office/powerpoint/2010/main" val="3022613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C9A38B-F4BE-4B05-A255-8AA6010EA47B}"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AF95C-1133-493D-9045-A273394F754D}" type="slidenum">
              <a:rPr lang="en-US" smtClean="0"/>
              <a:t>‹#›</a:t>
            </a:fld>
            <a:endParaRPr lang="en-US"/>
          </a:p>
        </p:txBody>
      </p:sp>
    </p:spTree>
    <p:extLst>
      <p:ext uri="{BB962C8B-B14F-4D97-AF65-F5344CB8AC3E}">
        <p14:creationId xmlns:p14="http://schemas.microsoft.com/office/powerpoint/2010/main" val="195808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C9A38B-F4BE-4B05-A255-8AA6010EA47B}" type="datetimeFigureOut">
              <a:rPr lang="en-US" smtClean="0"/>
              <a:t>8/21/2024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AF95C-1133-493D-9045-A273394F754D}" type="slidenum">
              <a:rPr lang="en-US" smtClean="0"/>
              <a:t>‹#›</a:t>
            </a:fld>
            <a:endParaRPr lang="en-US"/>
          </a:p>
        </p:txBody>
      </p:sp>
    </p:spTree>
    <p:extLst>
      <p:ext uri="{BB962C8B-B14F-4D97-AF65-F5344CB8AC3E}">
        <p14:creationId xmlns:p14="http://schemas.microsoft.com/office/powerpoint/2010/main" val="3502209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8708"/>
          </a:xfrm>
        </p:spPr>
        <p:txBody>
          <a:bodyPr>
            <a:normAutofit fontScale="90000"/>
          </a:bodyPr>
          <a:lstStyle/>
          <a:p>
            <a:r>
              <a:rPr lang="en-IN" b="1" dirty="0"/>
              <a:t>E05 :Write a program to implement Multi-class Classification</a:t>
            </a:r>
            <a:r>
              <a:rPr lang="en-IN" dirty="0"/>
              <a:t>. </a:t>
            </a:r>
            <a:br>
              <a:rPr lang="en-IN" dirty="0"/>
            </a:br>
            <a:r>
              <a:rPr lang="en-IN" dirty="0"/>
              <a:t>							</a:t>
            </a:r>
            <a:r>
              <a:rPr lang="en-IN" dirty="0">
                <a:solidFill>
                  <a:srgbClr val="0070C0"/>
                </a:solidFill>
              </a:rPr>
              <a:t>Logistic regression</a:t>
            </a:r>
            <a:endParaRPr lang="en-US" dirty="0">
              <a:solidFill>
                <a:srgbClr val="0070C0"/>
              </a:solidFill>
            </a:endParaRPr>
          </a:p>
        </p:txBody>
      </p:sp>
      <p:pic>
        <p:nvPicPr>
          <p:cNvPr id="4" name="Content Placeholder 3"/>
          <p:cNvPicPr>
            <a:picLocks noGrp="1" noChangeAspect="1"/>
          </p:cNvPicPr>
          <p:nvPr>
            <p:ph idx="1"/>
          </p:nvPr>
        </p:nvPicPr>
        <p:blipFill>
          <a:blip r:embed="rId2"/>
          <a:stretch>
            <a:fillRect/>
          </a:stretch>
        </p:blipFill>
        <p:spPr>
          <a:xfrm>
            <a:off x="1201003" y="1690688"/>
            <a:ext cx="8977733" cy="4887533"/>
          </a:xfrm>
          <a:prstGeom prst="rect">
            <a:avLst/>
          </a:prstGeom>
        </p:spPr>
      </p:pic>
    </p:spTree>
    <p:extLst>
      <p:ext uri="{BB962C8B-B14F-4D97-AF65-F5344CB8AC3E}">
        <p14:creationId xmlns:p14="http://schemas.microsoft.com/office/powerpoint/2010/main" val="1327151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62672"/>
          </a:xfrm>
        </p:spPr>
        <p:txBody>
          <a:bodyPr>
            <a:normAutofit fontScale="90000"/>
          </a:bodyPr>
          <a:lstStyle/>
          <a:p>
            <a:r>
              <a:rPr lang="en-US" dirty="0"/>
              <a:t>2</a:t>
            </a:r>
          </a:p>
        </p:txBody>
      </p:sp>
      <p:pic>
        <p:nvPicPr>
          <p:cNvPr id="4" name="Content Placeholder 3"/>
          <p:cNvPicPr>
            <a:picLocks noGrp="1" noChangeAspect="1"/>
          </p:cNvPicPr>
          <p:nvPr>
            <p:ph idx="1"/>
          </p:nvPr>
        </p:nvPicPr>
        <p:blipFill>
          <a:blip r:embed="rId2"/>
          <a:stretch>
            <a:fillRect/>
          </a:stretch>
        </p:blipFill>
        <p:spPr>
          <a:xfrm>
            <a:off x="1050878" y="365127"/>
            <a:ext cx="9258322" cy="5757246"/>
          </a:xfrm>
          <a:prstGeom prst="rect">
            <a:avLst/>
          </a:prstGeom>
        </p:spPr>
      </p:pic>
    </p:spTree>
    <p:extLst>
      <p:ext uri="{BB962C8B-B14F-4D97-AF65-F5344CB8AC3E}">
        <p14:creationId xmlns:p14="http://schemas.microsoft.com/office/powerpoint/2010/main" val="1740718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99150"/>
          </a:xfrm>
        </p:spPr>
        <p:txBody>
          <a:bodyPr>
            <a:normAutofit fontScale="90000"/>
          </a:bodyPr>
          <a:lstStyle/>
          <a:p>
            <a:r>
              <a:rPr lang="en-US" b="1" dirty="0"/>
              <a:t>Exercise</a:t>
            </a:r>
          </a:p>
        </p:txBody>
      </p:sp>
      <p:sp>
        <p:nvSpPr>
          <p:cNvPr id="3" name="Content Placeholder 2"/>
          <p:cNvSpPr>
            <a:spLocks noGrp="1"/>
          </p:cNvSpPr>
          <p:nvPr>
            <p:ph idx="1"/>
          </p:nvPr>
        </p:nvSpPr>
        <p:spPr>
          <a:xfrm>
            <a:off x="838200" y="1050878"/>
            <a:ext cx="10515600" cy="5622877"/>
          </a:xfrm>
        </p:spPr>
        <p:txBody>
          <a:bodyPr>
            <a:normAutofit fontScale="92500" lnSpcReduction="10000"/>
          </a:bodyPr>
          <a:lstStyle/>
          <a:p>
            <a:pPr algn="just"/>
            <a:r>
              <a:rPr lang="en-US" dirty="0"/>
              <a:t>Use </a:t>
            </a:r>
            <a:r>
              <a:rPr lang="en-US" dirty="0" err="1"/>
              <a:t>sklearn.datasets</a:t>
            </a:r>
            <a:r>
              <a:rPr lang="en-US" dirty="0"/>
              <a:t> iris flower dataset to train your model using logistic regression. You need to figure out accuracy of your model and use that to predict different samples in your test dataset. In iris dataset there are 150 samples containing following features,</a:t>
            </a:r>
          </a:p>
          <a:p>
            <a:pPr marL="0" indent="0" algn="just">
              <a:buNone/>
            </a:pPr>
            <a:r>
              <a:rPr lang="en-US" dirty="0">
                <a:solidFill>
                  <a:srgbClr val="FF0000"/>
                </a:solidFill>
              </a:rPr>
              <a:t>1]Sepal Length</a:t>
            </a:r>
          </a:p>
          <a:p>
            <a:pPr marL="0" indent="0" algn="just">
              <a:buNone/>
            </a:pPr>
            <a:r>
              <a:rPr lang="en-US" dirty="0">
                <a:solidFill>
                  <a:srgbClr val="FF0000"/>
                </a:solidFill>
              </a:rPr>
              <a:t>2]Sepal Width</a:t>
            </a:r>
          </a:p>
          <a:p>
            <a:pPr marL="0" indent="0" algn="just">
              <a:buNone/>
            </a:pPr>
            <a:r>
              <a:rPr lang="en-US" dirty="0">
                <a:solidFill>
                  <a:srgbClr val="FF0000"/>
                </a:solidFill>
              </a:rPr>
              <a:t>3]Petal Length</a:t>
            </a:r>
          </a:p>
          <a:p>
            <a:pPr marL="0" indent="0" algn="just">
              <a:buNone/>
            </a:pPr>
            <a:r>
              <a:rPr lang="en-US" dirty="0">
                <a:solidFill>
                  <a:srgbClr val="FF0000"/>
                </a:solidFill>
              </a:rPr>
              <a:t>4]Petal Width</a:t>
            </a:r>
          </a:p>
          <a:p>
            <a:pPr marL="0" indent="0" algn="just">
              <a:buNone/>
            </a:pPr>
            <a:r>
              <a:rPr lang="en-US" dirty="0"/>
              <a:t>2]Using above 4 features classify</a:t>
            </a:r>
          </a:p>
          <a:p>
            <a:pPr marL="0" indent="0" algn="just">
              <a:buNone/>
            </a:pPr>
            <a:r>
              <a:rPr lang="en-US" dirty="0"/>
              <a:t> a flower in one of the three categories,</a:t>
            </a:r>
          </a:p>
          <a:p>
            <a:pPr marL="0" indent="0" algn="just">
              <a:buNone/>
            </a:pPr>
            <a:r>
              <a:rPr lang="en-US" dirty="0">
                <a:solidFill>
                  <a:srgbClr val="0070C0"/>
                </a:solidFill>
              </a:rPr>
              <a:t>1]</a:t>
            </a:r>
            <a:r>
              <a:rPr lang="en-US" dirty="0" err="1">
                <a:solidFill>
                  <a:srgbClr val="0070C0"/>
                </a:solidFill>
              </a:rPr>
              <a:t>Setosa</a:t>
            </a:r>
            <a:endParaRPr lang="en-US" dirty="0">
              <a:solidFill>
                <a:srgbClr val="0070C0"/>
              </a:solidFill>
            </a:endParaRPr>
          </a:p>
          <a:p>
            <a:pPr marL="0" indent="0" algn="just">
              <a:buNone/>
            </a:pPr>
            <a:r>
              <a:rPr lang="en-US" dirty="0">
                <a:solidFill>
                  <a:srgbClr val="0070C0"/>
                </a:solidFill>
              </a:rPr>
              <a:t>2]</a:t>
            </a:r>
            <a:r>
              <a:rPr lang="en-US" dirty="0" err="1">
                <a:solidFill>
                  <a:srgbClr val="0070C0"/>
                </a:solidFill>
              </a:rPr>
              <a:t>Versicolour</a:t>
            </a:r>
            <a:r>
              <a:rPr lang="en-US" dirty="0">
                <a:solidFill>
                  <a:srgbClr val="0070C0"/>
                </a:solidFill>
              </a:rPr>
              <a:t>                                      </a:t>
            </a:r>
          </a:p>
          <a:p>
            <a:pPr marL="0" indent="0" algn="just">
              <a:buNone/>
            </a:pPr>
            <a:r>
              <a:rPr lang="en-US" dirty="0">
                <a:solidFill>
                  <a:srgbClr val="0070C0"/>
                </a:solidFill>
              </a:rPr>
              <a:t>3]</a:t>
            </a:r>
            <a:r>
              <a:rPr lang="en-US" dirty="0" err="1">
                <a:solidFill>
                  <a:srgbClr val="0070C0"/>
                </a:solidFill>
              </a:rPr>
              <a:t>Virginica</a:t>
            </a:r>
            <a:endParaRPr lang="en-US" dirty="0">
              <a:solidFill>
                <a:srgbClr val="0070C0"/>
              </a:solidFill>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9163" y="2224585"/>
            <a:ext cx="4734637" cy="4449170"/>
          </a:xfrm>
          <a:prstGeom prst="rect">
            <a:avLst/>
          </a:prstGeom>
        </p:spPr>
      </p:pic>
    </p:spTree>
    <p:extLst>
      <p:ext uri="{BB962C8B-B14F-4D97-AF65-F5344CB8AC3E}">
        <p14:creationId xmlns:p14="http://schemas.microsoft.com/office/powerpoint/2010/main" val="1779229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6571"/>
          </a:xfrm>
        </p:spPr>
        <p:txBody>
          <a:bodyPr>
            <a:normAutofit fontScale="90000"/>
          </a:bodyPr>
          <a:lstStyle/>
          <a:p>
            <a:r>
              <a:rPr lang="en-US" b="1" dirty="0"/>
              <a:t>Iris dataset</a:t>
            </a:r>
          </a:p>
        </p:txBody>
      </p:sp>
      <p:pic>
        <p:nvPicPr>
          <p:cNvPr id="4" name="Content Placeholder 3"/>
          <p:cNvPicPr>
            <a:picLocks noGrp="1" noChangeAspect="1"/>
          </p:cNvPicPr>
          <p:nvPr>
            <p:ph idx="1"/>
          </p:nvPr>
        </p:nvPicPr>
        <p:blipFill>
          <a:blip r:embed="rId2"/>
          <a:stretch>
            <a:fillRect/>
          </a:stretch>
        </p:blipFill>
        <p:spPr>
          <a:xfrm>
            <a:off x="1269242" y="1091821"/>
            <a:ext cx="8980227" cy="5066885"/>
          </a:xfrm>
          <a:prstGeom prst="rect">
            <a:avLst/>
          </a:prstGeom>
        </p:spPr>
      </p:pic>
    </p:spTree>
    <p:extLst>
      <p:ext uri="{BB962C8B-B14F-4D97-AF65-F5344CB8AC3E}">
        <p14:creationId xmlns:p14="http://schemas.microsoft.com/office/powerpoint/2010/main" val="1889215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113</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E05 :Write a program to implement Multi-class Classification.         Logistic regression</vt:lpstr>
      <vt:lpstr>2</vt:lpstr>
      <vt:lpstr>Exercise</vt:lpstr>
      <vt:lpstr>Iris 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muticlasss</dc:title>
  <dc:creator>VINOD</dc:creator>
  <cp:lastModifiedBy>Admin</cp:lastModifiedBy>
  <cp:revision>4</cp:revision>
  <dcterms:created xsi:type="dcterms:W3CDTF">2022-09-21T03:54:06Z</dcterms:created>
  <dcterms:modified xsi:type="dcterms:W3CDTF">2024-08-21T09:10:38Z</dcterms:modified>
</cp:coreProperties>
</file>