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Write a program to implement Linear Regression with Multiple Variables.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838200"/>
          </a:xfrm>
        </p:spPr>
        <p:txBody>
          <a:bodyPr/>
          <a:lstStyle/>
          <a:p>
            <a:r>
              <a:rPr lang="en-US" dirty="0" err="1" smtClean="0"/>
              <a:t>Exp</a:t>
            </a:r>
            <a:r>
              <a:rPr lang="en-US" dirty="0" smtClean="0"/>
              <a:t> 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414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variables</a:t>
            </a:r>
            <a:endParaRPr lang="en-US" dirty="0"/>
          </a:p>
        </p:txBody>
      </p:sp>
      <p:pic>
        <p:nvPicPr>
          <p:cNvPr id="1026" name="Picture 2" descr="E:\DKTE\2021_2022\OSL\Experiments\linear regression multiple variable\equati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51558"/>
            <a:ext cx="8229600" cy="382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510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:\DKTE\2021_2022\OSL\Experiments\linear regression multiple variable\general_equati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7734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DKTE\2021_2022\OSL\Experiments\linear regression multiple variable\home_equ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799" y="2822575"/>
            <a:ext cx="6781801" cy="121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5513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" dirty="0" smtClean="0"/>
              <a:t>s</a:t>
            </a:r>
            <a:endParaRPr lang="en-US" sz="800" dirty="0"/>
          </a:p>
        </p:txBody>
      </p:sp>
      <p:pic>
        <p:nvPicPr>
          <p:cNvPr id="3074" name="Picture 2" descr="E:\DKTE\2021_2022\OSL\Experiments\linear regression multiple variable\homeprice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4610" y="2838291"/>
            <a:ext cx="3954780" cy="204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4754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 exercise folder </a:t>
            </a:r>
            <a:r>
              <a:rPr lang="en-US" dirty="0" smtClean="0"/>
              <a:t>there </a:t>
            </a:r>
            <a:r>
              <a:rPr lang="en-US" dirty="0"/>
              <a:t>is </a:t>
            </a:r>
            <a:r>
              <a:rPr lang="en-US" b="1" dirty="0"/>
              <a:t>hiring.csv</a:t>
            </a:r>
            <a:r>
              <a:rPr lang="en-US" dirty="0"/>
              <a:t>. This file contains hiring statics for a firm such as experience of candidate, his written test score and personal interview score. Based on these 3 factors, HR will decide the salary. Given this data, you need to build a machine learning model for HR department that can help them decide salaries for future candidates. Using this predict salaries for following candidates,</a:t>
            </a:r>
          </a:p>
          <a:p>
            <a:r>
              <a:rPr lang="en-US" b="1" dirty="0"/>
              <a:t>2 </a:t>
            </a:r>
            <a:r>
              <a:rPr lang="en-US" b="1" dirty="0" err="1"/>
              <a:t>yr</a:t>
            </a:r>
            <a:r>
              <a:rPr lang="en-US" b="1" dirty="0"/>
              <a:t> experience, 9 test score, 6 interview score</a:t>
            </a:r>
            <a:endParaRPr lang="en-US" dirty="0"/>
          </a:p>
          <a:p>
            <a:r>
              <a:rPr lang="en-US" b="1" dirty="0"/>
              <a:t>12 </a:t>
            </a:r>
            <a:r>
              <a:rPr lang="en-US" b="1" dirty="0" err="1"/>
              <a:t>yr</a:t>
            </a:r>
            <a:r>
              <a:rPr lang="en-US" b="1" dirty="0"/>
              <a:t> experience, 10 test score, 10 interview score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616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 Write a program to implement Linear Regression with Multiple Variables. </vt:lpstr>
      <vt:lpstr>Multiple variables</vt:lpstr>
      <vt:lpstr>Slide 3</vt:lpstr>
      <vt:lpstr>s</vt:lpstr>
      <vt:lpstr>Exercise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</dc:creator>
  <cp:lastModifiedBy>Admin</cp:lastModifiedBy>
  <cp:revision>9</cp:revision>
  <dcterms:created xsi:type="dcterms:W3CDTF">2006-08-16T00:00:00Z</dcterms:created>
  <dcterms:modified xsi:type="dcterms:W3CDTF">2024-08-06T09:28:50Z</dcterms:modified>
</cp:coreProperties>
</file>