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0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7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7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5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0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68E6-1725-4243-BF1E-AEF0C3B356B9}" type="datetimeFigureOut">
              <a:rPr lang="en-US" smtClean="0"/>
              <a:t>29/07/2024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08C6A-063B-4EC2-8C14-5678A5DA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 02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Write a program for implementation of simple linear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simple linear regression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 Linear regression is a statistical approach for </a:t>
            </a:r>
            <a:r>
              <a:rPr lang="en-US" dirty="0" smtClean="0"/>
              <a:t>modeling </a:t>
            </a:r>
            <a:r>
              <a:rPr lang="en-US" dirty="0"/>
              <a:t>relationship between a dependent variable with a given set of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22765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Sample problem of predicting home price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table represents current home </a:t>
            </a:r>
            <a:r>
              <a:rPr lang="en-US" dirty="0" smtClean="0"/>
              <a:t>prices based </a:t>
            </a:r>
            <a:r>
              <a:rPr lang="en-US" dirty="0"/>
              <a:t>on square feet </a:t>
            </a:r>
            <a:r>
              <a:rPr lang="en-US" dirty="0" smtClean="0"/>
              <a:t>area.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3124200"/>
            <a:ext cx="44291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1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b="1" dirty="0"/>
              <a:t>Problem Statement</a:t>
            </a:r>
            <a:r>
              <a:rPr lang="en-US" sz="2400" dirty="0"/>
              <a:t>: Given above data build a machine learning model that can predict home prices based on square feet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/>
              <a:t>You can represent values in above table as a scatter plot (values are shown in red markers). After that one can draw a straight line that best fits values on chart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438400"/>
            <a:ext cx="75628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3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You can draw multiple lines like this but we choose the one where total sum of error is minimum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06" y="1066800"/>
            <a:ext cx="761818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4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You might remember about linear equation from your high school days math class. Home prices can be presented as following equation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home price = m * (area) + b</a:t>
            </a:r>
          </a:p>
          <a:p>
            <a:r>
              <a:rPr lang="en-US" dirty="0" smtClean="0"/>
              <a:t>Generic </a:t>
            </a:r>
            <a:r>
              <a:rPr lang="en-US" dirty="0"/>
              <a:t>form of same equation is</a:t>
            </a:r>
            <a:r>
              <a:rPr lang="en-US" dirty="0" smtClean="0"/>
              <a:t>,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200400"/>
            <a:ext cx="782478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169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Exp 02 </vt:lpstr>
      <vt:lpstr>simple linear regression  </vt:lpstr>
      <vt:lpstr>Sample problem of predicting home price </vt:lpstr>
      <vt:lpstr>Problem Statement: Given above data build a machine learning model that can predict home prices based on square feet area</vt:lpstr>
      <vt:lpstr>You can draw multiple lines like this but we choose the one where total sum of error is minimum</vt:lpstr>
      <vt:lpstr>You might remember about linear equation from your high school days math class. Home prices can be presented as following equation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 6</dc:title>
  <dc:creator>VINOD</dc:creator>
  <cp:lastModifiedBy>VINOD</cp:lastModifiedBy>
  <cp:revision>5</cp:revision>
  <dcterms:created xsi:type="dcterms:W3CDTF">2021-09-20T14:32:15Z</dcterms:created>
  <dcterms:modified xsi:type="dcterms:W3CDTF">2024-07-29T03:20:29Z</dcterms:modified>
</cp:coreProperties>
</file>