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7.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8.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ppt/theme/themeOverride4.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127" r:id="rId1"/>
    <p:sldMasterId id="2147484134" r:id="rId2"/>
    <p:sldMasterId id="2147484142" r:id="rId3"/>
    <p:sldMasterId id="2147484148" r:id="rId4"/>
    <p:sldMasterId id="2147484154" r:id="rId5"/>
    <p:sldMasterId id="2147483891" r:id="rId6"/>
    <p:sldMasterId id="2147484182" r:id="rId7"/>
    <p:sldMasterId id="2147483988" r:id="rId8"/>
    <p:sldMasterId id="2147484203" r:id="rId9"/>
  </p:sldMasterIdLst>
  <p:notesMasterIdLst>
    <p:notesMasterId r:id="rId23"/>
  </p:notesMasterIdLst>
  <p:handoutMasterIdLst>
    <p:handoutMasterId r:id="rId24"/>
  </p:handoutMasterIdLst>
  <p:sldIdLst>
    <p:sldId id="2147375265" r:id="rId10"/>
    <p:sldId id="2147375181" r:id="rId11"/>
    <p:sldId id="2147375373" r:id="rId12"/>
    <p:sldId id="2147375390" r:id="rId13"/>
    <p:sldId id="2147375379" r:id="rId14"/>
    <p:sldId id="2147375388" r:id="rId15"/>
    <p:sldId id="2147375225" r:id="rId16"/>
    <p:sldId id="2147375382" r:id="rId17"/>
    <p:sldId id="2147375389" r:id="rId18"/>
    <p:sldId id="490" r:id="rId19"/>
    <p:sldId id="2147375385" r:id="rId20"/>
    <p:sldId id="2147375367" r:id="rId21"/>
    <p:sldId id="2147375369" r:id="rId22"/>
  </p:sldIdLst>
  <p:sldSz cx="14630400" cy="8229600"/>
  <p:notesSz cx="6858000" cy="9144000"/>
  <p:defaultTextStyle>
    <a:defPPr>
      <a:defRPr lang="en-US"/>
    </a:defPPr>
    <a:lvl1pPr marL="0" algn="l" defTabSz="1097573" rtl="0" eaLnBrk="1" latinLnBrk="0" hangingPunct="1">
      <a:defRPr sz="2160" kern="1200">
        <a:solidFill>
          <a:schemeClr val="tx1"/>
        </a:solidFill>
        <a:latin typeface="+mn-lt"/>
        <a:ea typeface="+mn-ea"/>
        <a:cs typeface="+mn-cs"/>
      </a:defRPr>
    </a:lvl1pPr>
    <a:lvl2pPr marL="548786" algn="l" defTabSz="1097573" rtl="0" eaLnBrk="1" latinLnBrk="0" hangingPunct="1">
      <a:defRPr sz="2160" kern="1200">
        <a:solidFill>
          <a:schemeClr val="tx1"/>
        </a:solidFill>
        <a:latin typeface="+mn-lt"/>
        <a:ea typeface="+mn-ea"/>
        <a:cs typeface="+mn-cs"/>
      </a:defRPr>
    </a:lvl2pPr>
    <a:lvl3pPr marL="1097573" algn="l" defTabSz="1097573" rtl="0" eaLnBrk="1" latinLnBrk="0" hangingPunct="1">
      <a:defRPr sz="2160" kern="1200">
        <a:solidFill>
          <a:schemeClr val="tx1"/>
        </a:solidFill>
        <a:latin typeface="+mn-lt"/>
        <a:ea typeface="+mn-ea"/>
        <a:cs typeface="+mn-cs"/>
      </a:defRPr>
    </a:lvl3pPr>
    <a:lvl4pPr marL="1646358" algn="l" defTabSz="1097573" rtl="0" eaLnBrk="1" latinLnBrk="0" hangingPunct="1">
      <a:defRPr sz="2160" kern="1200">
        <a:solidFill>
          <a:schemeClr val="tx1"/>
        </a:solidFill>
        <a:latin typeface="+mn-lt"/>
        <a:ea typeface="+mn-ea"/>
        <a:cs typeface="+mn-cs"/>
      </a:defRPr>
    </a:lvl4pPr>
    <a:lvl5pPr marL="2195146" algn="l" defTabSz="1097573" rtl="0" eaLnBrk="1" latinLnBrk="0" hangingPunct="1">
      <a:defRPr sz="2160" kern="1200">
        <a:solidFill>
          <a:schemeClr val="tx1"/>
        </a:solidFill>
        <a:latin typeface="+mn-lt"/>
        <a:ea typeface="+mn-ea"/>
        <a:cs typeface="+mn-cs"/>
      </a:defRPr>
    </a:lvl5pPr>
    <a:lvl6pPr marL="2743931" algn="l" defTabSz="1097573" rtl="0" eaLnBrk="1" latinLnBrk="0" hangingPunct="1">
      <a:defRPr sz="2160" kern="1200">
        <a:solidFill>
          <a:schemeClr val="tx1"/>
        </a:solidFill>
        <a:latin typeface="+mn-lt"/>
        <a:ea typeface="+mn-ea"/>
        <a:cs typeface="+mn-cs"/>
      </a:defRPr>
    </a:lvl6pPr>
    <a:lvl7pPr marL="3292718" algn="l" defTabSz="1097573" rtl="0" eaLnBrk="1" latinLnBrk="0" hangingPunct="1">
      <a:defRPr sz="2160" kern="1200">
        <a:solidFill>
          <a:schemeClr val="tx1"/>
        </a:solidFill>
        <a:latin typeface="+mn-lt"/>
        <a:ea typeface="+mn-ea"/>
        <a:cs typeface="+mn-cs"/>
      </a:defRPr>
    </a:lvl7pPr>
    <a:lvl8pPr marL="3841504" algn="l" defTabSz="1097573" rtl="0" eaLnBrk="1" latinLnBrk="0" hangingPunct="1">
      <a:defRPr sz="2160" kern="1200">
        <a:solidFill>
          <a:schemeClr val="tx1"/>
        </a:solidFill>
        <a:latin typeface="+mn-lt"/>
        <a:ea typeface="+mn-ea"/>
        <a:cs typeface="+mn-cs"/>
      </a:defRPr>
    </a:lvl8pPr>
    <a:lvl9pPr marL="4390291" algn="l" defTabSz="1097573"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55EE31-4BFF-D225-F2F6-0CB7C277B7A4}" name="Namit Agrawal" initials="NA" userId="S::namit.agrawal@in.ibm.com::201502b2-e9c3-4fbd-a40b-23a0b40ae1e2" providerId="AD"/>
  <p188:author id="{46206F43-C0DB-2692-6C1B-F8C6321F3143}" name="Siddharth Karki" initials="SK" userId="S::Siddharth.Karki@ibm.com::6bcb3c69-870b-4984-8c79-f03c2caeb80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A148"/>
    <a:srgbClr val="42BE65"/>
    <a:srgbClr val="198038"/>
    <a:srgbClr val="1D8C3E"/>
    <a:srgbClr val="F2F2F2"/>
    <a:srgbClr val="F456F4"/>
    <a:srgbClr val="D2A106"/>
    <a:srgbClr val="F1C21B"/>
    <a:srgbClr val="83B2FF"/>
    <a:srgbClr val="B28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8"/>
    <p:restoredTop sz="90895"/>
  </p:normalViewPr>
  <p:slideViewPr>
    <p:cSldViewPr snapToObjects="1">
      <p:cViewPr varScale="1">
        <p:scale>
          <a:sx n="81" d="100"/>
          <a:sy n="81" d="100"/>
        </p:scale>
        <p:origin x="1392" y="168"/>
      </p:cViewPr>
      <p:guideLst>
        <p:guide orient="horz" pos="2592"/>
        <p:guide pos="4608"/>
      </p:guideLst>
    </p:cSldViewPr>
  </p:slideViewPr>
  <p:outlineViewPr>
    <p:cViewPr>
      <p:scale>
        <a:sx n="33" d="100"/>
        <a:sy n="33" d="100"/>
      </p:scale>
      <p:origin x="0" y="-12448"/>
    </p:cViewPr>
  </p:outlineViewPr>
  <p:notesTextViewPr>
    <p:cViewPr>
      <p:scale>
        <a:sx n="125" d="100"/>
        <a:sy n="125" d="100"/>
      </p:scale>
      <p:origin x="0" y="0"/>
    </p:cViewPr>
  </p:notesTextViewPr>
  <p:sorterViewPr>
    <p:cViewPr>
      <p:scale>
        <a:sx n="65" d="100"/>
        <a:sy n="65" d="100"/>
      </p:scale>
      <p:origin x="0" y="0"/>
    </p:cViewPr>
  </p:sorterViewPr>
  <p:notesViewPr>
    <p:cSldViewPr snapToObjects="1">
      <p:cViewPr varScale="1">
        <p:scale>
          <a:sx n="124" d="100"/>
          <a:sy n="124" d="100"/>
        </p:scale>
        <p:origin x="331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390160085088301"/>
          <c:y val="0"/>
          <c:w val="0.67346646218174799"/>
          <c:h val="0.93328715486429503"/>
        </c:manualLayout>
      </c:layout>
      <c:doughnutChart>
        <c:varyColors val="1"/>
        <c:ser>
          <c:idx val="0"/>
          <c:order val="0"/>
          <c:tx>
            <c:strRef>
              <c:f>Sheet1!$B$1</c:f>
              <c:strCache>
                <c:ptCount val="1"/>
                <c:pt idx="0">
                  <c:v>Column1</c:v>
                </c:pt>
              </c:strCache>
            </c:strRef>
          </c:tx>
          <c:spPr>
            <a:gradFill>
              <a:gsLst>
                <a:gs pos="0">
                  <a:srgbClr val="F14E37"/>
                </a:gs>
                <a:gs pos="50000">
                  <a:srgbClr val="F36C34"/>
                </a:gs>
                <a:gs pos="100000">
                  <a:srgbClr val="F6872E"/>
                </a:gs>
              </a:gsLst>
              <a:lin ang="5400000" scaled="1"/>
            </a:gradFill>
          </c:spPr>
          <c:dPt>
            <c:idx val="0"/>
            <c:bubble3D val="0"/>
            <c:spPr>
              <a:solidFill>
                <a:srgbClr val="198038"/>
              </a:solidFill>
            </c:spPr>
            <c:extLst>
              <c:ext xmlns:c16="http://schemas.microsoft.com/office/drawing/2014/chart" uri="{C3380CC4-5D6E-409C-BE32-E72D297353CC}">
                <c16:uniqueId val="{00000001-F18C-426F-9595-9160F0F80808}"/>
              </c:ext>
            </c:extLst>
          </c:dPt>
          <c:dPt>
            <c:idx val="1"/>
            <c:bubble3D val="0"/>
            <c:spPr>
              <a:solidFill>
                <a:srgbClr val="C6C6C6"/>
              </a:solidFill>
              <a:ln>
                <a:noFill/>
              </a:ln>
            </c:spPr>
            <c:extLst>
              <c:ext xmlns:c16="http://schemas.microsoft.com/office/drawing/2014/chart" uri="{C3380CC4-5D6E-409C-BE32-E72D297353CC}">
                <c16:uniqueId val="{00000003-F18C-426F-9595-9160F0F80808}"/>
              </c:ext>
            </c:extLst>
          </c:dPt>
          <c:dPt>
            <c:idx val="2"/>
            <c:bubble3D val="0"/>
            <c:extLst>
              <c:ext xmlns:c16="http://schemas.microsoft.com/office/drawing/2014/chart" uri="{C3380CC4-5D6E-409C-BE32-E72D297353CC}">
                <c16:uniqueId val="{00000004-F18C-426F-9595-9160F0F80808}"/>
              </c:ext>
            </c:extLst>
          </c:dPt>
          <c:dPt>
            <c:idx val="3"/>
            <c:bubble3D val="0"/>
            <c:extLst>
              <c:ext xmlns:c16="http://schemas.microsoft.com/office/drawing/2014/chart" uri="{C3380CC4-5D6E-409C-BE32-E72D297353CC}">
                <c16:uniqueId val="{00000005-F18C-426F-9595-9160F0F80808}"/>
              </c:ext>
            </c:extLst>
          </c:dPt>
          <c:dPt>
            <c:idx val="4"/>
            <c:bubble3D val="0"/>
            <c:extLst>
              <c:ext xmlns:c16="http://schemas.microsoft.com/office/drawing/2014/chart" uri="{C3380CC4-5D6E-409C-BE32-E72D297353CC}">
                <c16:uniqueId val="{00000006-F18C-426F-9595-9160F0F80808}"/>
              </c:ext>
            </c:extLst>
          </c:dPt>
          <c:dPt>
            <c:idx val="5"/>
            <c:bubble3D val="0"/>
            <c:extLst>
              <c:ext xmlns:c16="http://schemas.microsoft.com/office/drawing/2014/chart" uri="{C3380CC4-5D6E-409C-BE32-E72D297353CC}">
                <c16:uniqueId val="{00000007-F18C-426F-9595-9160F0F80808}"/>
              </c:ext>
            </c:extLst>
          </c:dPt>
          <c:dPt>
            <c:idx val="6"/>
            <c:bubble3D val="0"/>
            <c:extLst>
              <c:ext xmlns:c16="http://schemas.microsoft.com/office/drawing/2014/chart" uri="{C3380CC4-5D6E-409C-BE32-E72D297353CC}">
                <c16:uniqueId val="{00000008-F18C-426F-9595-9160F0F80808}"/>
              </c:ext>
            </c:extLst>
          </c:dPt>
          <c:dPt>
            <c:idx val="7"/>
            <c:bubble3D val="0"/>
            <c:extLst>
              <c:ext xmlns:c16="http://schemas.microsoft.com/office/drawing/2014/chart" uri="{C3380CC4-5D6E-409C-BE32-E72D297353CC}">
                <c16:uniqueId val="{00000009-F18C-426F-9595-9160F0F80808}"/>
              </c:ext>
            </c:extLst>
          </c:dPt>
          <c:dPt>
            <c:idx val="8"/>
            <c:bubble3D val="0"/>
            <c:extLst>
              <c:ext xmlns:c16="http://schemas.microsoft.com/office/drawing/2014/chart" uri="{C3380CC4-5D6E-409C-BE32-E72D297353CC}">
                <c16:uniqueId val="{0000000A-F18C-426F-9595-9160F0F80808}"/>
              </c:ext>
            </c:extLst>
          </c:dPt>
          <c:cat>
            <c:numRef>
              <c:f>Sheet1!$A$2:$A$10</c:f>
              <c:numCache>
                <c:formatCode>General</c:formatCode>
                <c:ptCount val="9"/>
                <c:pt idx="0">
                  <c:v>1</c:v>
                </c:pt>
                <c:pt idx="1">
                  <c:v>2</c:v>
                </c:pt>
              </c:numCache>
            </c:numRef>
          </c:cat>
          <c:val>
            <c:numRef>
              <c:f>Sheet1!$B$2:$B$10</c:f>
              <c:numCache>
                <c:formatCode>General</c:formatCode>
                <c:ptCount val="9"/>
                <c:pt idx="0">
                  <c:v>18</c:v>
                </c:pt>
                <c:pt idx="1">
                  <c:v>82</c:v>
                </c:pt>
              </c:numCache>
            </c:numRef>
          </c:val>
          <c:extLst>
            <c:ext xmlns:c16="http://schemas.microsoft.com/office/drawing/2014/chart" uri="{C3380CC4-5D6E-409C-BE32-E72D297353CC}">
              <c16:uniqueId val="{0000000B-F18C-426F-9595-9160F0F80808}"/>
            </c:ext>
          </c:extLst>
        </c:ser>
        <c:dLbls>
          <c:showLegendKey val="0"/>
          <c:showVal val="0"/>
          <c:showCatName val="0"/>
          <c:showSerName val="0"/>
          <c:showPercent val="0"/>
          <c:showBubbleSize val="0"/>
          <c:showLeaderLines val="1"/>
        </c:dLbls>
        <c:firstSliceAng val="0"/>
        <c:holeSize val="90"/>
      </c:doughnutChart>
      <c:spPr>
        <a:noFill/>
        <a:ln w="25414">
          <a:noFill/>
        </a:ln>
      </c:spPr>
    </c:plotArea>
    <c:plotVisOnly val="1"/>
    <c:dispBlanksAs val="zero"/>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695100886166997E-2"/>
          <c:y val="3.1328320802004997E-2"/>
          <c:w val="0.91786141582729497"/>
          <c:h val="0.90183792815371799"/>
        </c:manualLayout>
      </c:layout>
      <c:barChart>
        <c:barDir val="bar"/>
        <c:grouping val="stacked"/>
        <c:varyColors val="0"/>
        <c:ser>
          <c:idx val="0"/>
          <c:order val="0"/>
          <c:tx>
            <c:strRef>
              <c:f>Sheet1!$B$1</c:f>
              <c:strCache>
                <c:ptCount val="1"/>
                <c:pt idx="0">
                  <c:v>answer</c:v>
                </c:pt>
              </c:strCache>
            </c:strRef>
          </c:tx>
          <c:spPr>
            <a:solidFill>
              <a:srgbClr val="198038"/>
            </a:solidFill>
            <a:ln>
              <a:noFill/>
            </a:ln>
            <a:effectLst/>
          </c:spPr>
          <c:invertIfNegative val="0"/>
          <c:dPt>
            <c:idx val="0"/>
            <c:invertIfNegative val="0"/>
            <c:bubble3D val="0"/>
            <c:spPr>
              <a:solidFill>
                <a:srgbClr val="198038"/>
              </a:solidFill>
              <a:ln>
                <a:noFill/>
              </a:ln>
              <a:effectLst/>
            </c:spPr>
            <c:extLst>
              <c:ext xmlns:c16="http://schemas.microsoft.com/office/drawing/2014/chart" uri="{C3380CC4-5D6E-409C-BE32-E72D297353CC}">
                <c16:uniqueId val="{00000001-58FE-574D-A2AE-350620054D72}"/>
              </c:ext>
            </c:extLst>
          </c:dPt>
          <c:dPt>
            <c:idx val="1"/>
            <c:invertIfNegative val="0"/>
            <c:bubble3D val="0"/>
            <c:extLst>
              <c:ext xmlns:c16="http://schemas.microsoft.com/office/drawing/2014/chart" uri="{C3380CC4-5D6E-409C-BE32-E72D297353CC}">
                <c16:uniqueId val="{00000002-58FE-574D-A2AE-350620054D72}"/>
              </c:ext>
            </c:extLst>
          </c:dPt>
          <c:dPt>
            <c:idx val="2"/>
            <c:invertIfNegative val="0"/>
            <c:bubble3D val="0"/>
            <c:extLst>
              <c:ext xmlns:c16="http://schemas.microsoft.com/office/drawing/2014/chart" uri="{C3380CC4-5D6E-409C-BE32-E72D297353CC}">
                <c16:uniqueId val="{00000003-58FE-574D-A2AE-350620054D72}"/>
              </c:ext>
            </c:extLst>
          </c:dPt>
          <c:dPt>
            <c:idx val="3"/>
            <c:invertIfNegative val="0"/>
            <c:bubble3D val="0"/>
            <c:extLst>
              <c:ext xmlns:c16="http://schemas.microsoft.com/office/drawing/2014/chart" uri="{C3380CC4-5D6E-409C-BE32-E72D297353CC}">
                <c16:uniqueId val="{00000004-58FE-574D-A2AE-350620054D72}"/>
              </c:ext>
            </c:extLst>
          </c:dPt>
          <c:dPt>
            <c:idx val="4"/>
            <c:invertIfNegative val="0"/>
            <c:bubble3D val="0"/>
            <c:extLst>
              <c:ext xmlns:c16="http://schemas.microsoft.com/office/drawing/2014/chart" uri="{C3380CC4-5D6E-409C-BE32-E72D297353CC}">
                <c16:uniqueId val="{00000005-58FE-574D-A2AE-350620054D72}"/>
              </c:ext>
            </c:extLst>
          </c:dPt>
          <c:dPt>
            <c:idx val="5"/>
            <c:invertIfNegative val="0"/>
            <c:bubble3D val="0"/>
            <c:extLst>
              <c:ext xmlns:c16="http://schemas.microsoft.com/office/drawing/2014/chart" uri="{C3380CC4-5D6E-409C-BE32-E72D297353CC}">
                <c16:uniqueId val="{00000006-58FE-574D-A2AE-350620054D72}"/>
              </c:ext>
            </c:extLst>
          </c:dPt>
          <c:dPt>
            <c:idx val="6"/>
            <c:invertIfNegative val="0"/>
            <c:bubble3D val="0"/>
            <c:extLst>
              <c:ext xmlns:c16="http://schemas.microsoft.com/office/drawing/2014/chart" uri="{C3380CC4-5D6E-409C-BE32-E72D297353CC}">
                <c16:uniqueId val="{00000007-58FE-574D-A2AE-350620054D72}"/>
              </c:ext>
            </c:extLst>
          </c:dPt>
          <c:dPt>
            <c:idx val="7"/>
            <c:invertIfNegative val="0"/>
            <c:bubble3D val="0"/>
            <c:extLst>
              <c:ext xmlns:c16="http://schemas.microsoft.com/office/drawing/2014/chart" uri="{C3380CC4-5D6E-409C-BE32-E72D297353CC}">
                <c16:uniqueId val="{00000008-58FE-574D-A2AE-350620054D72}"/>
              </c:ext>
            </c:extLst>
          </c:dPt>
          <c:cat>
            <c:numRef>
              <c:f>Sheet1!$A$2:$A$6</c:f>
              <c:numCache>
                <c:formatCode>General</c:formatCode>
                <c:ptCount val="5"/>
                <c:pt idx="0">
                  <c:v>52</c:v>
                </c:pt>
                <c:pt idx="1">
                  <c:v>30</c:v>
                </c:pt>
              </c:numCache>
            </c:numRef>
          </c:cat>
          <c:val>
            <c:numRef>
              <c:f>Sheet1!$B$2:$B$6</c:f>
              <c:numCache>
                <c:formatCode>General</c:formatCode>
                <c:ptCount val="5"/>
                <c:pt idx="0">
                  <c:v>52</c:v>
                </c:pt>
                <c:pt idx="1">
                  <c:v>30</c:v>
                </c:pt>
              </c:numCache>
            </c:numRef>
          </c:val>
          <c:extLst>
            <c:ext xmlns:c16="http://schemas.microsoft.com/office/drawing/2014/chart" uri="{C3380CC4-5D6E-409C-BE32-E72D297353CC}">
              <c16:uniqueId val="{00000009-58FE-574D-A2AE-350620054D72}"/>
            </c:ext>
          </c:extLst>
        </c:ser>
        <c:ser>
          <c:idx val="1"/>
          <c:order val="1"/>
          <c:tx>
            <c:strRef>
              <c:f>Sheet1!$C$1</c:f>
              <c:strCache>
                <c:ptCount val="1"/>
                <c:pt idx="0">
                  <c:v>remainder</c:v>
                </c:pt>
              </c:strCache>
            </c:strRef>
          </c:tx>
          <c:spPr>
            <a:solidFill>
              <a:schemeClr val="bg1"/>
            </a:solidFill>
            <a:ln>
              <a:noFill/>
            </a:ln>
            <a:effectLst/>
          </c:spPr>
          <c:invertIfNegative val="0"/>
          <c:dPt>
            <c:idx val="0"/>
            <c:invertIfNegative val="0"/>
            <c:bubble3D val="0"/>
            <c:spPr>
              <a:solidFill>
                <a:srgbClr val="C6C6C6"/>
              </a:solidFill>
              <a:ln>
                <a:noFill/>
              </a:ln>
              <a:effectLst/>
            </c:spPr>
            <c:extLst>
              <c:ext xmlns:c16="http://schemas.microsoft.com/office/drawing/2014/chart" uri="{C3380CC4-5D6E-409C-BE32-E72D297353CC}">
                <c16:uniqueId val="{0000000B-58FE-574D-A2AE-350620054D72}"/>
              </c:ext>
            </c:extLst>
          </c:dPt>
          <c:dPt>
            <c:idx val="1"/>
            <c:invertIfNegative val="0"/>
            <c:bubble3D val="0"/>
            <c:spPr>
              <a:solidFill>
                <a:srgbClr val="C6C6C6"/>
              </a:solidFill>
              <a:ln>
                <a:noFill/>
              </a:ln>
              <a:effectLst/>
            </c:spPr>
            <c:extLst>
              <c:ext xmlns:c16="http://schemas.microsoft.com/office/drawing/2014/chart" uri="{C3380CC4-5D6E-409C-BE32-E72D297353CC}">
                <c16:uniqueId val="{0000000D-58FE-574D-A2AE-350620054D72}"/>
              </c:ext>
            </c:extLst>
          </c:dPt>
          <c:dPt>
            <c:idx val="2"/>
            <c:invertIfNegative val="0"/>
            <c:bubble3D val="0"/>
            <c:spPr>
              <a:solidFill>
                <a:srgbClr val="C6C6C6"/>
              </a:solidFill>
              <a:ln>
                <a:noFill/>
              </a:ln>
              <a:effectLst/>
            </c:spPr>
            <c:extLst>
              <c:ext xmlns:c16="http://schemas.microsoft.com/office/drawing/2014/chart" uri="{C3380CC4-5D6E-409C-BE32-E72D297353CC}">
                <c16:uniqueId val="{0000000F-58FE-574D-A2AE-350620054D72}"/>
              </c:ext>
            </c:extLst>
          </c:dPt>
          <c:dPt>
            <c:idx val="3"/>
            <c:invertIfNegative val="0"/>
            <c:bubble3D val="0"/>
            <c:spPr>
              <a:solidFill>
                <a:srgbClr val="C6C6C6"/>
              </a:solidFill>
              <a:ln>
                <a:noFill/>
              </a:ln>
              <a:effectLst/>
            </c:spPr>
            <c:extLst>
              <c:ext xmlns:c16="http://schemas.microsoft.com/office/drawing/2014/chart" uri="{C3380CC4-5D6E-409C-BE32-E72D297353CC}">
                <c16:uniqueId val="{00000011-58FE-574D-A2AE-350620054D72}"/>
              </c:ext>
            </c:extLst>
          </c:dPt>
          <c:dPt>
            <c:idx val="4"/>
            <c:invertIfNegative val="0"/>
            <c:bubble3D val="0"/>
            <c:spPr>
              <a:solidFill>
                <a:srgbClr val="C6C6C6"/>
              </a:solidFill>
              <a:ln>
                <a:noFill/>
              </a:ln>
              <a:effectLst/>
            </c:spPr>
            <c:extLst>
              <c:ext xmlns:c16="http://schemas.microsoft.com/office/drawing/2014/chart" uri="{C3380CC4-5D6E-409C-BE32-E72D297353CC}">
                <c16:uniqueId val="{00000013-58FE-574D-A2AE-350620054D72}"/>
              </c:ext>
            </c:extLst>
          </c:dPt>
          <c:dPt>
            <c:idx val="5"/>
            <c:invertIfNegative val="0"/>
            <c:bubble3D val="0"/>
            <c:spPr>
              <a:solidFill>
                <a:srgbClr val="C6C6C6"/>
              </a:solidFill>
              <a:ln>
                <a:noFill/>
              </a:ln>
              <a:effectLst/>
            </c:spPr>
            <c:extLst>
              <c:ext xmlns:c16="http://schemas.microsoft.com/office/drawing/2014/chart" uri="{C3380CC4-5D6E-409C-BE32-E72D297353CC}">
                <c16:uniqueId val="{00000015-58FE-574D-A2AE-350620054D72}"/>
              </c:ext>
            </c:extLst>
          </c:dPt>
          <c:dPt>
            <c:idx val="6"/>
            <c:invertIfNegative val="0"/>
            <c:bubble3D val="0"/>
            <c:spPr>
              <a:solidFill>
                <a:srgbClr val="C6C6C6"/>
              </a:solidFill>
              <a:ln>
                <a:noFill/>
              </a:ln>
              <a:effectLst/>
            </c:spPr>
            <c:extLst>
              <c:ext xmlns:c16="http://schemas.microsoft.com/office/drawing/2014/chart" uri="{C3380CC4-5D6E-409C-BE32-E72D297353CC}">
                <c16:uniqueId val="{00000017-58FE-574D-A2AE-350620054D72}"/>
              </c:ext>
            </c:extLst>
          </c:dPt>
          <c:dPt>
            <c:idx val="7"/>
            <c:invertIfNegative val="0"/>
            <c:bubble3D val="0"/>
            <c:spPr>
              <a:solidFill>
                <a:srgbClr val="C6C6C6"/>
              </a:solidFill>
              <a:ln>
                <a:noFill/>
              </a:ln>
              <a:effectLst/>
            </c:spPr>
            <c:extLst>
              <c:ext xmlns:c16="http://schemas.microsoft.com/office/drawing/2014/chart" uri="{C3380CC4-5D6E-409C-BE32-E72D297353CC}">
                <c16:uniqueId val="{00000019-58FE-574D-A2AE-350620054D72}"/>
              </c:ext>
            </c:extLst>
          </c:dPt>
          <c:cat>
            <c:numRef>
              <c:f>Sheet1!$A$2:$A$6</c:f>
              <c:numCache>
                <c:formatCode>General</c:formatCode>
                <c:ptCount val="5"/>
                <c:pt idx="0">
                  <c:v>52</c:v>
                </c:pt>
                <c:pt idx="1">
                  <c:v>30</c:v>
                </c:pt>
              </c:numCache>
            </c:numRef>
          </c:cat>
          <c:val>
            <c:numRef>
              <c:f>Sheet1!$C$2:$C$6</c:f>
              <c:numCache>
                <c:formatCode>General</c:formatCode>
                <c:ptCount val="5"/>
                <c:pt idx="0">
                  <c:v>48</c:v>
                </c:pt>
                <c:pt idx="1">
                  <c:v>70</c:v>
                </c:pt>
              </c:numCache>
            </c:numRef>
          </c:val>
          <c:extLst>
            <c:ext xmlns:c16="http://schemas.microsoft.com/office/drawing/2014/chart" uri="{C3380CC4-5D6E-409C-BE32-E72D297353CC}">
              <c16:uniqueId val="{0000001A-58FE-574D-A2AE-350620054D72}"/>
            </c:ext>
          </c:extLst>
        </c:ser>
        <c:dLbls>
          <c:showLegendKey val="0"/>
          <c:showVal val="0"/>
          <c:showCatName val="0"/>
          <c:showSerName val="0"/>
          <c:showPercent val="0"/>
          <c:showBubbleSize val="0"/>
        </c:dLbls>
        <c:gapWidth val="200"/>
        <c:overlap val="100"/>
        <c:axId val="173310960"/>
        <c:axId val="173312736"/>
      </c:barChart>
      <c:catAx>
        <c:axId val="173310960"/>
        <c:scaling>
          <c:orientation val="maxMin"/>
        </c:scaling>
        <c:delete val="1"/>
        <c:axPos val="l"/>
        <c:numFmt formatCode="General" sourceLinked="1"/>
        <c:majorTickMark val="out"/>
        <c:minorTickMark val="none"/>
        <c:tickLblPos val="nextTo"/>
        <c:crossAx val="173312736"/>
        <c:crosses val="autoZero"/>
        <c:auto val="1"/>
        <c:lblAlgn val="ctr"/>
        <c:lblOffset val="100"/>
        <c:noMultiLvlLbl val="0"/>
      </c:catAx>
      <c:valAx>
        <c:axId val="173312736"/>
        <c:scaling>
          <c:orientation val="minMax"/>
          <c:max val="100"/>
          <c:min val="0"/>
        </c:scaling>
        <c:delete val="0"/>
        <c:axPos val="t"/>
        <c:numFmt formatCode="#,##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IBM Plex Sans" panose="020B0503050000000000" pitchFamily="34" charset="77"/>
                <a:ea typeface="+mn-ea"/>
                <a:cs typeface="+mn-cs"/>
              </a:defRPr>
            </a:pPr>
            <a:endParaRPr lang="en-US"/>
          </a:p>
        </c:txPr>
        <c:crossAx val="173310960"/>
        <c:crosses val="autoZero"/>
        <c:crossBetween val="between"/>
        <c:majorUnit val="25"/>
        <c:minorUnit val="10"/>
      </c:valAx>
      <c:spPr>
        <a:noFill/>
        <a:ln w="25400">
          <a:noFill/>
        </a:ln>
        <a:effectLst/>
      </c:spPr>
    </c:plotArea>
    <c:plotVisOnly val="1"/>
    <c:dispBlanksAs val="gap"/>
    <c:showDLblsOverMax val="0"/>
  </c:chart>
  <c:spPr>
    <a:noFill/>
    <a:ln>
      <a:noFill/>
    </a:ln>
    <a:effectLst/>
  </c:spPr>
  <c:txPr>
    <a:bodyPr/>
    <a:lstStyle/>
    <a:p>
      <a:pPr>
        <a:defRPr>
          <a:latin typeface="IBM Plex Sans" panose="020B0503050000000000" pitchFamily="34"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390160085088301"/>
          <c:y val="0"/>
          <c:w val="0.67346646218174799"/>
          <c:h val="0.93328715486429503"/>
        </c:manualLayout>
      </c:layout>
      <c:doughnutChart>
        <c:varyColors val="1"/>
        <c:ser>
          <c:idx val="0"/>
          <c:order val="0"/>
          <c:tx>
            <c:strRef>
              <c:f>Sheet1!$B$1</c:f>
              <c:strCache>
                <c:ptCount val="1"/>
                <c:pt idx="0">
                  <c:v>Column1</c:v>
                </c:pt>
              </c:strCache>
            </c:strRef>
          </c:tx>
          <c:spPr>
            <a:gradFill>
              <a:gsLst>
                <a:gs pos="0">
                  <a:srgbClr val="F14E37"/>
                </a:gs>
                <a:gs pos="50000">
                  <a:srgbClr val="F36C34"/>
                </a:gs>
                <a:gs pos="100000">
                  <a:srgbClr val="F6872E"/>
                </a:gs>
              </a:gsLst>
              <a:lin ang="5400000" scaled="1"/>
            </a:gradFill>
          </c:spPr>
          <c:dPt>
            <c:idx val="0"/>
            <c:bubble3D val="0"/>
            <c:spPr>
              <a:solidFill>
                <a:srgbClr val="198038"/>
              </a:solidFill>
            </c:spPr>
            <c:extLst>
              <c:ext xmlns:c16="http://schemas.microsoft.com/office/drawing/2014/chart" uri="{C3380CC4-5D6E-409C-BE32-E72D297353CC}">
                <c16:uniqueId val="{00000001-A2B7-4B61-A5B4-62DA38B50691}"/>
              </c:ext>
            </c:extLst>
          </c:dPt>
          <c:dPt>
            <c:idx val="1"/>
            <c:bubble3D val="0"/>
            <c:spPr>
              <a:solidFill>
                <a:srgbClr val="C6C6C6"/>
              </a:solidFill>
              <a:ln>
                <a:noFill/>
              </a:ln>
            </c:spPr>
            <c:extLst>
              <c:ext xmlns:c16="http://schemas.microsoft.com/office/drawing/2014/chart" uri="{C3380CC4-5D6E-409C-BE32-E72D297353CC}">
                <c16:uniqueId val="{00000003-A2B7-4B61-A5B4-62DA38B50691}"/>
              </c:ext>
            </c:extLst>
          </c:dPt>
          <c:dPt>
            <c:idx val="2"/>
            <c:bubble3D val="0"/>
            <c:extLst>
              <c:ext xmlns:c16="http://schemas.microsoft.com/office/drawing/2014/chart" uri="{C3380CC4-5D6E-409C-BE32-E72D297353CC}">
                <c16:uniqueId val="{00000004-A2B7-4B61-A5B4-62DA38B50691}"/>
              </c:ext>
            </c:extLst>
          </c:dPt>
          <c:dPt>
            <c:idx val="3"/>
            <c:bubble3D val="0"/>
            <c:extLst>
              <c:ext xmlns:c16="http://schemas.microsoft.com/office/drawing/2014/chart" uri="{C3380CC4-5D6E-409C-BE32-E72D297353CC}">
                <c16:uniqueId val="{00000005-A2B7-4B61-A5B4-62DA38B50691}"/>
              </c:ext>
            </c:extLst>
          </c:dPt>
          <c:dPt>
            <c:idx val="4"/>
            <c:bubble3D val="0"/>
            <c:extLst>
              <c:ext xmlns:c16="http://schemas.microsoft.com/office/drawing/2014/chart" uri="{C3380CC4-5D6E-409C-BE32-E72D297353CC}">
                <c16:uniqueId val="{00000006-A2B7-4B61-A5B4-62DA38B50691}"/>
              </c:ext>
            </c:extLst>
          </c:dPt>
          <c:dPt>
            <c:idx val="5"/>
            <c:bubble3D val="0"/>
            <c:extLst>
              <c:ext xmlns:c16="http://schemas.microsoft.com/office/drawing/2014/chart" uri="{C3380CC4-5D6E-409C-BE32-E72D297353CC}">
                <c16:uniqueId val="{00000007-A2B7-4B61-A5B4-62DA38B50691}"/>
              </c:ext>
            </c:extLst>
          </c:dPt>
          <c:dPt>
            <c:idx val="6"/>
            <c:bubble3D val="0"/>
            <c:extLst>
              <c:ext xmlns:c16="http://schemas.microsoft.com/office/drawing/2014/chart" uri="{C3380CC4-5D6E-409C-BE32-E72D297353CC}">
                <c16:uniqueId val="{00000008-A2B7-4B61-A5B4-62DA38B50691}"/>
              </c:ext>
            </c:extLst>
          </c:dPt>
          <c:dPt>
            <c:idx val="7"/>
            <c:bubble3D val="0"/>
            <c:extLst>
              <c:ext xmlns:c16="http://schemas.microsoft.com/office/drawing/2014/chart" uri="{C3380CC4-5D6E-409C-BE32-E72D297353CC}">
                <c16:uniqueId val="{00000009-A2B7-4B61-A5B4-62DA38B50691}"/>
              </c:ext>
            </c:extLst>
          </c:dPt>
          <c:dPt>
            <c:idx val="8"/>
            <c:bubble3D val="0"/>
            <c:extLst>
              <c:ext xmlns:c16="http://schemas.microsoft.com/office/drawing/2014/chart" uri="{C3380CC4-5D6E-409C-BE32-E72D297353CC}">
                <c16:uniqueId val="{0000000A-A2B7-4B61-A5B4-62DA38B50691}"/>
              </c:ext>
            </c:extLst>
          </c:dPt>
          <c:cat>
            <c:numRef>
              <c:f>Sheet1!$A$2:$A$10</c:f>
              <c:numCache>
                <c:formatCode>General</c:formatCode>
                <c:ptCount val="9"/>
                <c:pt idx="0">
                  <c:v>1</c:v>
                </c:pt>
                <c:pt idx="1">
                  <c:v>2</c:v>
                </c:pt>
              </c:numCache>
            </c:numRef>
          </c:cat>
          <c:val>
            <c:numRef>
              <c:f>Sheet1!$B$2:$B$10</c:f>
              <c:numCache>
                <c:formatCode>General</c:formatCode>
                <c:ptCount val="9"/>
                <c:pt idx="0">
                  <c:v>56</c:v>
                </c:pt>
                <c:pt idx="1">
                  <c:v>44</c:v>
                </c:pt>
              </c:numCache>
            </c:numRef>
          </c:val>
          <c:extLst>
            <c:ext xmlns:c16="http://schemas.microsoft.com/office/drawing/2014/chart" uri="{C3380CC4-5D6E-409C-BE32-E72D297353CC}">
              <c16:uniqueId val="{0000000B-A2B7-4B61-A5B4-62DA38B50691}"/>
            </c:ext>
          </c:extLst>
        </c:ser>
        <c:dLbls>
          <c:showLegendKey val="0"/>
          <c:showVal val="0"/>
          <c:showCatName val="0"/>
          <c:showSerName val="0"/>
          <c:showPercent val="0"/>
          <c:showBubbleSize val="0"/>
          <c:showLeaderLines val="1"/>
        </c:dLbls>
        <c:firstSliceAng val="0"/>
        <c:holeSize val="90"/>
      </c:doughnutChart>
      <c:spPr>
        <a:noFill/>
        <a:ln w="25414">
          <a:noFill/>
        </a:ln>
      </c:spPr>
    </c:plotArea>
    <c:plotVisOnly val="1"/>
    <c:dispBlanksAs val="zero"/>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390160085088301"/>
          <c:y val="0"/>
          <c:w val="0.67346646218174799"/>
          <c:h val="0.93328715486429503"/>
        </c:manualLayout>
      </c:layout>
      <c:doughnutChart>
        <c:varyColors val="1"/>
        <c:ser>
          <c:idx val="0"/>
          <c:order val="0"/>
          <c:tx>
            <c:strRef>
              <c:f>Sheet1!$B$1</c:f>
              <c:strCache>
                <c:ptCount val="1"/>
                <c:pt idx="0">
                  <c:v>Column1</c:v>
                </c:pt>
              </c:strCache>
            </c:strRef>
          </c:tx>
          <c:spPr>
            <a:gradFill>
              <a:gsLst>
                <a:gs pos="0">
                  <a:srgbClr val="F14E37"/>
                </a:gs>
                <a:gs pos="50000">
                  <a:srgbClr val="F36C34"/>
                </a:gs>
                <a:gs pos="100000">
                  <a:srgbClr val="F6872E"/>
                </a:gs>
              </a:gsLst>
              <a:lin ang="5400000" scaled="1"/>
            </a:gradFill>
          </c:spPr>
          <c:dPt>
            <c:idx val="0"/>
            <c:bubble3D val="0"/>
            <c:spPr>
              <a:solidFill>
                <a:srgbClr val="198038"/>
              </a:solidFill>
            </c:spPr>
            <c:extLst>
              <c:ext xmlns:c16="http://schemas.microsoft.com/office/drawing/2014/chart" uri="{C3380CC4-5D6E-409C-BE32-E72D297353CC}">
                <c16:uniqueId val="{00000001-E53C-4069-BB99-42AE918C9D28}"/>
              </c:ext>
            </c:extLst>
          </c:dPt>
          <c:dPt>
            <c:idx val="1"/>
            <c:bubble3D val="0"/>
            <c:spPr>
              <a:solidFill>
                <a:srgbClr val="C6C6C6"/>
              </a:solidFill>
              <a:ln>
                <a:noFill/>
              </a:ln>
            </c:spPr>
            <c:extLst>
              <c:ext xmlns:c16="http://schemas.microsoft.com/office/drawing/2014/chart" uri="{C3380CC4-5D6E-409C-BE32-E72D297353CC}">
                <c16:uniqueId val="{00000003-E53C-4069-BB99-42AE918C9D28}"/>
              </c:ext>
            </c:extLst>
          </c:dPt>
          <c:dPt>
            <c:idx val="2"/>
            <c:bubble3D val="0"/>
            <c:extLst>
              <c:ext xmlns:c16="http://schemas.microsoft.com/office/drawing/2014/chart" uri="{C3380CC4-5D6E-409C-BE32-E72D297353CC}">
                <c16:uniqueId val="{00000004-E53C-4069-BB99-42AE918C9D28}"/>
              </c:ext>
            </c:extLst>
          </c:dPt>
          <c:dPt>
            <c:idx val="3"/>
            <c:bubble3D val="0"/>
            <c:extLst>
              <c:ext xmlns:c16="http://schemas.microsoft.com/office/drawing/2014/chart" uri="{C3380CC4-5D6E-409C-BE32-E72D297353CC}">
                <c16:uniqueId val="{00000005-E53C-4069-BB99-42AE918C9D28}"/>
              </c:ext>
            </c:extLst>
          </c:dPt>
          <c:dPt>
            <c:idx val="4"/>
            <c:bubble3D val="0"/>
            <c:extLst>
              <c:ext xmlns:c16="http://schemas.microsoft.com/office/drawing/2014/chart" uri="{C3380CC4-5D6E-409C-BE32-E72D297353CC}">
                <c16:uniqueId val="{00000006-E53C-4069-BB99-42AE918C9D28}"/>
              </c:ext>
            </c:extLst>
          </c:dPt>
          <c:dPt>
            <c:idx val="5"/>
            <c:bubble3D val="0"/>
            <c:extLst>
              <c:ext xmlns:c16="http://schemas.microsoft.com/office/drawing/2014/chart" uri="{C3380CC4-5D6E-409C-BE32-E72D297353CC}">
                <c16:uniqueId val="{00000007-E53C-4069-BB99-42AE918C9D28}"/>
              </c:ext>
            </c:extLst>
          </c:dPt>
          <c:dPt>
            <c:idx val="6"/>
            <c:bubble3D val="0"/>
            <c:extLst>
              <c:ext xmlns:c16="http://schemas.microsoft.com/office/drawing/2014/chart" uri="{C3380CC4-5D6E-409C-BE32-E72D297353CC}">
                <c16:uniqueId val="{00000008-E53C-4069-BB99-42AE918C9D28}"/>
              </c:ext>
            </c:extLst>
          </c:dPt>
          <c:dPt>
            <c:idx val="7"/>
            <c:bubble3D val="0"/>
            <c:extLst>
              <c:ext xmlns:c16="http://schemas.microsoft.com/office/drawing/2014/chart" uri="{C3380CC4-5D6E-409C-BE32-E72D297353CC}">
                <c16:uniqueId val="{00000009-E53C-4069-BB99-42AE918C9D28}"/>
              </c:ext>
            </c:extLst>
          </c:dPt>
          <c:dPt>
            <c:idx val="8"/>
            <c:bubble3D val="0"/>
            <c:extLst>
              <c:ext xmlns:c16="http://schemas.microsoft.com/office/drawing/2014/chart" uri="{C3380CC4-5D6E-409C-BE32-E72D297353CC}">
                <c16:uniqueId val="{0000000A-E53C-4069-BB99-42AE918C9D28}"/>
              </c:ext>
            </c:extLst>
          </c:dPt>
          <c:cat>
            <c:numRef>
              <c:f>Sheet1!$A$2:$A$10</c:f>
              <c:numCache>
                <c:formatCode>General</c:formatCode>
                <c:ptCount val="9"/>
                <c:pt idx="0">
                  <c:v>1</c:v>
                </c:pt>
                <c:pt idx="1">
                  <c:v>2</c:v>
                </c:pt>
              </c:numCache>
            </c:numRef>
          </c:cat>
          <c:val>
            <c:numRef>
              <c:f>Sheet1!$B$2:$B$10</c:f>
              <c:numCache>
                <c:formatCode>General</c:formatCode>
                <c:ptCount val="9"/>
                <c:pt idx="0">
                  <c:v>23</c:v>
                </c:pt>
                <c:pt idx="1">
                  <c:v>77</c:v>
                </c:pt>
              </c:numCache>
            </c:numRef>
          </c:val>
          <c:extLst>
            <c:ext xmlns:c16="http://schemas.microsoft.com/office/drawing/2014/chart" uri="{C3380CC4-5D6E-409C-BE32-E72D297353CC}">
              <c16:uniqueId val="{0000000B-E53C-4069-BB99-42AE918C9D28}"/>
            </c:ext>
          </c:extLst>
        </c:ser>
        <c:dLbls>
          <c:showLegendKey val="0"/>
          <c:showVal val="0"/>
          <c:showCatName val="0"/>
          <c:showSerName val="0"/>
          <c:showPercent val="0"/>
          <c:showBubbleSize val="0"/>
          <c:showLeaderLines val="1"/>
        </c:dLbls>
        <c:firstSliceAng val="0"/>
        <c:holeSize val="90"/>
      </c:doughnutChart>
      <c:spPr>
        <a:noFill/>
        <a:ln w="25414">
          <a:noFill/>
        </a:ln>
      </c:spPr>
    </c:plotArea>
    <c:plotVisOnly val="1"/>
    <c:dispBlanksAs val="zero"/>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390160085088301"/>
          <c:y val="0"/>
          <c:w val="0.67346646218174799"/>
          <c:h val="0.93328715486429503"/>
        </c:manualLayout>
      </c:layout>
      <c:doughnutChart>
        <c:varyColors val="1"/>
        <c:ser>
          <c:idx val="0"/>
          <c:order val="0"/>
          <c:tx>
            <c:strRef>
              <c:f>Sheet1!$B$1</c:f>
              <c:strCache>
                <c:ptCount val="1"/>
                <c:pt idx="0">
                  <c:v>Column1</c:v>
                </c:pt>
              </c:strCache>
            </c:strRef>
          </c:tx>
          <c:spPr>
            <a:gradFill>
              <a:gsLst>
                <a:gs pos="0">
                  <a:srgbClr val="F14E37"/>
                </a:gs>
                <a:gs pos="50000">
                  <a:srgbClr val="F36C34"/>
                </a:gs>
                <a:gs pos="100000">
                  <a:srgbClr val="F6872E"/>
                </a:gs>
              </a:gsLst>
              <a:lin ang="5400000" scaled="1"/>
            </a:gradFill>
          </c:spPr>
          <c:dPt>
            <c:idx val="0"/>
            <c:bubble3D val="0"/>
            <c:spPr>
              <a:solidFill>
                <a:srgbClr val="198038"/>
              </a:solidFill>
            </c:spPr>
            <c:extLst>
              <c:ext xmlns:c16="http://schemas.microsoft.com/office/drawing/2014/chart" uri="{C3380CC4-5D6E-409C-BE32-E72D297353CC}">
                <c16:uniqueId val="{00000001-4D95-44FC-AE83-C0DCDB66682D}"/>
              </c:ext>
            </c:extLst>
          </c:dPt>
          <c:dPt>
            <c:idx val="1"/>
            <c:bubble3D val="0"/>
            <c:spPr>
              <a:solidFill>
                <a:srgbClr val="C6C6C6"/>
              </a:solidFill>
              <a:ln>
                <a:noFill/>
              </a:ln>
            </c:spPr>
            <c:extLst>
              <c:ext xmlns:c16="http://schemas.microsoft.com/office/drawing/2014/chart" uri="{C3380CC4-5D6E-409C-BE32-E72D297353CC}">
                <c16:uniqueId val="{00000003-4D95-44FC-AE83-C0DCDB66682D}"/>
              </c:ext>
            </c:extLst>
          </c:dPt>
          <c:dPt>
            <c:idx val="2"/>
            <c:bubble3D val="0"/>
            <c:extLst>
              <c:ext xmlns:c16="http://schemas.microsoft.com/office/drawing/2014/chart" uri="{C3380CC4-5D6E-409C-BE32-E72D297353CC}">
                <c16:uniqueId val="{00000004-4D95-44FC-AE83-C0DCDB66682D}"/>
              </c:ext>
            </c:extLst>
          </c:dPt>
          <c:dPt>
            <c:idx val="3"/>
            <c:bubble3D val="0"/>
            <c:extLst>
              <c:ext xmlns:c16="http://schemas.microsoft.com/office/drawing/2014/chart" uri="{C3380CC4-5D6E-409C-BE32-E72D297353CC}">
                <c16:uniqueId val="{00000005-4D95-44FC-AE83-C0DCDB66682D}"/>
              </c:ext>
            </c:extLst>
          </c:dPt>
          <c:dPt>
            <c:idx val="4"/>
            <c:bubble3D val="0"/>
            <c:extLst>
              <c:ext xmlns:c16="http://schemas.microsoft.com/office/drawing/2014/chart" uri="{C3380CC4-5D6E-409C-BE32-E72D297353CC}">
                <c16:uniqueId val="{00000006-4D95-44FC-AE83-C0DCDB66682D}"/>
              </c:ext>
            </c:extLst>
          </c:dPt>
          <c:dPt>
            <c:idx val="5"/>
            <c:bubble3D val="0"/>
            <c:extLst>
              <c:ext xmlns:c16="http://schemas.microsoft.com/office/drawing/2014/chart" uri="{C3380CC4-5D6E-409C-BE32-E72D297353CC}">
                <c16:uniqueId val="{00000007-4D95-44FC-AE83-C0DCDB66682D}"/>
              </c:ext>
            </c:extLst>
          </c:dPt>
          <c:dPt>
            <c:idx val="6"/>
            <c:bubble3D val="0"/>
            <c:extLst>
              <c:ext xmlns:c16="http://schemas.microsoft.com/office/drawing/2014/chart" uri="{C3380CC4-5D6E-409C-BE32-E72D297353CC}">
                <c16:uniqueId val="{00000008-4D95-44FC-AE83-C0DCDB66682D}"/>
              </c:ext>
            </c:extLst>
          </c:dPt>
          <c:dPt>
            <c:idx val="7"/>
            <c:bubble3D val="0"/>
            <c:extLst>
              <c:ext xmlns:c16="http://schemas.microsoft.com/office/drawing/2014/chart" uri="{C3380CC4-5D6E-409C-BE32-E72D297353CC}">
                <c16:uniqueId val="{00000009-4D95-44FC-AE83-C0DCDB66682D}"/>
              </c:ext>
            </c:extLst>
          </c:dPt>
          <c:dPt>
            <c:idx val="8"/>
            <c:bubble3D val="0"/>
            <c:extLst>
              <c:ext xmlns:c16="http://schemas.microsoft.com/office/drawing/2014/chart" uri="{C3380CC4-5D6E-409C-BE32-E72D297353CC}">
                <c16:uniqueId val="{0000000A-4D95-44FC-AE83-C0DCDB66682D}"/>
              </c:ext>
            </c:extLst>
          </c:dPt>
          <c:cat>
            <c:numRef>
              <c:f>Sheet1!$A$2:$A$10</c:f>
              <c:numCache>
                <c:formatCode>General</c:formatCode>
                <c:ptCount val="9"/>
                <c:pt idx="0">
                  <c:v>1</c:v>
                </c:pt>
                <c:pt idx="1">
                  <c:v>2</c:v>
                </c:pt>
              </c:numCache>
            </c:numRef>
          </c:cat>
          <c:val>
            <c:numRef>
              <c:f>Sheet1!$B$2:$B$10</c:f>
              <c:numCache>
                <c:formatCode>General</c:formatCode>
                <c:ptCount val="9"/>
                <c:pt idx="0">
                  <c:v>47</c:v>
                </c:pt>
                <c:pt idx="1">
                  <c:v>53</c:v>
                </c:pt>
              </c:numCache>
            </c:numRef>
          </c:val>
          <c:extLst>
            <c:ext xmlns:c16="http://schemas.microsoft.com/office/drawing/2014/chart" uri="{C3380CC4-5D6E-409C-BE32-E72D297353CC}">
              <c16:uniqueId val="{0000000B-4D95-44FC-AE83-C0DCDB66682D}"/>
            </c:ext>
          </c:extLst>
        </c:ser>
        <c:dLbls>
          <c:showLegendKey val="0"/>
          <c:showVal val="0"/>
          <c:showCatName val="0"/>
          <c:showSerName val="0"/>
          <c:showPercent val="0"/>
          <c:showBubbleSize val="0"/>
          <c:showLeaderLines val="1"/>
        </c:dLbls>
        <c:firstSliceAng val="0"/>
        <c:holeSize val="90"/>
      </c:doughnutChart>
      <c:spPr>
        <a:noFill/>
        <a:ln w="25414">
          <a:noFill/>
        </a:ln>
      </c:spPr>
    </c:plotArea>
    <c:plotVisOnly val="1"/>
    <c:dispBlanksAs val="zero"/>
    <c:showDLblsOverMax val="0"/>
  </c:chart>
  <c:txPr>
    <a:bodyPr/>
    <a:lstStyle/>
    <a:p>
      <a:pPr>
        <a:defRPr sz="18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dirty="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Ligh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Light"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dirty="0"/>
              <a:t>Group Name / DOC ID / Month XX, 2022 / © 2022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463040" rtl="0" eaLnBrk="1" latinLnBrk="0" hangingPunct="1">
      <a:spcBef>
        <a:spcPts val="960"/>
      </a:spcBef>
      <a:defRPr sz="1600" b="0" i="0" kern="1200">
        <a:solidFill>
          <a:schemeClr val="bg1"/>
        </a:solidFill>
        <a:latin typeface="IBM Plex Sans Light" panose="020B0503050203000203" pitchFamily="34" charset="0"/>
        <a:ea typeface="+mn-ea"/>
        <a:cs typeface="+mn-cs"/>
      </a:defRPr>
    </a:lvl1pPr>
    <a:lvl2pPr marL="279400" indent="-271781" algn="l" defTabSz="1463040" rtl="0" eaLnBrk="1" latinLnBrk="0" hangingPunct="1">
      <a:spcBef>
        <a:spcPts val="960"/>
      </a:spcBef>
      <a:buFont typeface="IBM Plex Sans"/>
      <a:buChar char="–"/>
      <a:tabLst/>
      <a:defRPr sz="1600" b="0" i="0" kern="1200">
        <a:solidFill>
          <a:schemeClr val="bg1"/>
        </a:solidFill>
        <a:latin typeface="IBM Plex Sans Light" panose="020B0503050203000203" pitchFamily="34" charset="0"/>
        <a:ea typeface="+mn-ea"/>
        <a:cs typeface="+mn-cs"/>
      </a:defRPr>
    </a:lvl2pPr>
    <a:lvl3pPr marL="555955" indent="-277978" algn="l" defTabSz="1463040" rtl="0" eaLnBrk="1" latinLnBrk="0" hangingPunct="1">
      <a:spcBef>
        <a:spcPts val="960"/>
      </a:spcBef>
      <a:buFont typeface="IBM Plex Sans Light" panose="020B0604020202020204" pitchFamily="34" charset="0"/>
      <a:buChar char="•"/>
      <a:tabLst/>
      <a:defRPr sz="1600" b="0" i="0" kern="1200">
        <a:solidFill>
          <a:schemeClr val="bg1"/>
        </a:solidFill>
        <a:latin typeface="IBM Plex Sans Light" panose="020B0503050203000203" pitchFamily="34" charset="0"/>
        <a:ea typeface="+mn-ea"/>
        <a:cs typeface="+mn-cs"/>
      </a:defRPr>
    </a:lvl3pPr>
    <a:lvl4pPr marL="1009498" indent="-277978" algn="l" defTabSz="1463040" rtl="0" eaLnBrk="1" latinLnBrk="0" hangingPunct="1">
      <a:spcBef>
        <a:spcPts val="960"/>
      </a:spcBef>
      <a:buFont typeface="IBM Plex Sans Light"/>
      <a:buChar char="–"/>
      <a:tabLst/>
      <a:defRPr sz="1600" b="0" i="0" kern="1200">
        <a:solidFill>
          <a:schemeClr val="bg1"/>
        </a:solidFill>
        <a:latin typeface="IBM Plex Sans Light" panose="020B0503050203000203" pitchFamily="34" charset="0"/>
        <a:ea typeface="+mn-ea"/>
        <a:cs typeface="+mn-cs"/>
      </a:defRPr>
    </a:lvl4pPr>
    <a:lvl5pPr marL="279400" marR="0" indent="-271781" algn="l" defTabSz="1463040" rtl="0" eaLnBrk="1" fontAlgn="base" latinLnBrk="0" hangingPunct="1">
      <a:lnSpc>
        <a:spcPct val="100000"/>
      </a:lnSpc>
      <a:spcBef>
        <a:spcPts val="960"/>
      </a:spcBef>
      <a:spcAft>
        <a:spcPct val="0"/>
      </a:spcAft>
      <a:buClr>
        <a:srgbClr val="000000"/>
      </a:buClr>
      <a:buSzTx/>
      <a:buFont typeface="IBM Plex Sans Light" charset="-120"/>
      <a:buChar char="»"/>
      <a:tabLst/>
      <a:defRPr sz="1600" b="0" i="0" kern="1200">
        <a:solidFill>
          <a:schemeClr val="bg1"/>
        </a:solidFill>
        <a:latin typeface="IBM Plex Sans Light" panose="020B0503050203000203" pitchFamily="34" charset="0"/>
        <a:ea typeface="+mn-ea"/>
        <a:cs typeface="+mn-cs"/>
      </a:defRPr>
    </a:lvl5pPr>
    <a:lvl6pPr marL="3657600" algn="l" defTabSz="1463040" rtl="0" eaLnBrk="1" latinLnBrk="0" hangingPunct="1">
      <a:defRPr sz="1920" kern="1200">
        <a:solidFill>
          <a:schemeClr val="tx1"/>
        </a:solidFill>
        <a:latin typeface="+mn-lt"/>
        <a:ea typeface="+mn-ea"/>
        <a:cs typeface="+mn-cs"/>
      </a:defRPr>
    </a:lvl6pPr>
    <a:lvl7pPr marL="4389120" algn="l" defTabSz="1463040" rtl="0" eaLnBrk="1" latinLnBrk="0" hangingPunct="1">
      <a:defRPr sz="1920" kern="1200">
        <a:solidFill>
          <a:schemeClr val="tx1"/>
        </a:solidFill>
        <a:latin typeface="+mn-lt"/>
        <a:ea typeface="+mn-ea"/>
        <a:cs typeface="+mn-cs"/>
      </a:defRPr>
    </a:lvl7pPr>
    <a:lvl8pPr marL="5120640" algn="l" defTabSz="1463040" rtl="0" eaLnBrk="1" latinLnBrk="0" hangingPunct="1">
      <a:defRPr sz="1920" kern="1200">
        <a:solidFill>
          <a:schemeClr val="tx1"/>
        </a:solidFill>
        <a:latin typeface="+mn-lt"/>
        <a:ea typeface="+mn-ea"/>
        <a:cs typeface="+mn-cs"/>
      </a:defRPr>
    </a:lvl8pPr>
    <a:lvl9pPr marL="5852160" algn="l" defTabSz="146304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a:spcBef>
                <a:spcPts val="600"/>
              </a:spcBef>
            </a:pPr>
            <a:endParaRPr lang="en-US" dirty="0"/>
          </a:p>
        </p:txBody>
      </p:sp>
      <p:sp>
        <p:nvSpPr>
          <p:cNvPr id="4" name="Slide Number Placeholder 3"/>
          <p:cNvSpPr>
            <a:spLocks noGrp="1"/>
          </p:cNvSpPr>
          <p:nvPr>
            <p:ph type="sldNum" sz="quarter" idx="5"/>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698D0594-4E60-8F4B-8226-C705B94694A4}" type="slidenum">
              <a:rPr kumimoji="0" lang="en-US" sz="1200" b="0" i="0" u="none" strike="noStrike" kern="1200" cap="none" spc="0" normalizeH="0" baseline="0" noProof="0" smtClean="0">
                <a:ln>
                  <a:noFill/>
                </a:ln>
                <a:solidFill>
                  <a:prstClr val="black"/>
                </a:solidFill>
                <a:effectLst/>
                <a:uLnTx/>
                <a:uFillTx/>
                <a:latin typeface="Arial Regular" charset="0"/>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Regular" charset="0"/>
              <a:ea typeface="+mn-ea"/>
              <a:cs typeface="+mn-cs"/>
            </a:endParaRPr>
          </a:p>
        </p:txBody>
      </p:sp>
    </p:spTree>
    <p:extLst>
      <p:ext uri="{BB962C8B-B14F-4D97-AF65-F5344CB8AC3E}">
        <p14:creationId xmlns:p14="http://schemas.microsoft.com/office/powerpoint/2010/main" val="152439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48083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5AF1B-148D-5FE9-24AF-9DDDDF544F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99A54A-5536-304B-CA76-193CF1F15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922513-7020-E547-1C51-0B4BB8A02C1B}"/>
              </a:ext>
            </a:extLst>
          </p:cNvPr>
          <p:cNvSpPr>
            <a:spLocks noGrp="1"/>
          </p:cNvSpPr>
          <p:nvPr>
            <p:ph type="body" idx="1"/>
          </p:nvPr>
        </p:nvSpPr>
        <p:spPr/>
        <p:txBody>
          <a:bodyPr/>
          <a:lstStyle/>
          <a:p>
            <a:pPr marL="177800" marR="0" lvl="0" indent="0" algn="l" defTabSz="1463040" rtl="0" eaLnBrk="1" fontAlgn="auto" latinLnBrk="0" hangingPunct="1">
              <a:lnSpc>
                <a:spcPct val="100000"/>
              </a:lnSpc>
              <a:spcBef>
                <a:spcPts val="960"/>
              </a:spcBef>
              <a:spcAft>
                <a:spcPts val="0"/>
              </a:spcAft>
              <a:buClrTx/>
              <a:buSzTx/>
              <a:buFont typeface="+mj-lt"/>
              <a:buNone/>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Source:</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2023 IBV Gen AI Tech Spend Pulse (US-only n=200) D5C.2 and D5D.2 (See row #214 of the Excel for calculated value)</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Tech Spend Pulse (US-only n=100) D7D.3 and D7D.2. Compute relative difference.</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800" i="0" kern="100" dirty="0">
                <a:effectLst/>
                <a:latin typeface="IBM Plex Sans" panose="020B0503050203000203" pitchFamily="34" charset="0"/>
                <a:ea typeface="Calibri" panose="020F0502020204030204" pitchFamily="34" charset="0"/>
                <a:cs typeface="Times New Roman" panose="02020603050405020304" pitchFamily="18" charset="0"/>
              </a:rPr>
              <a:t>2024 IBV Tech Spend Pulse (US-only n=100) </a:t>
            </a:r>
            <a:r>
              <a:rPr lang="en-IN" sz="1800" b="0" i="0" u="none" strike="noStrike" dirty="0">
                <a:solidFill>
                  <a:srgbClr val="000000"/>
                </a:solidFill>
                <a:effectLst/>
                <a:latin typeface="Calibri" panose="020F0502020204030204" pitchFamily="34" charset="0"/>
              </a:rPr>
              <a:t>D7A.2, D7B.2, D7C.2, D7D.2 and D7A.3, D7B.3, D7C.3, D7D.3</a:t>
            </a:r>
            <a:r>
              <a:rPr lang="en-IN" dirty="0"/>
              <a:t> (Compute Gen AI spend in $ million for an organization with $20 billion in revenue. </a:t>
            </a: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(See row #200 of the Excel for calculated value)</a:t>
            </a:r>
            <a:endParaRPr lang="en-IN" dirty="0"/>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Tech Spend Pulse (US-only n=100) Q1 option (1) only.</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Tech Spend Pulse (US-only n=100) Q1 option (3) and then option (2).</a:t>
            </a:r>
          </a:p>
        </p:txBody>
      </p:sp>
      <p:sp>
        <p:nvSpPr>
          <p:cNvPr id="4" name="Slide Number Placeholder 3">
            <a:extLst>
              <a:ext uri="{FF2B5EF4-FFF2-40B4-BE49-F238E27FC236}">
                <a16:creationId xmlns:a16="http://schemas.microsoft.com/office/drawing/2014/main" id="{ECDD634C-66EB-CBD6-9425-6093451D2783}"/>
              </a:ext>
            </a:extLst>
          </p:cNvPr>
          <p:cNvSpPr>
            <a:spLocks noGrp="1"/>
          </p:cNvSpPr>
          <p:nvPr>
            <p:ph type="sldNum" sz="quarter" idx="5"/>
          </p:nvPr>
        </p:nvSpPr>
        <p:spPr/>
        <p:txBody>
          <a:bodyPr/>
          <a:lstStyle/>
          <a:p>
            <a:fld id="{698D0594-4E60-8F4B-8226-C705B94694A4}" type="slidenum">
              <a:rPr lang="en-US" smtClean="0"/>
              <a:pPr/>
              <a:t>4</a:t>
            </a:fld>
            <a:endParaRPr lang="en-US" dirty="0"/>
          </a:p>
        </p:txBody>
      </p:sp>
    </p:spTree>
    <p:extLst>
      <p:ext uri="{BB962C8B-B14F-4D97-AF65-F5344CB8AC3E}">
        <p14:creationId xmlns:p14="http://schemas.microsoft.com/office/powerpoint/2010/main" val="3655209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905896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7800" lvl="0" indent="0">
              <a:buFont typeface="+mj-lt"/>
              <a:buNone/>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Source:</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2023 IBV Gen AI Tech Spend Pulse (US-only n=200) Q7_1.5</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Tech Spend Pulse (US-only n=100) Q7_2.5</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600" i="0" kern="100" dirty="0">
                <a:effectLst/>
                <a:latin typeface="IBM Plex Sans" panose="020B0503050203000203" pitchFamily="34" charset="0"/>
                <a:ea typeface="Calibri" panose="020F0502020204030204" pitchFamily="34" charset="0"/>
                <a:cs typeface="Times New Roman" panose="02020603050405020304" pitchFamily="18" charset="0"/>
              </a:rPr>
              <a:t>2024 IBV CEO study (Overall n=2500) E23_1.4 (0) Not selected option.</a:t>
            </a:r>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343545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401676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marL="177800" lvl="0" indent="0">
              <a:buFont typeface="+mj-lt"/>
              <a:buNone/>
            </a:pPr>
            <a:r>
              <a:rPr lang="en-US" sz="1000" i="0" kern="100" dirty="0">
                <a:effectLst/>
                <a:latin typeface="IBM Plex Sans" panose="020B0503050203000203" pitchFamily="34" charset="0"/>
                <a:ea typeface="Calibri" panose="020F0502020204030204" pitchFamily="34" charset="0"/>
                <a:cs typeface="Times New Roman" panose="02020603050405020304" pitchFamily="18" charset="0"/>
              </a:rPr>
              <a:t>Source:</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200" i="0" kern="100" dirty="0">
                <a:effectLst/>
                <a:latin typeface="IBM Plex Sans" panose="020B0503050203000203" pitchFamily="34" charset="0"/>
                <a:ea typeface="Calibri" panose="020F0502020204030204" pitchFamily="34" charset="0"/>
                <a:cs typeface="Times New Roman" panose="02020603050405020304" pitchFamily="18" charset="0"/>
              </a:rPr>
              <a:t>2024 IBV Tech Spend Pulse (US-only n=100) Sum of means of Q6.1, Q6.2, Q6.4, Q6.5 and Q6.7.</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US" sz="1200" i="0" kern="100" dirty="0">
                <a:effectLst/>
                <a:latin typeface="IBM Plex Sans" panose="020B0503050203000203" pitchFamily="34" charset="0"/>
                <a:ea typeface="Calibri" panose="020F0502020204030204" pitchFamily="34" charset="0"/>
                <a:cs typeface="Times New Roman" panose="02020603050405020304" pitchFamily="18" charset="0"/>
              </a:rPr>
              <a:t>2024 IBV Tech Spend Pulse (US-only n=100) [100%-Sum of means of Q6.1, Q6.2, Q6.4, Q6.5 and Q6.7].</a:t>
            </a:r>
            <a:endParaRPr lang="en-IN" sz="1200" b="0" i="0" u="none" strike="noStrike" dirty="0">
              <a:solidFill>
                <a:srgbClr val="000000"/>
              </a:solidFill>
              <a:effectLst/>
              <a:latin typeface="Calibri" panose="020F0502020204030204" pitchFamily="34" charset="0"/>
            </a:endParaRP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IN" sz="1200" b="0" i="0" u="none" strike="noStrike" dirty="0">
                <a:solidFill>
                  <a:srgbClr val="000000"/>
                </a:solidFill>
                <a:effectLst/>
                <a:latin typeface="Calibri" panose="020F0502020204030204" pitchFamily="34" charset="0"/>
              </a:rPr>
              <a:t>2024 APQC First mile survey (Overall n=1000) Q39463</a:t>
            </a:r>
          </a:p>
          <a:p>
            <a:pPr marL="520700" marR="0" lvl="0" indent="-342900" algn="l" defTabSz="1463040" rtl="0" eaLnBrk="1" fontAlgn="auto" latinLnBrk="0" hangingPunct="1">
              <a:lnSpc>
                <a:spcPct val="100000"/>
              </a:lnSpc>
              <a:spcBef>
                <a:spcPts val="960"/>
              </a:spcBef>
              <a:spcAft>
                <a:spcPts val="0"/>
              </a:spcAft>
              <a:buClrTx/>
              <a:buSzTx/>
              <a:buFont typeface="+mj-lt"/>
              <a:buAutoNum type="arabicPeriod"/>
              <a:tabLst/>
              <a:defRPr/>
            </a:pPr>
            <a:r>
              <a:rPr lang="en-IN" sz="1200" b="0" i="0" u="none" strike="noStrike" dirty="0">
                <a:solidFill>
                  <a:srgbClr val="000000"/>
                </a:solidFill>
                <a:effectLst/>
                <a:latin typeface="Calibri" panose="020F0502020204030204" pitchFamily="34" charset="0"/>
              </a:rPr>
              <a:t>2024 APQC First mile survey (Overall n=1000) Q39460</a:t>
            </a:r>
            <a:r>
              <a:rPr lang="en-IN" sz="1050" dirty="0"/>
              <a:t> </a:t>
            </a:r>
          </a:p>
        </p:txBody>
      </p:sp>
      <p:sp>
        <p:nvSpPr>
          <p:cNvPr id="4" name="Slide Number Placeholder 3"/>
          <p:cNvSpPr>
            <a:spLocks noGrp="1"/>
          </p:cNvSpPr>
          <p:nvPr>
            <p:ph type="sldNum" sz="quarter" idx="10"/>
          </p:nvPr>
        </p:nvSpPr>
        <p:spPr/>
        <p:txBody>
          <a:bodyPr/>
          <a:lstStyle/>
          <a:p>
            <a:fld id="{698D0594-4E60-8F4B-8226-C705B94694A4}" type="slidenum">
              <a:rPr lang="en-US" smtClean="0"/>
              <a:pPr/>
              <a:t>10</a:t>
            </a:fld>
            <a:endParaRPr lang="en-US" dirty="0"/>
          </a:p>
        </p:txBody>
      </p:sp>
    </p:spTree>
    <p:extLst>
      <p:ext uri="{BB962C8B-B14F-4D97-AF65-F5344CB8AC3E}">
        <p14:creationId xmlns:p14="http://schemas.microsoft.com/office/powerpoint/2010/main" val="2081459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Divider ">
    <p:bg>
      <p:bgPr>
        <a:solidFill>
          <a:srgbClr val="E5F6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457200"/>
            <a:ext cx="10515601" cy="3657600"/>
          </a:xfrm>
        </p:spPr>
        <p:txBody>
          <a:bodyPr>
            <a:noAutofit/>
          </a:bodyPr>
          <a:lstStyle>
            <a:lvl1pPr>
              <a:defRPr sz="8800" b="0" i="0">
                <a:solidFill>
                  <a:schemeClr val="accent3"/>
                </a:solidFill>
                <a:latin typeface="IBM Plex Sans ExtLt" panose="020B0303050203000203" pitchFamily="34" charset="0"/>
              </a:defRPr>
            </a:lvl1pPr>
          </a:lstStyle>
          <a:p>
            <a:r>
              <a:rPr lang="en-US" dirty="0"/>
              <a:t>Click to edit Master title style</a:t>
            </a:r>
            <a:br>
              <a:rPr lang="en-US" dirty="0"/>
            </a:br>
            <a:endParaRPr lang="en-US" dirty="0"/>
          </a:p>
        </p:txBody>
      </p:sp>
      <p:sp>
        <p:nvSpPr>
          <p:cNvPr id="3" name="TextBox 2">
            <a:extLst>
              <a:ext uri="{FF2B5EF4-FFF2-40B4-BE49-F238E27FC236}">
                <a16:creationId xmlns:a16="http://schemas.microsoft.com/office/drawing/2014/main" id="{8B055B62-85F6-AA56-675E-2EF3D8689983}"/>
              </a:ext>
            </a:extLst>
          </p:cNvPr>
          <p:cNvSpPr txBox="1"/>
          <p:nvPr userDrawn="1"/>
        </p:nvSpPr>
        <p:spPr>
          <a:xfrm>
            <a:off x="382137" y="95534"/>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293688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4]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543799"/>
            <a:ext cx="3200396" cy="2560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89E347B7-65C1-2C9E-AC18-57173972DDC4}"/>
              </a:ext>
            </a:extLst>
          </p:cNvPr>
          <p:cNvSpPr>
            <a:spLocks noGrp="1"/>
          </p:cNvSpPr>
          <p:nvPr>
            <p:ph type="body" sz="quarter" idx="18" hasCustomPrompt="1"/>
          </p:nvPr>
        </p:nvSpPr>
        <p:spPr>
          <a:xfrm>
            <a:off x="457199" y="182880"/>
            <a:ext cx="3200393"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76645927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5. Client Success Stori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E1D1B6-B23E-E34B-8F07-73F89B071A0D}"/>
              </a:ext>
            </a:extLst>
          </p:cNvPr>
          <p:cNvSpPr/>
          <p:nvPr userDrawn="1"/>
        </p:nvSpPr>
        <p:spPr>
          <a:xfrm>
            <a:off x="7315200" y="4114800"/>
            <a:ext cx="7315200" cy="41148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ECDA7A2-0B43-3340-B7E5-6E631EA7E003}"/>
              </a:ext>
            </a:extLst>
          </p:cNvPr>
          <p:cNvSpPr>
            <a:spLocks noGrp="1"/>
          </p:cNvSpPr>
          <p:nvPr>
            <p:ph type="title"/>
          </p:nvPr>
        </p:nvSpPr>
        <p:spPr>
          <a:xfrm>
            <a:off x="457200" y="685800"/>
            <a:ext cx="5257799" cy="1052514"/>
          </a:xfrm>
        </p:spPr>
        <p:txBody>
          <a:bodyPr lIns="0" tIns="0" rIns="0" bIns="0" anchor="t" anchorCtr="0">
            <a:normAutofit/>
          </a:bodyPr>
          <a:lstStyle>
            <a:lvl1pPr>
              <a:lnSpc>
                <a:spcPct val="100000"/>
              </a:lnSpc>
              <a:spcAft>
                <a:spcPts val="3400"/>
              </a:spcAft>
              <a:defRPr sz="3200" b="0" i="0">
                <a:solidFill>
                  <a:srgbClr val="001141"/>
                </a:solidFill>
                <a:latin typeface="IBM Plex Sans Light" panose="020B0403050203000203" pitchFamily="34" charset="0"/>
              </a:defRPr>
            </a:lvl1pPr>
          </a:lstStyle>
          <a:p>
            <a:r>
              <a:rPr lang="en-US" dirty="0"/>
              <a:t>Click to edit Master title style</a:t>
            </a:r>
          </a:p>
        </p:txBody>
      </p:sp>
      <p:sp>
        <p:nvSpPr>
          <p:cNvPr id="13" name="Picture Placeholder 2">
            <a:extLst>
              <a:ext uri="{FF2B5EF4-FFF2-40B4-BE49-F238E27FC236}">
                <a16:creationId xmlns:a16="http://schemas.microsoft.com/office/drawing/2014/main" id="{571C2D8E-47C0-5B43-AF70-DE863B9978DE}"/>
              </a:ext>
            </a:extLst>
          </p:cNvPr>
          <p:cNvSpPr>
            <a:spLocks noGrp="1"/>
          </p:cNvSpPr>
          <p:nvPr>
            <p:ph type="pic" idx="1"/>
          </p:nvPr>
        </p:nvSpPr>
        <p:spPr>
          <a:xfrm>
            <a:off x="7315200" y="0"/>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5" name="Text Placeholder 3">
            <a:extLst>
              <a:ext uri="{FF2B5EF4-FFF2-40B4-BE49-F238E27FC236}">
                <a16:creationId xmlns:a16="http://schemas.microsoft.com/office/drawing/2014/main" id="{82E1BAD2-A96A-C346-AA08-663D0B35BE95}"/>
              </a:ext>
            </a:extLst>
          </p:cNvPr>
          <p:cNvSpPr>
            <a:spLocks noGrp="1"/>
          </p:cNvSpPr>
          <p:nvPr>
            <p:ph type="body" sz="half" idx="2"/>
          </p:nvPr>
        </p:nvSpPr>
        <p:spPr>
          <a:xfrm>
            <a:off x="457200" y="2042271"/>
            <a:ext cx="5257799" cy="1828800"/>
          </a:xfrm>
        </p:spPr>
        <p:txBody>
          <a:bodyPr lIns="0" tIns="0" rIns="0" bIns="0">
            <a:normAutofit/>
          </a:bodyPr>
          <a:lstStyle>
            <a:lvl1pPr marL="0" indent="0">
              <a:lnSpc>
                <a:spcPct val="110000"/>
              </a:lnSpc>
              <a:spcBef>
                <a:spcPts val="0"/>
              </a:spcBef>
              <a:spcAft>
                <a:spcPts val="18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7" name="Text Placeholder 3">
            <a:extLst>
              <a:ext uri="{FF2B5EF4-FFF2-40B4-BE49-F238E27FC236}">
                <a16:creationId xmlns:a16="http://schemas.microsoft.com/office/drawing/2014/main" id="{F828704B-54CF-0A43-A8BD-E8C3E58C60FF}"/>
              </a:ext>
            </a:extLst>
          </p:cNvPr>
          <p:cNvSpPr>
            <a:spLocks noGrp="1"/>
          </p:cNvSpPr>
          <p:nvPr>
            <p:ph type="body" sz="half" idx="15"/>
          </p:nvPr>
        </p:nvSpPr>
        <p:spPr>
          <a:xfrm>
            <a:off x="457201" y="4389120"/>
            <a:ext cx="29718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8" name="Text Placeholder 3">
            <a:extLst>
              <a:ext uri="{FF2B5EF4-FFF2-40B4-BE49-F238E27FC236}">
                <a16:creationId xmlns:a16="http://schemas.microsoft.com/office/drawing/2014/main" id="{F24B8E37-009C-214E-85CD-D12DFA7D1DD4}"/>
              </a:ext>
            </a:extLst>
          </p:cNvPr>
          <p:cNvSpPr>
            <a:spLocks noGrp="1"/>
          </p:cNvSpPr>
          <p:nvPr>
            <p:ph type="body" sz="half" idx="16"/>
          </p:nvPr>
        </p:nvSpPr>
        <p:spPr>
          <a:xfrm>
            <a:off x="3886200" y="4389120"/>
            <a:ext cx="32004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9" name="Text Placeholder 3">
            <a:extLst>
              <a:ext uri="{FF2B5EF4-FFF2-40B4-BE49-F238E27FC236}">
                <a16:creationId xmlns:a16="http://schemas.microsoft.com/office/drawing/2014/main" id="{BF7E6EA2-91D0-9F47-B9AD-C08988A6CF81}"/>
              </a:ext>
            </a:extLst>
          </p:cNvPr>
          <p:cNvSpPr>
            <a:spLocks noGrp="1"/>
          </p:cNvSpPr>
          <p:nvPr>
            <p:ph type="body" sz="half" idx="17"/>
          </p:nvPr>
        </p:nvSpPr>
        <p:spPr>
          <a:xfrm>
            <a:off x="7548880" y="4389120"/>
            <a:ext cx="510032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2" name="Text Placeholder 7">
            <a:extLst>
              <a:ext uri="{FF2B5EF4-FFF2-40B4-BE49-F238E27FC236}">
                <a16:creationId xmlns:a16="http://schemas.microsoft.com/office/drawing/2014/main" id="{204D436E-06B2-DE42-BDAC-CAEAD254A313}"/>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0" name="Picture 9">
            <a:extLst>
              <a:ext uri="{FF2B5EF4-FFF2-40B4-BE49-F238E27FC236}">
                <a16:creationId xmlns:a16="http://schemas.microsoft.com/office/drawing/2014/main" id="{D213E3E2-DC08-3842-8101-8889C17F23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21870368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2057399"/>
            <a:ext cx="2940710" cy="548639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886200" y="457199"/>
            <a:ext cx="10287000" cy="7086600"/>
          </a:xfrm>
        </p:spPr>
        <p:txBody>
          <a:bodyPr lIns="0" tIns="0" rIns="91440" bIns="91440"/>
          <a:lstStyle>
            <a:lvl1pPr>
              <a:defRPr>
                <a:solidFill>
                  <a:schemeClr val="tx1"/>
                </a:solidFill>
              </a:defRPr>
            </a:lvl1pPr>
          </a:lstStyle>
          <a:p>
            <a:r>
              <a:rPr lang="en-US" dirty="0"/>
              <a:t>Click icon to add table</a:t>
            </a:r>
          </a:p>
        </p:txBody>
      </p:sp>
      <p:sp>
        <p:nvSpPr>
          <p:cNvPr id="8" name="Title">
            <a:extLst>
              <a:ext uri="{FF2B5EF4-FFF2-40B4-BE49-F238E27FC236}">
                <a16:creationId xmlns:a16="http://schemas.microsoft.com/office/drawing/2014/main" id="{6527F677-5D33-4040-AABF-918B61C806CC}"/>
              </a:ext>
            </a:extLst>
          </p:cNvPr>
          <p:cNvSpPr>
            <a:spLocks noGrp="1"/>
          </p:cNvSpPr>
          <p:nvPr>
            <p:ph type="title"/>
          </p:nvPr>
        </p:nvSpPr>
        <p:spPr>
          <a:xfrm>
            <a:off x="457201" y="457200"/>
            <a:ext cx="2940710" cy="1371600"/>
          </a:xfrm>
        </p:spPr>
        <p:txBody>
          <a:bodyPr/>
          <a:lstStyle>
            <a:lvl1pPr>
              <a:defRPr sz="2800">
                <a:solidFill>
                  <a:schemeClr val="tx1"/>
                </a:solidFill>
              </a:defRPr>
            </a:lvl1pPr>
          </a:lstStyle>
          <a:p>
            <a:r>
              <a:rPr lang="en-US" dirty="0"/>
              <a:t>Click to edit Master title style</a:t>
            </a:r>
          </a:p>
        </p:txBody>
      </p:sp>
      <p:sp>
        <p:nvSpPr>
          <p:cNvPr id="5" name="Text Placeholder 13">
            <a:extLst>
              <a:ext uri="{FF2B5EF4-FFF2-40B4-BE49-F238E27FC236}">
                <a16:creationId xmlns:a16="http://schemas.microsoft.com/office/drawing/2014/main" id="{80EABE29-6942-D641-9F42-89B444AF7239}"/>
              </a:ext>
            </a:extLst>
          </p:cNvPr>
          <p:cNvSpPr>
            <a:spLocks noGrp="1"/>
          </p:cNvSpPr>
          <p:nvPr>
            <p:ph type="body" sz="quarter" idx="15"/>
          </p:nvPr>
        </p:nvSpPr>
        <p:spPr>
          <a:xfrm>
            <a:off x="457201" y="7315201"/>
            <a:ext cx="2940710" cy="484632"/>
          </a:xfrm>
        </p:spPr>
        <p:txBody>
          <a:bodyPr anchor="b"/>
          <a:lstStyle>
            <a:lvl1pPr>
              <a:spcBef>
                <a:spcPts val="0"/>
              </a:spcBef>
              <a:defRPr sz="800">
                <a:solidFill>
                  <a:schemeClr val="tx1">
                    <a:alpha val="60000"/>
                  </a:schemeClr>
                </a:solidFill>
              </a:defRPr>
            </a:lvl1pPr>
          </a:lstStyle>
          <a:p>
            <a:endParaRPr lang="en-US" dirty="0"/>
          </a:p>
        </p:txBody>
      </p:sp>
      <p:sp>
        <p:nvSpPr>
          <p:cNvPr id="9" name="Text Placeholder 7">
            <a:extLst>
              <a:ext uri="{FF2B5EF4-FFF2-40B4-BE49-F238E27FC236}">
                <a16:creationId xmlns:a16="http://schemas.microsoft.com/office/drawing/2014/main" id="{437719D3-67D1-1D42-9543-5BE302F0F71C}"/>
              </a:ext>
            </a:extLst>
          </p:cNvPr>
          <p:cNvSpPr>
            <a:spLocks noGrp="1"/>
          </p:cNvSpPr>
          <p:nvPr>
            <p:ph type="body" sz="quarter" idx="16"/>
          </p:nvPr>
        </p:nvSpPr>
        <p:spPr>
          <a:xfrm>
            <a:off x="457200" y="228600"/>
            <a:ext cx="2940710" cy="201167"/>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9898494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blank (with foot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DECF5B-6019-B342-B1A8-AA49905D0869}"/>
              </a:ext>
            </a:extLst>
          </p:cNvPr>
          <p:cNvSpPr/>
          <p:nvPr userDrawn="1"/>
        </p:nvSpPr>
        <p:spPr bwMode="auto">
          <a:xfrm>
            <a:off x="13530263" y="7700963"/>
            <a:ext cx="757237" cy="528637"/>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mn-lt"/>
            </a:endParaRPr>
          </a:p>
        </p:txBody>
      </p:sp>
      <p:pic>
        <p:nvPicPr>
          <p:cNvPr id="3" name="Picture 2">
            <a:extLst>
              <a:ext uri="{FF2B5EF4-FFF2-40B4-BE49-F238E27FC236}">
                <a16:creationId xmlns:a16="http://schemas.microsoft.com/office/drawing/2014/main" id="{094606F5-1980-7848-8E59-CC4127D8A9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33759558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7571" cy="1463040"/>
          </a:xfrm>
        </p:spPr>
        <p:txBody>
          <a:bodyPr/>
          <a:lstStyle>
            <a:lvl1pPr>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10996526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gray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4630400" cy="2042160"/>
          </a:xfrm>
          <a:noFill/>
        </p:spPr>
        <p:txBody>
          <a:bodyPr lIns="457200" tIns="457200" rIns="228600" bIns="228600"/>
          <a:lstStyle>
            <a:lvl1pPr>
              <a:defRPr sz="3200">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2057400"/>
            <a:ext cx="14630400" cy="6187440"/>
          </a:xfrm>
        </p:spPr>
        <p:txBody>
          <a:bodyPr lIns="457200" tIns="228600" rIns="91440" bIns="91440"/>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346116363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ext (gray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4630400" cy="8236915"/>
          </a:xfrm>
        </p:spPr>
        <p:txBody>
          <a:bodyPr lIns="457200" tIns="457200" rIns="91440" bIns="91440"/>
          <a:lstStyle>
            <a:lvl1pPr>
              <a:defRPr>
                <a:solidFill>
                  <a:schemeClr val="tx1"/>
                </a:solidFill>
              </a:defRPr>
            </a:lvl1pPr>
          </a:lstStyle>
          <a:p>
            <a:r>
              <a:rPr lang="en-US" dirty="0"/>
              <a:t>Click icon to add picture</a:t>
            </a:r>
          </a:p>
        </p:txBody>
      </p:sp>
      <p:sp>
        <p:nvSpPr>
          <p:cNvPr id="6" name="Text Placeholder"/>
          <p:cNvSpPr>
            <a:spLocks noGrp="1"/>
          </p:cNvSpPr>
          <p:nvPr>
            <p:ph type="body" sz="quarter" idx="12"/>
          </p:nvPr>
        </p:nvSpPr>
        <p:spPr>
          <a:xfrm>
            <a:off x="-4" y="4114800"/>
            <a:ext cx="3657605" cy="4114800"/>
          </a:xfrm>
          <a:solidFill>
            <a:schemeClr val="bg1"/>
          </a:solidFill>
        </p:spPr>
        <p:txBody>
          <a:bodyPr lIns="457200" tIns="274320" rIns="228600" bIns="228600"/>
          <a:lstStyle>
            <a:lvl1pPr>
              <a:buClr>
                <a:srgbClr val="001141"/>
              </a:buClr>
              <a:defRPr>
                <a:solidFill>
                  <a:schemeClr val="tx1"/>
                </a:solidFill>
              </a:defRPr>
            </a:lvl1pPr>
            <a:lvl2pPr>
              <a:buClr>
                <a:srgbClr val="001141"/>
              </a:buClr>
              <a:defRPr sz="1600">
                <a:solidFill>
                  <a:schemeClr val="tx1"/>
                </a:solidFill>
              </a:defRPr>
            </a:lvl2pPr>
            <a:lvl3pPr>
              <a:buClr>
                <a:srgbClr val="001141"/>
              </a:buClr>
              <a:defRPr sz="1600">
                <a:solidFill>
                  <a:schemeClr val="tx1"/>
                </a:solidFill>
              </a:defRPr>
            </a:lvl3pPr>
            <a:lvl4pPr>
              <a:buClr>
                <a:srgbClr val="001141"/>
              </a:buClr>
              <a:defRPr sz="1600">
                <a:solidFill>
                  <a:schemeClr val="tx1"/>
                </a:solidFill>
              </a:defRPr>
            </a:lvl4pPr>
            <a:lvl5pPr>
              <a:buClr>
                <a:srgbClr val="001141"/>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a:extLst>
              <a:ext uri="{FF2B5EF4-FFF2-40B4-BE49-F238E27FC236}">
                <a16:creationId xmlns:a16="http://schemas.microsoft.com/office/drawing/2014/main" id="{8A74998C-BE7F-C346-8D9F-B022032D2C79}"/>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10" name="Slide Number Placeholder 2">
            <a:extLst>
              <a:ext uri="{FF2B5EF4-FFF2-40B4-BE49-F238E27FC236}">
                <a16:creationId xmlns:a16="http://schemas.microsoft.com/office/drawing/2014/main" id="{D9648CD6-FD12-6246-80C8-24155EB66031}"/>
              </a:ext>
            </a:extLst>
          </p:cNvPr>
          <p:cNvSpPr txBox="1">
            <a:spLocks/>
          </p:cNvSpPr>
          <p:nvPr userDrawn="1"/>
        </p:nvSpPr>
        <p:spPr>
          <a:xfrm>
            <a:off x="457200" y="7940927"/>
            <a:ext cx="327878"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a:solidFill>
                  <a:schemeClr val="tx1"/>
                </a:solidFill>
                <a:latin typeface="IBM Plex Sans Medm" panose="020B0503050203000203" pitchFamily="34" charset="0"/>
                <a:ea typeface="IBM Plex Sans" charset="0"/>
                <a:cs typeface="IBM Plex Sans" charset="0"/>
              </a:rPr>
              <a:pPr algn="l"/>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349527486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1" y="457200"/>
            <a:ext cx="2940710" cy="1287475"/>
          </a:xfrm>
        </p:spPr>
        <p:txBody>
          <a:bodyPr/>
          <a:lstStyle>
            <a:lvl1pPr>
              <a:lnSpc>
                <a:spcPct val="100000"/>
              </a:lnSpc>
              <a:defRPr sz="2400">
                <a:solidFill>
                  <a:schemeClr val="tx1"/>
                </a:solidFill>
              </a:defRPr>
            </a:lvl1pPr>
          </a:lstStyle>
          <a:p>
            <a:r>
              <a:rPr lang="en-US" dirty="0"/>
              <a:t>Click to edit Master title style</a:t>
            </a:r>
          </a:p>
        </p:txBody>
      </p:sp>
      <p:sp>
        <p:nvSpPr>
          <p:cNvPr id="6" name="Text Placeholder"/>
          <p:cNvSpPr>
            <a:spLocks noGrp="1"/>
          </p:cNvSpPr>
          <p:nvPr>
            <p:ph type="body" sz="quarter" idx="12"/>
          </p:nvPr>
        </p:nvSpPr>
        <p:spPr>
          <a:xfrm>
            <a:off x="457200" y="2057399"/>
            <a:ext cx="2971800" cy="52578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657600" y="0"/>
            <a:ext cx="10972800" cy="8229600"/>
          </a:xfrm>
        </p:spPr>
        <p:txBody>
          <a:bodyPr lIns="228600" tIns="2057400" rIns="4572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D6CAAF14-776C-FC4F-8C7B-A7AE358A964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CBA551DC-C880-4247-BDF7-02BBB1146CB8}"/>
              </a:ext>
            </a:extLst>
          </p:cNvPr>
          <p:cNvSpPr>
            <a:spLocks noGrp="1"/>
          </p:cNvSpPr>
          <p:nvPr>
            <p:ph type="body" sz="quarter" idx="16"/>
          </p:nvPr>
        </p:nvSpPr>
        <p:spPr>
          <a:xfrm>
            <a:off x="457200" y="228600"/>
            <a:ext cx="2940710" cy="228599"/>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65615078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7571" cy="1371600"/>
          </a:xfrm>
        </p:spPr>
        <p:txBody>
          <a:bodyPr/>
          <a:lstStyle>
            <a:lvl1pPr>
              <a:defRPr sz="3200">
                <a:solidFill>
                  <a:schemeClr val="tx1"/>
                </a:solidFill>
              </a:defRPr>
            </a:lvl1pPr>
          </a:lstStyle>
          <a:p>
            <a:r>
              <a:rPr lang="en-US" dirty="0"/>
              <a:t>Click to edit Master title style</a:t>
            </a:r>
          </a:p>
        </p:txBody>
      </p:sp>
      <p:sp>
        <p:nvSpPr>
          <p:cNvPr id="6" name="Text Placeholder"/>
          <p:cNvSpPr>
            <a:spLocks noGrp="1"/>
          </p:cNvSpPr>
          <p:nvPr>
            <p:ph type="body" sz="quarter" idx="12"/>
          </p:nvPr>
        </p:nvSpPr>
        <p:spPr>
          <a:xfrm>
            <a:off x="457200" y="2057400"/>
            <a:ext cx="2971800" cy="52035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3">
            <a:extLst>
              <a:ext uri="{FF2B5EF4-FFF2-40B4-BE49-F238E27FC236}">
                <a16:creationId xmlns:a16="http://schemas.microsoft.com/office/drawing/2014/main" id="{9069F5C0-7887-F34B-ACD8-9EA74A43A955}"/>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5" name="Text Placeholder 7">
            <a:extLst>
              <a:ext uri="{FF2B5EF4-FFF2-40B4-BE49-F238E27FC236}">
                <a16:creationId xmlns:a16="http://schemas.microsoft.com/office/drawing/2014/main" id="{796AF640-A0BC-8D41-AC38-81CEA5400E04}"/>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96284649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_4-6_Title and Content">
    <p:spTree>
      <p:nvGrpSpPr>
        <p:cNvPr id="1" name=""/>
        <p:cNvGrpSpPr/>
        <p:nvPr/>
      </p:nvGrpSpPr>
      <p:grpSpPr>
        <a:xfrm>
          <a:off x="0" y="0"/>
          <a:ext cx="0" cy="0"/>
          <a:chOff x="0" y="0"/>
          <a:chExt cx="0" cy="0"/>
        </a:xfrm>
      </p:grpSpPr>
      <p:sp>
        <p:nvSpPr>
          <p:cNvPr id="15" name="Content Placeholder 2"/>
          <p:cNvSpPr>
            <a:spLocks noGrp="1"/>
          </p:cNvSpPr>
          <p:nvPr>
            <p:ph idx="12"/>
          </p:nvPr>
        </p:nvSpPr>
        <p:spPr>
          <a:xfrm>
            <a:off x="0" y="1"/>
            <a:ext cx="14630400" cy="8229598"/>
          </a:xfrm>
          <a:prstGeom prst="rect">
            <a:avLst/>
          </a:prstGeom>
          <a:noFill/>
        </p:spPr>
        <p:txBody>
          <a:bodyPr lIns="457200" tIns="246888" rIns="228600">
            <a:noAutofit/>
          </a:bodyPr>
          <a:lstStyle>
            <a:lvl1pPr>
              <a:defRPr sz="1600" b="0" i="0">
                <a:solidFill>
                  <a:schemeClr val="accent1"/>
                </a:solidFill>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endParaRPr lang="en-US" dirty="0"/>
          </a:p>
        </p:txBody>
      </p:sp>
      <p:sp>
        <p:nvSpPr>
          <p:cNvPr id="2" name="Title 1"/>
          <p:cNvSpPr>
            <a:spLocks noGrp="1"/>
          </p:cNvSpPr>
          <p:nvPr>
            <p:ph type="title"/>
          </p:nvPr>
        </p:nvSpPr>
        <p:spPr>
          <a:xfrm>
            <a:off x="457200" y="2057400"/>
            <a:ext cx="6858000" cy="3657600"/>
          </a:xfrm>
        </p:spPr>
        <p:txBody>
          <a:bodyPr>
            <a:noAutofit/>
          </a:bodyPr>
          <a:lstStyle>
            <a:lvl1pPr>
              <a:defRPr sz="5400" b="1">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57970066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4_2-9_Title and Content">
    <p:bg>
      <p:bgPr>
        <a:solidFill>
          <a:srgbClr val="E5F6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6556248" cy="1143000"/>
          </a:xfrm>
        </p:spPr>
        <p:txBody>
          <a:bodyPr>
            <a:noAutofit/>
          </a:bodyPr>
          <a:lstStyle>
            <a:lvl1pPr>
              <a:defRPr b="0" i="0">
                <a:solidFill>
                  <a:schemeClr val="tx1"/>
                </a:solidFill>
                <a:latin typeface="IBM Plex Sans Light" panose="020B0403050203000203" pitchFamily="34" charset="0"/>
              </a:defRPr>
            </a:lvl1pPr>
          </a:lstStyle>
          <a:p>
            <a:r>
              <a:rPr lang="en-US" dirty="0"/>
              <a:t>Click to edit Master title style</a:t>
            </a:r>
            <a:br>
              <a:rPr lang="en-US" dirty="0"/>
            </a:br>
            <a:endParaRPr lang="en-US" dirty="0"/>
          </a:p>
        </p:txBody>
      </p:sp>
      <p:sp>
        <p:nvSpPr>
          <p:cNvPr id="5" name="Text Placeholder 7">
            <a:extLst>
              <a:ext uri="{FF2B5EF4-FFF2-40B4-BE49-F238E27FC236}">
                <a16:creationId xmlns:a16="http://schemas.microsoft.com/office/drawing/2014/main" id="{F5920E92-5E3B-7246-AAA5-3D1B0BEEA0C2}"/>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68574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5]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315201"/>
            <a:ext cx="3200396"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3" name="Text Placeholder 4">
            <a:extLst>
              <a:ext uri="{FF2B5EF4-FFF2-40B4-BE49-F238E27FC236}">
                <a16:creationId xmlns:a16="http://schemas.microsoft.com/office/drawing/2014/main" id="{0FAAB340-DA0C-3F65-9E06-41AECABC46CF}"/>
              </a:ext>
            </a:extLst>
          </p:cNvPr>
          <p:cNvSpPr>
            <a:spLocks noGrp="1"/>
          </p:cNvSpPr>
          <p:nvPr>
            <p:ph type="body" sz="quarter" idx="19" hasCustomPrompt="1"/>
          </p:nvPr>
        </p:nvSpPr>
        <p:spPr>
          <a:xfrm>
            <a:off x="11201400" y="2057400"/>
            <a:ext cx="29718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4" name="Text Placeholder 4">
            <a:extLst>
              <a:ext uri="{FF2B5EF4-FFF2-40B4-BE49-F238E27FC236}">
                <a16:creationId xmlns:a16="http://schemas.microsoft.com/office/drawing/2014/main" id="{106F4451-1770-CA22-C458-C2F5BA675AD6}"/>
              </a:ext>
            </a:extLst>
          </p:cNvPr>
          <p:cNvSpPr>
            <a:spLocks noGrp="1"/>
          </p:cNvSpPr>
          <p:nvPr>
            <p:ph type="body" sz="quarter" idx="20" hasCustomPrompt="1"/>
          </p:nvPr>
        </p:nvSpPr>
        <p:spPr>
          <a:xfrm>
            <a:off x="7543800"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5" name="Text Placeholder 4">
            <a:extLst>
              <a:ext uri="{FF2B5EF4-FFF2-40B4-BE49-F238E27FC236}">
                <a16:creationId xmlns:a16="http://schemas.microsoft.com/office/drawing/2014/main" id="{9DDFA44D-6CDA-6846-5298-766EA2CEF034}"/>
              </a:ext>
            </a:extLst>
          </p:cNvPr>
          <p:cNvSpPr>
            <a:spLocks noGrp="1"/>
          </p:cNvSpPr>
          <p:nvPr>
            <p:ph type="body" sz="quarter" idx="21" hasCustomPrompt="1"/>
          </p:nvPr>
        </p:nvSpPr>
        <p:spPr>
          <a:xfrm>
            <a:off x="3886199"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6" name="Text Placeholder 4">
            <a:extLst>
              <a:ext uri="{FF2B5EF4-FFF2-40B4-BE49-F238E27FC236}">
                <a16:creationId xmlns:a16="http://schemas.microsoft.com/office/drawing/2014/main" id="{7BF8B085-3833-5C98-9358-FB6A52C8185C}"/>
              </a:ext>
            </a:extLst>
          </p:cNvPr>
          <p:cNvSpPr>
            <a:spLocks noGrp="1"/>
          </p:cNvSpPr>
          <p:nvPr>
            <p:ph type="body" sz="quarter" idx="22" hasCustomPrompt="1"/>
          </p:nvPr>
        </p:nvSpPr>
        <p:spPr>
          <a:xfrm>
            <a:off x="457196" y="2057400"/>
            <a:ext cx="32004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4" name="Text Placeholder 7">
            <a:extLst>
              <a:ext uri="{FF2B5EF4-FFF2-40B4-BE49-F238E27FC236}">
                <a16:creationId xmlns:a16="http://schemas.microsoft.com/office/drawing/2014/main" id="{F8A06D59-B511-D848-EB3E-40734B43FDE5}"/>
              </a:ext>
            </a:extLst>
          </p:cNvPr>
          <p:cNvSpPr>
            <a:spLocks noGrp="1"/>
          </p:cNvSpPr>
          <p:nvPr>
            <p:ph type="body" sz="quarter" idx="23"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56144420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276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6] 4-column ">
    <p:spTree>
      <p:nvGrpSpPr>
        <p:cNvPr id="1" name=""/>
        <p:cNvGrpSpPr/>
        <p:nvPr/>
      </p:nvGrpSpPr>
      <p:grpSpPr>
        <a:xfrm>
          <a:off x="0" y="0"/>
          <a:ext cx="0" cy="0"/>
          <a:chOff x="0" y="0"/>
          <a:chExt cx="0" cy="0"/>
        </a:xfrm>
      </p:grpSpPr>
      <p:sp>
        <p:nvSpPr>
          <p:cNvPr id="2" name="Title"/>
          <p:cNvSpPr>
            <a:spLocks noGrp="1"/>
          </p:cNvSpPr>
          <p:nvPr>
            <p:ph type="title"/>
          </p:nvPr>
        </p:nvSpPr>
        <p:spPr>
          <a:xfrm>
            <a:off x="0" y="0"/>
            <a:ext cx="14630400" cy="4111141"/>
          </a:xfrm>
          <a:noFill/>
        </p:spPr>
        <p:txBody>
          <a:bodyPr lIns="457200" tIns="457200" rIns="228600" bIns="228600"/>
          <a:lstStyle>
            <a:lvl1pPr>
              <a:defRPr sz="7200" b="0" i="0">
                <a:solidFill>
                  <a:schemeClr val="tx1"/>
                </a:solidFill>
                <a:latin typeface="IBM Plex Sans ExtLt" panose="020B0303050203000203" pitchFamily="34" charset="0"/>
              </a:defRPr>
            </a:lvl1pPr>
          </a:lstStyle>
          <a:p>
            <a:r>
              <a:rPr lang="en-US" dirty="0"/>
              <a:t>Click to edit Master title style</a:t>
            </a:r>
          </a:p>
        </p:txBody>
      </p:sp>
      <p:sp>
        <p:nvSpPr>
          <p:cNvPr id="13" name="Content Placeholder 1"/>
          <p:cNvSpPr>
            <a:spLocks noGrp="1"/>
          </p:cNvSpPr>
          <p:nvPr>
            <p:ph sz="quarter" idx="20"/>
          </p:nvPr>
        </p:nvSpPr>
        <p:spPr>
          <a:xfrm>
            <a:off x="0" y="4112262"/>
            <a:ext cx="3657600" cy="4117339"/>
          </a:xfrm>
          <a:noFill/>
        </p:spPr>
        <p:txBody>
          <a:bodyPr lIns="457200" tIns="0" rIns="228600" bIns="228600"/>
          <a:lstStyle>
            <a:lvl1pPr>
              <a:defRPr>
                <a:solidFill>
                  <a:schemeClr val="tx1"/>
                </a:solidFill>
              </a:defRPr>
            </a:lvl1pPr>
          </a:lstStyle>
          <a:p>
            <a:pPr lvl="0"/>
            <a:r>
              <a:rPr lang="en-US" dirty="0"/>
              <a:t>Click to edit Master text styles</a:t>
            </a:r>
          </a:p>
        </p:txBody>
      </p:sp>
      <p:sp>
        <p:nvSpPr>
          <p:cNvPr id="12" name="Content Placeholder 2"/>
          <p:cNvSpPr>
            <a:spLocks noGrp="1"/>
          </p:cNvSpPr>
          <p:nvPr>
            <p:ph sz="quarter" idx="19"/>
          </p:nvPr>
        </p:nvSpPr>
        <p:spPr>
          <a:xfrm>
            <a:off x="3657602" y="4112262"/>
            <a:ext cx="3657600" cy="4117339"/>
          </a:xfrm>
          <a:noFill/>
          <a:ln>
            <a:noFill/>
          </a:ln>
        </p:spPr>
        <p:txBody>
          <a:bodyPr lIns="228600" tIns="0" rIns="228600" bIns="228600"/>
          <a:lstStyle>
            <a:lvl1pPr>
              <a:defRPr>
                <a:solidFill>
                  <a:schemeClr val="tx1"/>
                </a:solidFill>
              </a:defRPr>
            </a:lvl1pPr>
          </a:lstStyle>
          <a:p>
            <a:pPr lvl="0"/>
            <a:r>
              <a:rPr lang="en-US"/>
              <a:t>Click to edit Master text styles</a:t>
            </a:r>
          </a:p>
        </p:txBody>
      </p:sp>
      <p:sp>
        <p:nvSpPr>
          <p:cNvPr id="9" name="Content Placeholder 3"/>
          <p:cNvSpPr>
            <a:spLocks noGrp="1"/>
          </p:cNvSpPr>
          <p:nvPr>
            <p:ph sz="quarter" idx="17"/>
          </p:nvPr>
        </p:nvSpPr>
        <p:spPr>
          <a:xfrm>
            <a:off x="7315200" y="4112259"/>
            <a:ext cx="3657600" cy="4117341"/>
          </a:xfrm>
          <a:noFill/>
          <a:ln>
            <a:noFill/>
          </a:ln>
        </p:spPr>
        <p:txBody>
          <a:bodyPr lIns="228600" tIns="0" rIns="228600" bIns="228600"/>
          <a:lstStyle>
            <a:lvl1pPr>
              <a:defRPr>
                <a:solidFill>
                  <a:schemeClr val="tx1"/>
                </a:solidFill>
              </a:defRPr>
            </a:lvl1pPr>
          </a:lstStyle>
          <a:p>
            <a:pPr lvl="0"/>
            <a:r>
              <a:rPr lang="en-US"/>
              <a:t>Click to edit Master text styles</a:t>
            </a:r>
          </a:p>
        </p:txBody>
      </p:sp>
      <p:sp>
        <p:nvSpPr>
          <p:cNvPr id="10" name="Content Placeholder 4"/>
          <p:cNvSpPr>
            <a:spLocks noGrp="1"/>
          </p:cNvSpPr>
          <p:nvPr>
            <p:ph sz="quarter" idx="18"/>
          </p:nvPr>
        </p:nvSpPr>
        <p:spPr>
          <a:xfrm>
            <a:off x="10972800" y="4112259"/>
            <a:ext cx="3657600" cy="4117341"/>
          </a:xfrm>
          <a:noFill/>
          <a:ln>
            <a:noFill/>
          </a:ln>
        </p:spPr>
        <p:txBody>
          <a:bodyPr lIns="228600" tIns="0" rIns="457200" bIns="228600"/>
          <a:lstStyle>
            <a:lvl1pPr>
              <a:defRPr>
                <a:solidFill>
                  <a:schemeClr val="tx1"/>
                </a:solidFill>
              </a:defRPr>
            </a:lvl1pPr>
          </a:lstStyle>
          <a:p>
            <a:pPr lvl="0"/>
            <a:r>
              <a:rPr lang="en-US"/>
              <a:t>Click to edit Master text styles</a:t>
            </a:r>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657600" y="4114800"/>
            <a:ext cx="0" cy="370332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7315200" y="4114800"/>
            <a:ext cx="0" cy="370332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10972800" y="4111142"/>
            <a:ext cx="0" cy="3706978"/>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3">
            <a:extLst>
              <a:ext uri="{FF2B5EF4-FFF2-40B4-BE49-F238E27FC236}">
                <a16:creationId xmlns:a16="http://schemas.microsoft.com/office/drawing/2014/main" id="{A3F9652D-1ED3-764F-8248-7935C4D05E74}"/>
              </a:ext>
            </a:extLst>
          </p:cNvPr>
          <p:cNvSpPr>
            <a:spLocks noGrp="1"/>
          </p:cNvSpPr>
          <p:nvPr>
            <p:ph type="body" sz="quarter" idx="15"/>
          </p:nvPr>
        </p:nvSpPr>
        <p:spPr>
          <a:xfrm>
            <a:off x="457201" y="7315201"/>
            <a:ext cx="2971799"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30F58E0B-5609-316D-3129-010266CADBA6}"/>
              </a:ext>
            </a:extLst>
          </p:cNvPr>
          <p:cNvSpPr>
            <a:spLocks noGrp="1"/>
          </p:cNvSpPr>
          <p:nvPr>
            <p:ph type="body" sz="quarter" idx="21"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44776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7] 4-column ">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4A82D6-4DC9-6F47-3EB8-50E648F2D359}"/>
              </a:ext>
            </a:extLst>
          </p:cNvPr>
          <p:cNvSpPr/>
          <p:nvPr userDrawn="1"/>
        </p:nvSpPr>
        <p:spPr bwMode="auto">
          <a:xfrm>
            <a:off x="0" y="4114800"/>
            <a:ext cx="14630400" cy="41148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mn-lt"/>
            </a:endParaRPr>
          </a:p>
        </p:txBody>
      </p:sp>
      <p:sp>
        <p:nvSpPr>
          <p:cNvPr id="16" name="Content Placeholder 2"/>
          <p:cNvSpPr>
            <a:spLocks noGrp="1"/>
          </p:cNvSpPr>
          <p:nvPr>
            <p:ph idx="13"/>
          </p:nvPr>
        </p:nvSpPr>
        <p:spPr>
          <a:xfrm>
            <a:off x="7315200"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10973773"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idx="1"/>
          </p:nvPr>
        </p:nvSpPr>
        <p:spPr>
          <a:xfrm>
            <a:off x="0" y="4114797"/>
            <a:ext cx="3657600" cy="4114800"/>
          </a:xfrm>
          <a:prstGeom prst="rect">
            <a:avLst/>
          </a:prstGeom>
          <a:noFill/>
        </p:spPr>
        <p:txBody>
          <a:bodyPr lIns="4572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438912"/>
            <a:ext cx="8686800" cy="1143000"/>
          </a:xfrm>
        </p:spPr>
        <p:txBody>
          <a:bodyPr>
            <a:noAutofit/>
          </a:bodyPr>
          <a:lstStyle>
            <a:lvl1pPr>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cxnSp>
        <p:nvCxnSpPr>
          <p:cNvPr id="24" name="Straight Connector 23"/>
          <p:cNvCxnSpPr/>
          <p:nvPr userDrawn="1"/>
        </p:nvCxnSpPr>
        <p:spPr>
          <a:xfrm>
            <a:off x="73152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09728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6576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1" name="Date Placeholder 2"/>
          <p:cNvSpPr txBox="1">
            <a:spLocks/>
          </p:cNvSpPr>
          <p:nvPr userDrawn="1"/>
        </p:nvSpPr>
        <p:spPr>
          <a:xfrm>
            <a:off x="2256150" y="7899657"/>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8" b="0" i="0" dirty="0">
                <a:solidFill>
                  <a:schemeClr val="bg2">
                    <a:alpha val="60000"/>
                  </a:schemeClr>
                </a:solidFill>
                <a:latin typeface="IBM Plex Sans" charset="0"/>
                <a:ea typeface="IBM Plex Sans" charset="0"/>
                <a:cs typeface="IBM Plex Sans" charset="0"/>
              </a:rPr>
              <a:t> </a:t>
            </a:r>
            <a:fld id="{7C9968D1-C8E5-4FE3-AED4-7D4518C301B3}" type="datetime3">
              <a:rPr lang="en-US" sz="798"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31 January 2025</a:t>
            </a:fld>
            <a:endParaRPr lang="en-US" sz="798" b="0" i="0" dirty="0">
              <a:solidFill>
                <a:schemeClr val="bg2">
                  <a:alpha val="60000"/>
                </a:schemeClr>
              </a:solidFill>
              <a:latin typeface="IBM Plex Sans" charset="0"/>
              <a:ea typeface="IBM Plex Sans" charset="0"/>
              <a:cs typeface="IBM Plex Sans" charset="0"/>
            </a:endParaRPr>
          </a:p>
        </p:txBody>
      </p:sp>
      <p:pic>
        <p:nvPicPr>
          <p:cNvPr id="13" name="Picture 12">
            <a:extLst>
              <a:ext uri="{FF2B5EF4-FFF2-40B4-BE49-F238E27FC236}">
                <a16:creationId xmlns:a16="http://schemas.microsoft.com/office/drawing/2014/main" id="{803969F6-865B-0B4F-8298-67A388D41C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cxnSp>
        <p:nvCxnSpPr>
          <p:cNvPr id="6" name="Straight Connector 5">
            <a:extLst>
              <a:ext uri="{FF2B5EF4-FFF2-40B4-BE49-F238E27FC236}">
                <a16:creationId xmlns:a16="http://schemas.microsoft.com/office/drawing/2014/main" id="{4E5B9D5C-D12E-4156-D73A-70AD9E5EAAA0}"/>
              </a:ext>
            </a:extLst>
          </p:cNvPr>
          <p:cNvCxnSpPr>
            <a:cxnSpLocks/>
          </p:cNvCxnSpPr>
          <p:nvPr userDrawn="1"/>
        </p:nvCxnSpPr>
        <p:spPr bwMode="auto">
          <a:xfrm flipV="1">
            <a:off x="109728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03B57EE0-2027-64C5-37BE-11D5CA2AB609}"/>
              </a:ext>
            </a:extLst>
          </p:cNvPr>
          <p:cNvCxnSpPr>
            <a:cxnSpLocks/>
          </p:cNvCxnSpPr>
          <p:nvPr userDrawn="1"/>
        </p:nvCxnSpPr>
        <p:spPr bwMode="auto">
          <a:xfrm flipV="1">
            <a:off x="73152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34AA72CF-4F11-DB8A-48D9-916C9FF9BFB4}"/>
              </a:ext>
            </a:extLst>
          </p:cNvPr>
          <p:cNvCxnSpPr>
            <a:cxnSpLocks/>
          </p:cNvCxnSpPr>
          <p:nvPr userDrawn="1"/>
        </p:nvCxnSpPr>
        <p:spPr bwMode="auto">
          <a:xfrm flipV="1">
            <a:off x="36576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Footer Placeholder 3">
            <a:extLst>
              <a:ext uri="{FF2B5EF4-FFF2-40B4-BE49-F238E27FC236}">
                <a16:creationId xmlns:a16="http://schemas.microsoft.com/office/drawing/2014/main" id="{32109157-B1C1-37A4-025F-FFCC7F383B05}"/>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10" name="Footer Placeholder 3">
            <a:extLst>
              <a:ext uri="{FF2B5EF4-FFF2-40B4-BE49-F238E27FC236}">
                <a16:creationId xmlns:a16="http://schemas.microsoft.com/office/drawing/2014/main" id="{4356F305-2C49-348E-A612-6F480BB26CAC}"/>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11" name="TextBox 10">
            <a:extLst>
              <a:ext uri="{FF2B5EF4-FFF2-40B4-BE49-F238E27FC236}">
                <a16:creationId xmlns:a16="http://schemas.microsoft.com/office/drawing/2014/main" id="{BF425C24-473B-038D-035D-11F33758B5C2}"/>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9" name="Text Placeholder 13">
            <a:extLst>
              <a:ext uri="{FF2B5EF4-FFF2-40B4-BE49-F238E27FC236}">
                <a16:creationId xmlns:a16="http://schemas.microsoft.com/office/drawing/2014/main" id="{6798544B-6270-4946-957E-CC2C772008D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5" name="Text Placeholder 7">
            <a:extLst>
              <a:ext uri="{FF2B5EF4-FFF2-40B4-BE49-F238E27FC236}">
                <a16:creationId xmlns:a16="http://schemas.microsoft.com/office/drawing/2014/main" id="{F620D948-17C0-BAA2-E2CF-AD6656849CA1}"/>
              </a:ext>
            </a:extLst>
          </p:cNvPr>
          <p:cNvSpPr>
            <a:spLocks noGrp="1"/>
          </p:cNvSpPr>
          <p:nvPr>
            <p:ph type="body" sz="quarter" idx="17" hasCustomPrompt="1"/>
          </p:nvPr>
        </p:nvSpPr>
        <p:spPr>
          <a:xfrm>
            <a:off x="457199" y="182880"/>
            <a:ext cx="3200393" cy="246887"/>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60851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 Divider ">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399" cy="3019300"/>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6" name="Content Placeholder 2">
            <a:extLst>
              <a:ext uri="{FF2B5EF4-FFF2-40B4-BE49-F238E27FC236}">
                <a16:creationId xmlns:a16="http://schemas.microsoft.com/office/drawing/2014/main" id="{647D0886-36E3-4849-BE56-B5CD912ABB09}"/>
              </a:ext>
            </a:extLst>
          </p:cNvPr>
          <p:cNvSpPr>
            <a:spLocks noGrp="1"/>
          </p:cNvSpPr>
          <p:nvPr>
            <p:ph idx="1"/>
          </p:nvPr>
        </p:nvSpPr>
        <p:spPr>
          <a:xfrm>
            <a:off x="457200" y="4114799"/>
            <a:ext cx="6629398" cy="3546573"/>
          </a:xfrm>
          <a:prstGeom prst="rect">
            <a:avLst/>
          </a:prstGeom>
        </p:spPr>
        <p:txBody>
          <a:bodyPr tIns="0">
            <a:noAutofit/>
          </a:bodyPr>
          <a:lstStyle>
            <a:lvl1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3">
            <a:extLst>
              <a:ext uri="{FF2B5EF4-FFF2-40B4-BE49-F238E27FC236}">
                <a16:creationId xmlns:a16="http://schemas.microsoft.com/office/drawing/2014/main" id="{BDB2C1B9-C605-DD43-9FD0-52F1A1A98F9C}"/>
              </a:ext>
            </a:extLst>
          </p:cNvPr>
          <p:cNvSpPr>
            <a:spLocks noGrp="1"/>
          </p:cNvSpPr>
          <p:nvPr>
            <p:ph type="body" sz="quarter" idx="15"/>
          </p:nvPr>
        </p:nvSpPr>
        <p:spPr>
          <a:xfrm>
            <a:off x="457200" y="7467599"/>
            <a:ext cx="6629398" cy="332233"/>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10" name="Text Placeholder 7">
            <a:extLst>
              <a:ext uri="{FF2B5EF4-FFF2-40B4-BE49-F238E27FC236}">
                <a16:creationId xmlns:a16="http://schemas.microsoft.com/office/drawing/2014/main" id="{7A3129D5-04B5-78CE-5363-454B1A46BAA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824486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1] 4 small boxes">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F709541B-BC9A-16AA-C43A-82287F9C7314}"/>
              </a:ext>
            </a:extLst>
          </p:cNvPr>
          <p:cNvSpPr>
            <a:spLocks noGrp="1"/>
          </p:cNvSpPr>
          <p:nvPr>
            <p:ph sz="quarter" idx="21"/>
          </p:nvPr>
        </p:nvSpPr>
        <p:spPr>
          <a:xfrm>
            <a:off x="10972800" y="4114800"/>
            <a:ext cx="36576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457200" y="2057400"/>
            <a:ext cx="6629400" cy="52035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73152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0" name="Content Placeholder 2"/>
          <p:cNvSpPr>
            <a:spLocks noGrp="1"/>
          </p:cNvSpPr>
          <p:nvPr>
            <p:ph sz="quarter" idx="18"/>
          </p:nvPr>
        </p:nvSpPr>
        <p:spPr>
          <a:xfrm>
            <a:off x="109728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2" name="Content Placeholder 3"/>
          <p:cNvSpPr>
            <a:spLocks noGrp="1"/>
          </p:cNvSpPr>
          <p:nvPr>
            <p:ph sz="quarter" idx="19"/>
          </p:nvPr>
        </p:nvSpPr>
        <p:spPr>
          <a:xfrm>
            <a:off x="7315200" y="4112262"/>
            <a:ext cx="36576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5" name="Text Placeholder 13">
            <a:extLst>
              <a:ext uri="{FF2B5EF4-FFF2-40B4-BE49-F238E27FC236}">
                <a16:creationId xmlns:a16="http://schemas.microsoft.com/office/drawing/2014/main" id="{03BF5629-C542-C840-BC11-867A1C3A66DF}"/>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5" name="Text Placeholder 7">
            <a:extLst>
              <a:ext uri="{FF2B5EF4-FFF2-40B4-BE49-F238E27FC236}">
                <a16:creationId xmlns:a16="http://schemas.microsoft.com/office/drawing/2014/main" id="{A8A85A7E-B994-D4F8-6C5D-7437C0D5E529}"/>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cxnSp>
        <p:nvCxnSpPr>
          <p:cNvPr id="6" name="Straight Connector 5">
            <a:extLst>
              <a:ext uri="{FF2B5EF4-FFF2-40B4-BE49-F238E27FC236}">
                <a16:creationId xmlns:a16="http://schemas.microsoft.com/office/drawing/2014/main" id="{3620AAD6-B306-D39A-A157-F27039EF649B}"/>
              </a:ext>
            </a:extLst>
          </p:cNvPr>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C9E178D-3F44-AA79-3509-4C51486078E4}"/>
              </a:ext>
            </a:extLst>
          </p:cNvPr>
          <p:cNvCxnSpPr>
            <a:cxnSpLocks/>
          </p:cNvCxnSpPr>
          <p:nvPr userDrawn="1"/>
        </p:nvCxnSpPr>
        <p:spPr bwMode="auto">
          <a:xfrm flipV="1">
            <a:off x="10972800" y="457198"/>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890A1C8-96E4-2649-822E-08F3D6947596}"/>
              </a:ext>
            </a:extLst>
          </p:cNvPr>
          <p:cNvCxnSpPr>
            <a:cxnSpLocks/>
          </p:cNvCxnSpPr>
          <p:nvPr userDrawn="1"/>
        </p:nvCxnSpPr>
        <p:spPr bwMode="auto">
          <a:xfrm>
            <a:off x="7315200" y="4112261"/>
            <a:ext cx="68580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8236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2] hd, variable; 2 t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C008C15D-C6EE-D94C-AED9-A77F48974D34}"/>
              </a:ext>
            </a:extLst>
          </p:cNvPr>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13" name="Content Placeholder">
            <a:extLst>
              <a:ext uri="{FF2B5EF4-FFF2-40B4-BE49-F238E27FC236}">
                <a16:creationId xmlns:a16="http://schemas.microsoft.com/office/drawing/2014/main" id="{229935DA-EE12-504A-A42D-8C8FC12B7616}"/>
              </a:ext>
            </a:extLst>
          </p:cNvP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3C1A1368-427E-E729-C688-CEA619FABAF5}"/>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4" name="Text Placeholder 1">
            <a:extLst>
              <a:ext uri="{FF2B5EF4-FFF2-40B4-BE49-F238E27FC236}">
                <a16:creationId xmlns:a16="http://schemas.microsoft.com/office/drawing/2014/main" id="{566B3B21-DCDD-6C45-C936-3B77F3E462EF}"/>
              </a:ext>
            </a:extLst>
          </p:cNvPr>
          <p:cNvSpPr>
            <a:spLocks noGrp="1"/>
          </p:cNvSpPr>
          <p:nvPr>
            <p:ph type="body" sz="quarter" idx="19"/>
          </p:nvPr>
        </p:nvSpPr>
        <p:spPr>
          <a:xfrm>
            <a:off x="7318771" y="-2"/>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1183E754-C11A-6BDF-8DEA-FD356F968A2E}"/>
              </a:ext>
            </a:extLst>
          </p:cNvPr>
          <p:cNvSpPr>
            <a:spLocks noGrp="1"/>
          </p:cNvSpPr>
          <p:nvPr>
            <p:ph type="body" sz="quarter" idx="20"/>
          </p:nvPr>
        </p:nvSpPr>
        <p:spPr>
          <a:xfrm>
            <a:off x="10983353" y="0"/>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3">
            <a:extLst>
              <a:ext uri="{FF2B5EF4-FFF2-40B4-BE49-F238E27FC236}">
                <a16:creationId xmlns:a16="http://schemas.microsoft.com/office/drawing/2014/main" id="{015801FC-5658-C5C5-786B-4628C96C49EB}"/>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Tree>
    <p:extLst>
      <p:ext uri="{BB962C8B-B14F-4D97-AF65-F5344CB8AC3E}">
        <p14:creationId xmlns:p14="http://schemas.microsoft.com/office/powerpoint/2010/main" val="1668029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1] 3 col">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7A91E8-27A9-964C-8402-CAA5D6AE9A76}"/>
              </a:ext>
            </a:extLst>
          </p:cNvPr>
          <p:cNvSpPr/>
          <p:nvPr userDrawn="1"/>
        </p:nvSpPr>
        <p:spPr>
          <a:xfrm>
            <a:off x="-2" y="0"/>
            <a:ext cx="3654203"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7A7C1D1-E1CB-1742-A3BF-94023278D39A}"/>
              </a:ext>
            </a:extLst>
          </p:cNvPr>
          <p:cNvSpPr>
            <a:spLocks noGrp="1"/>
          </p:cNvSpPr>
          <p:nvPr>
            <p:ph type="title"/>
          </p:nvPr>
        </p:nvSpPr>
        <p:spPr>
          <a:xfrm>
            <a:off x="457201" y="685800"/>
            <a:ext cx="2971800" cy="3154994"/>
          </a:xfrm>
        </p:spPr>
        <p:txBody>
          <a:bodyPr lIns="0" tIns="0" rIns="0" bIns="0" anchor="t" anchorCtr="0"/>
          <a:lstStyle>
            <a:lvl1pPr>
              <a:defRPr sz="3200">
                <a:solidFill>
                  <a:srgbClr val="001141"/>
                </a:solidFill>
              </a:defRPr>
            </a:lvl1pPr>
          </a:lstStyle>
          <a:p>
            <a:r>
              <a:rPr lang="en-US" dirty="0"/>
              <a:t>Click to edit Master title style</a:t>
            </a:r>
          </a:p>
        </p:txBody>
      </p:sp>
      <p:sp>
        <p:nvSpPr>
          <p:cNvPr id="9" name="Text Placeholder 3">
            <a:extLst>
              <a:ext uri="{FF2B5EF4-FFF2-40B4-BE49-F238E27FC236}">
                <a16:creationId xmlns:a16="http://schemas.microsoft.com/office/drawing/2014/main" id="{D4D69191-E751-6A44-8799-858D837B74D0}"/>
              </a:ext>
            </a:extLst>
          </p:cNvPr>
          <p:cNvSpPr>
            <a:spLocks noGrp="1"/>
          </p:cNvSpPr>
          <p:nvPr>
            <p:ph type="body" sz="half" idx="2"/>
          </p:nvPr>
        </p:nvSpPr>
        <p:spPr>
          <a:xfrm>
            <a:off x="457201" y="4114799"/>
            <a:ext cx="2971800" cy="2926397"/>
          </a:xfrm>
        </p:spPr>
        <p:txBody>
          <a:bodyPr lIns="0" tIns="0" rIns="0" bIns="0"/>
          <a:lstStyle>
            <a:lvl1pPr marL="0" indent="0">
              <a:buNone/>
              <a:defRPr sz="16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8697BCA7-C177-124C-A104-55300A7FA178}"/>
              </a:ext>
            </a:extLst>
          </p:cNvPr>
          <p:cNvCxnSpPr/>
          <p:nvPr userDrawn="1"/>
        </p:nvCxnSpPr>
        <p:spPr>
          <a:xfrm flipV="1">
            <a:off x="10972800"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BB577B-B07D-D447-A615-CA819C93FEE4}"/>
              </a:ext>
            </a:extLst>
          </p:cNvPr>
          <p:cNvCxnSpPr/>
          <p:nvPr userDrawn="1"/>
        </p:nvCxnSpPr>
        <p:spPr>
          <a:xfrm flipV="1">
            <a:off x="7313146"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sp>
        <p:nvSpPr>
          <p:cNvPr id="22" name="Footer Placeholder 3">
            <a:extLst>
              <a:ext uri="{FF2B5EF4-FFF2-40B4-BE49-F238E27FC236}">
                <a16:creationId xmlns:a16="http://schemas.microsoft.com/office/drawing/2014/main" id="{6764DBC5-489D-7E4E-944D-52ABEDA307DC}"/>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26" name="Content Placeholder 2">
            <a:extLst>
              <a:ext uri="{FF2B5EF4-FFF2-40B4-BE49-F238E27FC236}">
                <a16:creationId xmlns:a16="http://schemas.microsoft.com/office/drawing/2014/main" id="{0B3512A8-17BF-9949-A2C4-C98E61A5AD47}"/>
              </a:ext>
            </a:extLst>
          </p:cNvPr>
          <p:cNvSpPr>
            <a:spLocks noGrp="1"/>
          </p:cNvSpPr>
          <p:nvPr>
            <p:ph idx="15"/>
          </p:nvPr>
        </p:nvSpPr>
        <p:spPr>
          <a:xfrm>
            <a:off x="75438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2">
            <a:extLst>
              <a:ext uri="{FF2B5EF4-FFF2-40B4-BE49-F238E27FC236}">
                <a16:creationId xmlns:a16="http://schemas.microsoft.com/office/drawing/2014/main" id="{54059447-EDE4-1A4B-868A-000E1469CEE2}"/>
              </a:ext>
            </a:extLst>
          </p:cNvPr>
          <p:cNvSpPr>
            <a:spLocks noGrp="1"/>
          </p:cNvSpPr>
          <p:nvPr>
            <p:ph idx="16"/>
          </p:nvPr>
        </p:nvSpPr>
        <p:spPr>
          <a:xfrm>
            <a:off x="3886200" y="2057401"/>
            <a:ext cx="320040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2">
            <a:extLst>
              <a:ext uri="{FF2B5EF4-FFF2-40B4-BE49-F238E27FC236}">
                <a16:creationId xmlns:a16="http://schemas.microsoft.com/office/drawing/2014/main" id="{F5BF4055-FFDF-9348-A2BB-C92C1D1F1C84}"/>
              </a:ext>
            </a:extLst>
          </p:cNvPr>
          <p:cNvSpPr>
            <a:spLocks noGrp="1"/>
          </p:cNvSpPr>
          <p:nvPr>
            <p:ph idx="17"/>
          </p:nvPr>
        </p:nvSpPr>
        <p:spPr>
          <a:xfrm>
            <a:off x="11201400" y="2057401"/>
            <a:ext cx="301752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3">
            <a:extLst>
              <a:ext uri="{FF2B5EF4-FFF2-40B4-BE49-F238E27FC236}">
                <a16:creationId xmlns:a16="http://schemas.microsoft.com/office/drawing/2014/main" id="{A39FE51C-EC10-E84B-86FF-C2D36AF6AA67}"/>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7" name="TextBox 16">
            <a:extLst>
              <a:ext uri="{FF2B5EF4-FFF2-40B4-BE49-F238E27FC236}">
                <a16:creationId xmlns:a16="http://schemas.microsoft.com/office/drawing/2014/main" id="{B55232CE-1271-6A46-BD1B-04B7E7F30491}"/>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3" name="Text Placeholder 7">
            <a:extLst>
              <a:ext uri="{FF2B5EF4-FFF2-40B4-BE49-F238E27FC236}">
                <a16:creationId xmlns:a16="http://schemas.microsoft.com/office/drawing/2014/main" id="{2457793A-26AD-4E03-28D3-B1C6A5DB6900}"/>
              </a:ext>
            </a:extLst>
          </p:cNvPr>
          <p:cNvSpPr>
            <a:spLocks noGrp="1"/>
          </p:cNvSpPr>
          <p:nvPr>
            <p:ph type="body" sz="quarter" idx="19"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532174744"/>
      </p:ext>
    </p:extLst>
  </p:cSld>
  <p:clrMapOvr>
    <a:masterClrMapping/>
  </p:clrMapOvr>
  <p:extLst>
    <p:ext uri="{DCECCB84-F9BA-43D5-87BE-67443E8EF086}">
      <p15:sldGuideLst xmlns:p15="http://schemas.microsoft.com/office/powerpoint/2012/main">
        <p15:guide id="1" orient="horz" pos="25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2] 3 col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162C2B9-5432-CA10-F618-841A174FC850}"/>
              </a:ext>
            </a:extLst>
          </p:cNvPr>
          <p:cNvSpPr>
            <a:spLocks noGrp="1"/>
          </p:cNvSpPr>
          <p:nvPr>
            <p:ph type="body" sz="half" idx="2"/>
          </p:nvPr>
        </p:nvSpPr>
        <p:spPr>
          <a:xfrm>
            <a:off x="365760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 name="Content Placeholder 2"/>
          <p:cNvSpPr>
            <a:spLocks noGrp="1"/>
          </p:cNvSpPr>
          <p:nvPr>
            <p:ph idx="16"/>
          </p:nvPr>
        </p:nvSpPr>
        <p:spPr>
          <a:xfrm>
            <a:off x="36576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9" name="Content Placeholder 2"/>
          <p:cNvSpPr>
            <a:spLocks noGrp="1"/>
          </p:cNvSpPr>
          <p:nvPr>
            <p:ph idx="15"/>
          </p:nvPr>
        </p:nvSpPr>
        <p:spPr>
          <a:xfrm>
            <a:off x="73152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11" name="Content Placeholder 2"/>
          <p:cNvSpPr>
            <a:spLocks noGrp="1"/>
          </p:cNvSpPr>
          <p:nvPr>
            <p:ph idx="17"/>
          </p:nvPr>
        </p:nvSpPr>
        <p:spPr>
          <a:xfrm>
            <a:off x="109728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5" name="Title 1"/>
          <p:cNvSpPr>
            <a:spLocks noGrp="1"/>
          </p:cNvSpPr>
          <p:nvPr>
            <p:ph type="title"/>
          </p:nvPr>
        </p:nvSpPr>
        <p:spPr>
          <a:xfrm>
            <a:off x="457201" y="2057400"/>
            <a:ext cx="2971800" cy="3657600"/>
          </a:xfrm>
        </p:spPr>
        <p:txBody>
          <a:bodyPr>
            <a:noAutofit/>
          </a:bodyPr>
          <a:lstStyle>
            <a:lvl1pPr>
              <a:defRPr sz="2800" b="0" i="0">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a:t>Click to edit Master title style</a:t>
            </a:r>
            <a:endParaRPr lang="en-US" dirty="0"/>
          </a:p>
        </p:txBody>
      </p:sp>
      <p:sp>
        <p:nvSpPr>
          <p:cNvPr id="12" name="Text Placeholder 13">
            <a:extLst>
              <a:ext uri="{FF2B5EF4-FFF2-40B4-BE49-F238E27FC236}">
                <a16:creationId xmlns:a16="http://schemas.microsoft.com/office/drawing/2014/main" id="{FCBAA316-876A-094A-90E1-07FF5F9BC66A}"/>
              </a:ext>
            </a:extLst>
          </p:cNvPr>
          <p:cNvSpPr>
            <a:spLocks noGrp="1"/>
          </p:cNvSpPr>
          <p:nvPr>
            <p:ph type="body" sz="quarter" idx="18"/>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B68B145D-D538-C0DF-3517-643AFFDAF28C}"/>
              </a:ext>
            </a:extLst>
          </p:cNvPr>
          <p:cNvSpPr>
            <a:spLocks noGrp="1"/>
          </p:cNvSpPr>
          <p:nvPr>
            <p:ph type="body" sz="quarter" idx="20"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14" name="Text Placeholder 3">
            <a:extLst>
              <a:ext uri="{FF2B5EF4-FFF2-40B4-BE49-F238E27FC236}">
                <a16:creationId xmlns:a16="http://schemas.microsoft.com/office/drawing/2014/main" id="{0AFDD405-D4C4-B0E0-7115-E1E7DA8AE228}"/>
              </a:ext>
            </a:extLst>
          </p:cNvPr>
          <p:cNvSpPr>
            <a:spLocks noGrp="1"/>
          </p:cNvSpPr>
          <p:nvPr>
            <p:ph type="body" sz="half" idx="21"/>
          </p:nvPr>
        </p:nvSpPr>
        <p:spPr>
          <a:xfrm>
            <a:off x="732028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Text Placeholder 3">
            <a:extLst>
              <a:ext uri="{FF2B5EF4-FFF2-40B4-BE49-F238E27FC236}">
                <a16:creationId xmlns:a16="http://schemas.microsoft.com/office/drawing/2014/main" id="{EFA99CD5-64AF-E1EA-1A16-19E44905244E}"/>
              </a:ext>
            </a:extLst>
          </p:cNvPr>
          <p:cNvSpPr>
            <a:spLocks noGrp="1"/>
          </p:cNvSpPr>
          <p:nvPr>
            <p:ph type="body" sz="half" idx="22"/>
          </p:nvPr>
        </p:nvSpPr>
        <p:spPr>
          <a:xfrm>
            <a:off x="1096772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199333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3] 3 col">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a:t>Click to edit Master title style</a:t>
            </a:r>
            <a:endParaRPr lang="en-US" dirty="0"/>
          </a:p>
        </p:txBody>
      </p:sp>
      <p:sp>
        <p:nvSpPr>
          <p:cNvPr id="9" name="Content Placeholder 2"/>
          <p:cNvSpPr>
            <a:spLocks noGrp="1"/>
          </p:cNvSpPr>
          <p:nvPr>
            <p:ph idx="10"/>
          </p:nvPr>
        </p:nvSpPr>
        <p:spPr>
          <a:xfrm>
            <a:off x="7543800" y="2057401"/>
            <a:ext cx="338328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2"/>
          </p:nvPr>
        </p:nvSpPr>
        <p:spPr>
          <a:xfrm>
            <a:off x="3886200" y="2057401"/>
            <a:ext cx="338328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112014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6" name="Footer Placeholder 3">
            <a:extLst>
              <a:ext uri="{FF2B5EF4-FFF2-40B4-BE49-F238E27FC236}">
                <a16:creationId xmlns:a16="http://schemas.microsoft.com/office/drawing/2014/main" id="{3F37BFFE-91A3-7B4D-B5B4-7DCEC3D1F2C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pic>
        <p:nvPicPr>
          <p:cNvPr id="12" name="Picture 11">
            <a:extLst>
              <a:ext uri="{FF2B5EF4-FFF2-40B4-BE49-F238E27FC236}">
                <a16:creationId xmlns:a16="http://schemas.microsoft.com/office/drawing/2014/main" id="{AEF33CE2-5DE7-B746-ABEB-505C008959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D7E6FF0C-6C54-9B62-EC97-1040E2929872}"/>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8227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 Divider ">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6858000" cy="5257800"/>
          </a:xfrm>
        </p:spPr>
        <p:txBody>
          <a:bodyPr>
            <a:noAutofit/>
          </a:bodyPr>
          <a:lstStyle>
            <a:lvl1pPr>
              <a:defRPr sz="11000" b="0" i="0">
                <a:solidFill>
                  <a:schemeClr val="tx1"/>
                </a:solidFill>
                <a:latin typeface="IBM Plex Sans ExtLt" panose="020B030305020300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2200555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4] 3 col">
    <p:spTree>
      <p:nvGrpSpPr>
        <p:cNvPr id="1" name=""/>
        <p:cNvGrpSpPr/>
        <p:nvPr/>
      </p:nvGrpSpPr>
      <p:grpSpPr>
        <a:xfrm>
          <a:off x="0" y="0"/>
          <a:ext cx="0" cy="0"/>
          <a:chOff x="0" y="0"/>
          <a:chExt cx="0" cy="0"/>
        </a:xfrm>
      </p:grpSpPr>
      <p:sp>
        <p:nvSpPr>
          <p:cNvPr id="17" name="Content Placeholder 2"/>
          <p:cNvSpPr>
            <a:spLocks noGrp="1"/>
          </p:cNvSpPr>
          <p:nvPr>
            <p:ph idx="16"/>
          </p:nvPr>
        </p:nvSpPr>
        <p:spPr>
          <a:xfrm>
            <a:off x="10973773" y="4114798"/>
            <a:ext cx="3657600" cy="4114800"/>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5"/>
          </p:nvPr>
        </p:nvSpPr>
        <p:spPr>
          <a:xfrm>
            <a:off x="7315200" y="4114800"/>
            <a:ext cx="3657600" cy="4114800"/>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idx="17"/>
          </p:nvPr>
        </p:nvSpPr>
        <p:spPr>
          <a:xfrm>
            <a:off x="3657600" y="4114800"/>
            <a:ext cx="3657600" cy="4114798"/>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p:cNvSpPr/>
          <p:nvPr userDrawn="1"/>
        </p:nvSpPr>
        <p:spPr>
          <a:xfrm>
            <a:off x="-973" y="0"/>
            <a:ext cx="3657600" cy="8229600"/>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title"/>
          </p:nvPr>
        </p:nvSpPr>
        <p:spPr>
          <a:xfrm>
            <a:off x="457201" y="2057400"/>
            <a:ext cx="2971800" cy="1994403"/>
          </a:xfrm>
        </p:spPr>
        <p:txBody>
          <a:bodyPr>
            <a:noAutofit/>
          </a:bodyPr>
          <a:lstStyle>
            <a:lvl1pPr>
              <a:defRPr sz="4800" b="0" i="0">
                <a:solidFill>
                  <a:schemeClr val="tx1"/>
                </a:solidFill>
                <a:latin typeface="IBM Plex Sans ExtLt" panose="020B0303050203000203" pitchFamily="34" charset="0"/>
              </a:defRPr>
            </a:lvl1pPr>
          </a:lstStyle>
          <a:p>
            <a:r>
              <a:rPr lang="en-US"/>
              <a:t>Click to edit Master title style</a:t>
            </a:r>
            <a:endParaRPr lang="en-US" dirty="0"/>
          </a:p>
        </p:txBody>
      </p:sp>
      <p:cxnSp>
        <p:nvCxnSpPr>
          <p:cNvPr id="19" name="Straight Connector 18"/>
          <p:cNvCxnSpPr/>
          <p:nvPr userDrawn="1"/>
        </p:nvCxnSpPr>
        <p:spPr>
          <a:xfrm>
            <a:off x="73152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9728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Slide Number Placeholder 2"/>
          <p:cNvSpPr txBox="1">
            <a:spLocks/>
          </p:cNvSpPr>
          <p:nvPr userDrawn="1"/>
        </p:nvSpPr>
        <p:spPr>
          <a:xfrm>
            <a:off x="454859" y="7893792"/>
            <a:ext cx="327878"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11" name="Text Placeholder 13">
            <a:extLst>
              <a:ext uri="{FF2B5EF4-FFF2-40B4-BE49-F238E27FC236}">
                <a16:creationId xmlns:a16="http://schemas.microsoft.com/office/drawing/2014/main" id="{0F82FA72-2A24-094F-A9B6-D759E2DBA861}"/>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3" name="TextBox 12">
            <a:extLst>
              <a:ext uri="{FF2B5EF4-FFF2-40B4-BE49-F238E27FC236}">
                <a16:creationId xmlns:a16="http://schemas.microsoft.com/office/drawing/2014/main" id="{E6C0175D-7D21-5641-9B79-6DAF02D3BC30}"/>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4" name="Footer Placeholder 3">
            <a:extLst>
              <a:ext uri="{FF2B5EF4-FFF2-40B4-BE49-F238E27FC236}">
                <a16:creationId xmlns:a16="http://schemas.microsoft.com/office/drawing/2014/main" id="{B9DE19C4-6F2E-1B41-8EDE-C945BCBE1687}"/>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5" name="Text Placeholder">
            <a:extLst>
              <a:ext uri="{FF2B5EF4-FFF2-40B4-BE49-F238E27FC236}">
                <a16:creationId xmlns:a16="http://schemas.microsoft.com/office/drawing/2014/main" id="{C42C7725-C130-D5DC-6CCE-637D3CBA7E60}"/>
              </a:ext>
            </a:extLst>
          </p:cNvPr>
          <p:cNvSpPr>
            <a:spLocks noGrp="1"/>
          </p:cNvSpPr>
          <p:nvPr>
            <p:ph type="body" sz="quarter" idx="20"/>
          </p:nvPr>
        </p:nvSpPr>
        <p:spPr>
          <a:xfrm>
            <a:off x="454859" y="4114800"/>
            <a:ext cx="3201768" cy="3200400"/>
          </a:xfrm>
        </p:spPr>
        <p:txBody>
          <a:bodyPr lIns="0" tIns="640080" rIns="228600"/>
          <a:lstStyle>
            <a:lvl1pPr>
              <a:defRPr sz="2000" b="0" i="0">
                <a:solidFill>
                  <a:schemeClr val="tx1"/>
                </a:solidFill>
                <a:latin typeface="IBM Plex Sans Medm" panose="020B0503050203000203" pitchFamily="34" charset="0"/>
              </a:defRPr>
            </a:lvl1pPr>
            <a:lvl2pPr>
              <a:defRPr b="0" i="0">
                <a:solidFill>
                  <a:schemeClr val="tx1"/>
                </a:solidFill>
                <a:latin typeface="IBM Plex Sans Medm" panose="020B0503050203000203" pitchFamily="34" charset="0"/>
              </a:defRPr>
            </a:lvl2pPr>
            <a:lvl3pPr>
              <a:defRPr b="0" i="0">
                <a:solidFill>
                  <a:schemeClr val="tx1"/>
                </a:solidFill>
                <a:latin typeface="IBM Plex Sans Medm" panose="020B0503050203000203" pitchFamily="34" charset="0"/>
              </a:defRPr>
            </a:lvl3pPr>
            <a:lvl4pPr>
              <a:defRPr b="0" i="0">
                <a:solidFill>
                  <a:schemeClr val="tx1"/>
                </a:solidFill>
                <a:latin typeface="IBM Plex Sans Medm" panose="020B0503050203000203" pitchFamily="34" charset="0"/>
              </a:defRPr>
            </a:lvl4pPr>
            <a:lvl5pPr>
              <a:defRPr b="0" i="0">
                <a:solidFill>
                  <a:schemeClr val="tx1"/>
                </a:solidFill>
                <a:latin typeface="IBM Plex Sans Medm" panose="020B0503050203000203" pitchFamily="34" charset="0"/>
              </a:defRPr>
            </a:lvl5pPr>
          </a:lstStyle>
          <a:p>
            <a:pPr lvl="0"/>
            <a:r>
              <a:rPr lang="en-US"/>
              <a:t>Click to edit Master text styles</a:t>
            </a:r>
          </a:p>
        </p:txBody>
      </p:sp>
      <p:sp>
        <p:nvSpPr>
          <p:cNvPr id="4" name="Text Placeholder 7">
            <a:extLst>
              <a:ext uri="{FF2B5EF4-FFF2-40B4-BE49-F238E27FC236}">
                <a16:creationId xmlns:a16="http://schemas.microsoft.com/office/drawing/2014/main" id="{1016687C-2F65-7D9F-4101-9086FFF7B037}"/>
              </a:ext>
            </a:extLst>
          </p:cNvPr>
          <p:cNvSpPr>
            <a:spLocks noGrp="1"/>
          </p:cNvSpPr>
          <p:nvPr>
            <p:ph type="body" sz="quarter" idx="21"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8D8D8D"/>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7" name="Picture Placeholder 2">
            <a:extLst>
              <a:ext uri="{FF2B5EF4-FFF2-40B4-BE49-F238E27FC236}">
                <a16:creationId xmlns:a16="http://schemas.microsoft.com/office/drawing/2014/main" id="{EBB0630C-5093-37CE-8A13-1808791E6063}"/>
              </a:ext>
            </a:extLst>
          </p:cNvPr>
          <p:cNvSpPr>
            <a:spLocks noGrp="1"/>
          </p:cNvSpPr>
          <p:nvPr>
            <p:ph type="pic" idx="1"/>
          </p:nvPr>
        </p:nvSpPr>
        <p:spPr>
          <a:xfrm>
            <a:off x="3656627" y="0"/>
            <a:ext cx="10973773" cy="4114800"/>
          </a:xfrm>
        </p:spPr>
        <p:txBody>
          <a:bodyPr anchor="ctr"/>
          <a:lstStyle>
            <a:lvl1pPr marL="0" indent="0" algn="ctr">
              <a:buNone/>
              <a:defRPr sz="1200">
                <a:solidFill>
                  <a:schemeClr val="accent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1874527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5] 2 or 3 col">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6" name="Text Placeholder 1">
            <a:extLst>
              <a:ext uri="{FF2B5EF4-FFF2-40B4-BE49-F238E27FC236}">
                <a16:creationId xmlns:a16="http://schemas.microsoft.com/office/drawing/2014/main" id="{E969A9A4-3F85-5C56-0099-BFE60CC57C0D}"/>
              </a:ext>
            </a:extLst>
          </p:cNvPr>
          <p:cNvSpPr>
            <a:spLocks noGrp="1"/>
          </p:cNvSpPr>
          <p:nvPr>
            <p:ph type="body" sz="quarter" idx="18"/>
          </p:nvPr>
        </p:nvSpPr>
        <p:spPr>
          <a:xfrm>
            <a:off x="7543800" y="2057400"/>
            <a:ext cx="3200400" cy="5486400"/>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6C2E2674-6C86-7459-7DAE-DB41910EC33D}"/>
              </a:ext>
            </a:extLst>
          </p:cNvPr>
          <p:cNvSpPr>
            <a:spLocks noGrp="1"/>
          </p:cNvSpPr>
          <p:nvPr>
            <p:ph type="body" sz="quarter" idx="17"/>
          </p:nvPr>
        </p:nvSpPr>
        <p:spPr>
          <a:xfrm>
            <a:off x="3886200" y="2057398"/>
            <a:ext cx="3200400" cy="5486400"/>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11" name="Content Placeholder 2"/>
          <p:cNvSpPr>
            <a:spLocks noGrp="1"/>
          </p:cNvSpPr>
          <p:nvPr>
            <p:ph idx="13"/>
          </p:nvPr>
        </p:nvSpPr>
        <p:spPr>
          <a:xfrm>
            <a:off x="10972800" y="-2"/>
            <a:ext cx="3657600" cy="8229600"/>
          </a:xfrm>
        </p:spPr>
        <p:txBody>
          <a:bodyPr lIns="228600" tIns="2057400">
            <a:noAutofit/>
          </a:bodyPr>
          <a:lstStyle>
            <a:lvl1pPr>
              <a:defRPr sz="1600">
                <a:solidFill>
                  <a:schemeClr val="tx1"/>
                </a:solidFill>
              </a:defRPr>
            </a:lvl1pPr>
            <a:lvl2pPr marL="182880" indent="-182880">
              <a:lnSpc>
                <a:spcPct val="110000"/>
              </a:lnSpc>
              <a:spcBef>
                <a:spcPts val="1200"/>
              </a:spcBef>
              <a:defRPr sz="1600">
                <a:solidFill>
                  <a:schemeClr val="tx1"/>
                </a:solidFill>
              </a:defRPr>
            </a:lvl2pPr>
            <a:lvl3pPr marL="365760" indent="-182880">
              <a:lnSpc>
                <a:spcPct val="110000"/>
              </a:lnSpc>
              <a:spcBef>
                <a:spcPts val="0"/>
              </a:spcBef>
              <a:defRPr sz="1600">
                <a:solidFill>
                  <a:schemeClr val="tx1"/>
                </a:solidFill>
              </a:defRPr>
            </a:lvl3pPr>
            <a:lvl4pPr marL="548640" indent="-182880">
              <a:lnSpc>
                <a:spcPct val="110000"/>
              </a:lnSpc>
              <a:spcBef>
                <a:spcPts val="0"/>
              </a:spcBef>
              <a:defRPr sz="1600">
                <a:solidFill>
                  <a:schemeClr val="tx1"/>
                </a:solidFill>
              </a:defRPr>
            </a:lvl4pPr>
            <a:lvl5pPr marL="731520" indent="-182880">
              <a:lnSpc>
                <a:spcPct val="110000"/>
              </a:lnSpc>
              <a:spcBef>
                <a:spcPts val="0"/>
              </a:spcBef>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12" name="Text Placeholder 13">
            <a:extLst>
              <a:ext uri="{FF2B5EF4-FFF2-40B4-BE49-F238E27FC236}">
                <a16:creationId xmlns:a16="http://schemas.microsoft.com/office/drawing/2014/main" id="{C13ABAB6-1960-7F42-9DF0-3CD4A60666E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15" name="Picture 14">
            <a:extLst>
              <a:ext uri="{FF2B5EF4-FFF2-40B4-BE49-F238E27FC236}">
                <a16:creationId xmlns:a16="http://schemas.microsoft.com/office/drawing/2014/main" id="{2E7B4578-5E3D-4E42-B60E-3073CC174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8" name="Text Placeholder 7">
            <a:extLst>
              <a:ext uri="{FF2B5EF4-FFF2-40B4-BE49-F238E27FC236}">
                <a16:creationId xmlns:a16="http://schemas.microsoft.com/office/drawing/2014/main" id="{B750C3FD-7D83-E46A-8237-19CDF88A925C}"/>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739935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1] 4 small boxes">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F709541B-BC9A-16AA-C43A-82287F9C7314}"/>
              </a:ext>
            </a:extLst>
          </p:cNvPr>
          <p:cNvSpPr>
            <a:spLocks noGrp="1"/>
          </p:cNvSpPr>
          <p:nvPr>
            <p:ph sz="quarter" idx="21"/>
          </p:nvPr>
        </p:nvSpPr>
        <p:spPr>
          <a:xfrm>
            <a:off x="10972800" y="4114800"/>
            <a:ext cx="36576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457200" y="2057400"/>
            <a:ext cx="6629400" cy="52035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73152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0" name="Content Placeholder 2"/>
          <p:cNvSpPr>
            <a:spLocks noGrp="1"/>
          </p:cNvSpPr>
          <p:nvPr>
            <p:ph sz="quarter" idx="18"/>
          </p:nvPr>
        </p:nvSpPr>
        <p:spPr>
          <a:xfrm>
            <a:off x="109728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2" name="Content Placeholder 3"/>
          <p:cNvSpPr>
            <a:spLocks noGrp="1"/>
          </p:cNvSpPr>
          <p:nvPr>
            <p:ph sz="quarter" idx="19"/>
          </p:nvPr>
        </p:nvSpPr>
        <p:spPr>
          <a:xfrm>
            <a:off x="7315200" y="4112262"/>
            <a:ext cx="36576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5" name="Text Placeholder 13">
            <a:extLst>
              <a:ext uri="{FF2B5EF4-FFF2-40B4-BE49-F238E27FC236}">
                <a16:creationId xmlns:a16="http://schemas.microsoft.com/office/drawing/2014/main" id="{03BF5629-C542-C840-BC11-867A1C3A66DF}"/>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5" name="Text Placeholder 7">
            <a:extLst>
              <a:ext uri="{FF2B5EF4-FFF2-40B4-BE49-F238E27FC236}">
                <a16:creationId xmlns:a16="http://schemas.microsoft.com/office/drawing/2014/main" id="{A8A85A7E-B994-D4F8-6C5D-7437C0D5E529}"/>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cxnSp>
        <p:nvCxnSpPr>
          <p:cNvPr id="6" name="Straight Connector 5">
            <a:extLst>
              <a:ext uri="{FF2B5EF4-FFF2-40B4-BE49-F238E27FC236}">
                <a16:creationId xmlns:a16="http://schemas.microsoft.com/office/drawing/2014/main" id="{3620AAD6-B306-D39A-A157-F27039EF649B}"/>
              </a:ext>
            </a:extLst>
          </p:cNvPr>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C9E178D-3F44-AA79-3509-4C51486078E4}"/>
              </a:ext>
            </a:extLst>
          </p:cNvPr>
          <p:cNvCxnSpPr>
            <a:cxnSpLocks/>
          </p:cNvCxnSpPr>
          <p:nvPr userDrawn="1"/>
        </p:nvCxnSpPr>
        <p:spPr bwMode="auto">
          <a:xfrm flipV="1">
            <a:off x="10972800" y="457198"/>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890A1C8-96E4-2649-822E-08F3D6947596}"/>
              </a:ext>
            </a:extLst>
          </p:cNvPr>
          <p:cNvCxnSpPr>
            <a:cxnSpLocks/>
          </p:cNvCxnSpPr>
          <p:nvPr userDrawn="1"/>
        </p:nvCxnSpPr>
        <p:spPr bwMode="auto">
          <a:xfrm>
            <a:off x="7315200" y="4112261"/>
            <a:ext cx="68580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55707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 6 small boxes">
    <p:bg>
      <p:bgPr>
        <a:solidFill>
          <a:srgbClr val="F4F4F4"/>
        </a:solidFill>
        <a:effectLst/>
      </p:bgPr>
    </p:bg>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noFill/>
        </p:spPr>
        <p:txBody>
          <a:bodyPr lIns="457200" tIns="228600" rIns="228600" bIns="228600"/>
          <a:lstStyle>
            <a:lvl1pPr>
              <a:defRPr sz="16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txBox="1">
            <a:spLocks/>
          </p:cNvSpPr>
          <p:nvPr userDrawn="1"/>
        </p:nvSpPr>
        <p:spPr>
          <a:xfrm>
            <a:off x="0" y="0"/>
            <a:ext cx="7315200" cy="4114800"/>
          </a:xfrm>
          <a:prstGeom prst="rect">
            <a:avLst/>
          </a:prstGeom>
          <a:solidFill>
            <a:schemeClr val="bg1"/>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lvl1pPr>
              <a:defRPr sz="3000"/>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9" name="Content Placeholder 7"/>
          <p:cNvSpPr>
            <a:spLocks noGrp="1"/>
          </p:cNvSpPr>
          <p:nvPr>
            <p:ph sz="quarter" idx="15"/>
          </p:nvPr>
        </p:nvSpPr>
        <p:spPr>
          <a:xfrm>
            <a:off x="10972800" y="-2"/>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8" name="Picture 17">
            <a:extLst>
              <a:ext uri="{FF2B5EF4-FFF2-40B4-BE49-F238E27FC236}">
                <a16:creationId xmlns:a16="http://schemas.microsoft.com/office/drawing/2014/main" id="{E80335C3-4AA3-9645-8AE7-08ABA55D46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4" name="Text Placeholder 13">
            <a:extLst>
              <a:ext uri="{FF2B5EF4-FFF2-40B4-BE49-F238E27FC236}">
                <a16:creationId xmlns:a16="http://schemas.microsoft.com/office/drawing/2014/main" id="{9C2C4D05-C8C1-1246-99FB-606F4450C382}"/>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cxnSp>
        <p:nvCxnSpPr>
          <p:cNvPr id="3" name="Straight Connector 2">
            <a:extLst>
              <a:ext uri="{FF2B5EF4-FFF2-40B4-BE49-F238E27FC236}">
                <a16:creationId xmlns:a16="http://schemas.microsoft.com/office/drawing/2014/main" id="{216B4543-D1F6-B868-EA61-00085C9D73E1}"/>
              </a:ext>
            </a:extLst>
          </p:cNvPr>
          <p:cNvCxnSpPr>
            <a:cxnSpLocks/>
          </p:cNvCxnSpPr>
          <p:nvPr userDrawn="1"/>
        </p:nvCxnSpPr>
        <p:spPr bwMode="auto">
          <a:xfrm flipV="1">
            <a:off x="10969230" y="45720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DD2C624A-71D5-8D69-4667-2D30D417B23B}"/>
              </a:ext>
            </a:extLst>
          </p:cNvPr>
          <p:cNvCxnSpPr>
            <a:cxnSpLocks/>
          </p:cNvCxnSpPr>
          <p:nvPr userDrawn="1"/>
        </p:nvCxnSpPr>
        <p:spPr bwMode="auto">
          <a:xfrm flipV="1">
            <a:off x="109728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56FBD7E8-12C5-5349-9A4F-92C4D9DCE5F3}"/>
              </a:ext>
            </a:extLst>
          </p:cNvPr>
          <p:cNvCxnSpPr>
            <a:cxnSpLocks/>
          </p:cNvCxnSpPr>
          <p:nvPr userDrawn="1"/>
        </p:nvCxnSpPr>
        <p:spPr bwMode="auto">
          <a:xfrm flipV="1">
            <a:off x="73152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09FCF35-7890-E5DD-F479-D2026D9A5976}"/>
              </a:ext>
            </a:extLst>
          </p:cNvPr>
          <p:cNvCxnSpPr>
            <a:cxnSpLocks/>
          </p:cNvCxnSpPr>
          <p:nvPr userDrawn="1"/>
        </p:nvCxnSpPr>
        <p:spPr bwMode="auto">
          <a:xfrm flipV="1">
            <a:off x="36576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7">
            <a:extLst>
              <a:ext uri="{FF2B5EF4-FFF2-40B4-BE49-F238E27FC236}">
                <a16:creationId xmlns:a16="http://schemas.microsoft.com/office/drawing/2014/main" id="{20112896-9B20-00A8-51E5-42D46B9922BC}"/>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03880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3] 6 small boxes">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rgbClr val="F4F4F4"/>
          </a:solidFill>
        </p:spPr>
        <p:txBody>
          <a:bodyPr lIns="457200" tIns="228600" rIns="228600" bIns="228600"/>
          <a:lstStyle>
            <a:lvl1pPr>
              <a:defRPr sz="18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rgbClr val="E0E0E0">
              <a:alpha val="60000"/>
            </a:srgbClr>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lvl1pPr>
              <a:defRPr sz="2800"/>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rgbClr val="F4F4F4"/>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rgbClr val="F4F4F4"/>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4" name="Text Placeholder 7">
            <a:extLst>
              <a:ext uri="{FF2B5EF4-FFF2-40B4-BE49-F238E27FC236}">
                <a16:creationId xmlns:a16="http://schemas.microsoft.com/office/drawing/2014/main" id="{482AEBE7-81C6-9BC5-0838-F7EE168AEBE4}"/>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2249308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4] 6 small boxes">
    <p:spTree>
      <p:nvGrpSpPr>
        <p:cNvPr id="1" name=""/>
        <p:cNvGrpSpPr/>
        <p:nvPr/>
      </p:nvGrpSpPr>
      <p:grpSpPr>
        <a:xfrm>
          <a:off x="0" y="0"/>
          <a:ext cx="0" cy="0"/>
          <a:chOff x="0" y="0"/>
          <a:chExt cx="0" cy="0"/>
        </a:xfrm>
      </p:grpSpPr>
      <p:sp>
        <p:nvSpPr>
          <p:cNvPr id="6" name="Title 5"/>
          <p:cNvSpPr txBox="1">
            <a:spLocks/>
          </p:cNvSpPr>
          <p:nvPr userDrawn="1"/>
        </p:nvSpPr>
        <p:spPr>
          <a:xfrm>
            <a:off x="0" y="0"/>
            <a:ext cx="14630400" cy="8229600"/>
          </a:xfrm>
          <a:prstGeom prst="rect">
            <a:avLst/>
          </a:prstGeom>
          <a:solidFill>
            <a:srgbClr val="DEFBE6"/>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10" name="Content Placeholder 4"/>
          <p:cNvSpPr>
            <a:spLocks noGrp="1"/>
          </p:cNvSpPr>
          <p:nvPr>
            <p:ph sz="quarter" idx="18"/>
          </p:nvPr>
        </p:nvSpPr>
        <p:spPr>
          <a:xfrm>
            <a:off x="109728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 name="Title 1"/>
          <p:cNvSpPr>
            <a:spLocks noGrp="1"/>
          </p:cNvSpPr>
          <p:nvPr>
            <p:ph type="title" hasCustomPrompt="1"/>
          </p:nvPr>
        </p:nvSpPr>
        <p:spPr>
          <a:xfrm>
            <a:off x="457200" y="457200"/>
            <a:ext cx="2971801" cy="3429000"/>
          </a:xfrm>
        </p:spPr>
        <p:txBody>
          <a:bodyPr>
            <a:noAutofit/>
          </a:bodyPr>
          <a:lstStyle>
            <a:lvl1pPr>
              <a:defRPr sz="2800">
                <a:solidFill>
                  <a:srgbClr val="001141"/>
                </a:solidFill>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36576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9" name="Content Placeholder 7"/>
          <p:cNvSpPr>
            <a:spLocks noGrp="1"/>
          </p:cNvSpPr>
          <p:nvPr>
            <p:ph sz="quarter" idx="15"/>
          </p:nvPr>
        </p:nvSpPr>
        <p:spPr>
          <a:xfrm>
            <a:off x="73152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cxnSp>
        <p:nvCxnSpPr>
          <p:cNvPr id="5" name="Straight Connector 4">
            <a:extLst>
              <a:ext uri="{FF2B5EF4-FFF2-40B4-BE49-F238E27FC236}">
                <a16:creationId xmlns:a16="http://schemas.microsoft.com/office/drawing/2014/main" id="{5308E30A-FCE5-019B-DEB5-F6D15B5FC6CD}"/>
              </a:ext>
            </a:extLst>
          </p:cNvPr>
          <p:cNvCxnSpPr/>
          <p:nvPr userDrawn="1"/>
        </p:nvCxnSpPr>
        <p:spPr bwMode="auto">
          <a:xfrm>
            <a:off x="36576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914E05C-EFDC-83EE-CDCA-F9C9A0D199CF}"/>
              </a:ext>
            </a:extLst>
          </p:cNvPr>
          <p:cNvCxnSpPr/>
          <p:nvPr userDrawn="1"/>
        </p:nvCxnSpPr>
        <p:spPr bwMode="auto">
          <a:xfrm>
            <a:off x="73152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A63BE46-6247-F822-4731-6DE3D1C69456}"/>
              </a:ext>
            </a:extLst>
          </p:cNvPr>
          <p:cNvCxnSpPr/>
          <p:nvPr userDrawn="1"/>
        </p:nvCxnSpPr>
        <p:spPr bwMode="auto">
          <a:xfrm>
            <a:off x="109728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ABCC3D9-5EBD-F122-62CD-FEAA5A6F53E6}"/>
              </a:ext>
            </a:extLst>
          </p:cNvPr>
          <p:cNvCxnSpPr/>
          <p:nvPr userDrawn="1"/>
        </p:nvCxnSpPr>
        <p:spPr bwMode="auto">
          <a:xfrm>
            <a:off x="7315199"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04F96EF-E60D-F38E-B6E4-38D9CDA15291}"/>
              </a:ext>
            </a:extLst>
          </p:cNvPr>
          <p:cNvCxnSpPr/>
          <p:nvPr userDrawn="1"/>
        </p:nvCxnSpPr>
        <p:spPr bwMode="auto">
          <a:xfrm>
            <a:off x="109728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1A11B0-F3CF-AA43-9BB4-AEF79B6A0675}"/>
              </a:ext>
            </a:extLst>
          </p:cNvPr>
          <p:cNvCxnSpPr/>
          <p:nvPr userDrawn="1"/>
        </p:nvCxnSpPr>
        <p:spPr bwMode="auto">
          <a:xfrm>
            <a:off x="36576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09AED25-D6FE-2A3E-C452-4F32D0A9F4D2}"/>
              </a:ext>
            </a:extLst>
          </p:cNvPr>
          <p:cNvSpPr txBox="1"/>
          <p:nvPr userDrawn="1"/>
        </p:nvSpPr>
        <p:spPr>
          <a:xfrm>
            <a:off x="457200" y="4572000"/>
            <a:ext cx="2286000" cy="1219200"/>
          </a:xfrm>
          <a:prstGeom prst="rect">
            <a:avLst/>
          </a:prstGeom>
          <a:noFill/>
        </p:spPr>
        <p:txBody>
          <a:bodyPr wrap="squar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26" name="Text Placeholder 3">
            <a:extLst>
              <a:ext uri="{FF2B5EF4-FFF2-40B4-BE49-F238E27FC236}">
                <a16:creationId xmlns:a16="http://schemas.microsoft.com/office/drawing/2014/main" id="{CE1E8A20-C8D2-76A2-B504-EFCFC9471642}"/>
              </a:ext>
            </a:extLst>
          </p:cNvPr>
          <p:cNvSpPr>
            <a:spLocks noGrp="1"/>
          </p:cNvSpPr>
          <p:nvPr>
            <p:ph type="body" sz="half" idx="2"/>
          </p:nvPr>
        </p:nvSpPr>
        <p:spPr>
          <a:xfrm>
            <a:off x="457201" y="4114799"/>
            <a:ext cx="2971800" cy="2926397"/>
          </a:xfrm>
        </p:spPr>
        <p:txBody>
          <a:bodyPr lIns="0" tIns="0" rIns="0" bIns="0"/>
          <a:lstStyle>
            <a:lvl1pPr marL="0" indent="0">
              <a:buNone/>
              <a:defRPr sz="20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7">
            <a:extLst>
              <a:ext uri="{FF2B5EF4-FFF2-40B4-BE49-F238E27FC236}">
                <a16:creationId xmlns:a16="http://schemas.microsoft.com/office/drawing/2014/main" id="{59C200C3-CDC3-6BEB-BD50-22DABF021245}"/>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7995869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5] 9 small boxes">
    <p:spTree>
      <p:nvGrpSpPr>
        <p:cNvPr id="1" name=""/>
        <p:cNvGrpSpPr/>
        <p:nvPr/>
      </p:nvGrpSpPr>
      <p:grpSpPr>
        <a:xfrm>
          <a:off x="0" y="0"/>
          <a:ext cx="0" cy="0"/>
          <a:chOff x="0" y="0"/>
          <a:chExt cx="0" cy="0"/>
        </a:xfrm>
      </p:grpSpPr>
      <p:sp>
        <p:nvSpPr>
          <p:cNvPr id="6" name="Title 5"/>
          <p:cNvSpPr txBox="1">
            <a:spLocks/>
          </p:cNvSpPr>
          <p:nvPr userDrawn="1"/>
        </p:nvSpPr>
        <p:spPr>
          <a:xfrm>
            <a:off x="0" y="0"/>
            <a:ext cx="14630400" cy="8229600"/>
          </a:xfrm>
          <a:prstGeom prst="rect">
            <a:avLst/>
          </a:prstGeom>
          <a:solidFill>
            <a:srgbClr val="E5F6FF"/>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10" name="Content Placeholder 4"/>
          <p:cNvSpPr>
            <a:spLocks noGrp="1"/>
          </p:cNvSpPr>
          <p:nvPr>
            <p:ph sz="quarter" idx="18"/>
          </p:nvPr>
        </p:nvSpPr>
        <p:spPr>
          <a:xfrm>
            <a:off x="109728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 name="Title 1"/>
          <p:cNvSpPr>
            <a:spLocks noGrp="1"/>
          </p:cNvSpPr>
          <p:nvPr>
            <p:ph type="title" hasCustomPrompt="1"/>
          </p:nvPr>
        </p:nvSpPr>
        <p:spPr>
          <a:xfrm>
            <a:off x="457200" y="457200"/>
            <a:ext cx="6629401" cy="1326195"/>
          </a:xfrm>
        </p:spPr>
        <p:txBody>
          <a:bodyPr>
            <a:noAutofit/>
          </a:bodyPr>
          <a:lstStyle>
            <a:lvl1pPr>
              <a:defRPr sz="2800">
                <a:solidFill>
                  <a:srgbClr val="001141"/>
                </a:solidFill>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36576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9" name="Content Placeholder 7"/>
          <p:cNvSpPr>
            <a:spLocks noGrp="1"/>
          </p:cNvSpPr>
          <p:nvPr>
            <p:ph sz="quarter" idx="15"/>
          </p:nvPr>
        </p:nvSpPr>
        <p:spPr>
          <a:xfrm>
            <a:off x="73152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109728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1" name="Content Placeholder 7"/>
          <p:cNvSpPr>
            <a:spLocks noGrp="1"/>
          </p:cNvSpPr>
          <p:nvPr>
            <p:ph sz="quarter" idx="20"/>
          </p:nvPr>
        </p:nvSpPr>
        <p:spPr>
          <a:xfrm>
            <a:off x="73152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cxnSp>
        <p:nvCxnSpPr>
          <p:cNvPr id="5" name="Straight Connector 4">
            <a:extLst>
              <a:ext uri="{FF2B5EF4-FFF2-40B4-BE49-F238E27FC236}">
                <a16:creationId xmlns:a16="http://schemas.microsoft.com/office/drawing/2014/main" id="{5308E30A-FCE5-019B-DEB5-F6D15B5FC6CD}"/>
              </a:ext>
            </a:extLst>
          </p:cNvPr>
          <p:cNvCxnSpPr/>
          <p:nvPr userDrawn="1"/>
        </p:nvCxnSpPr>
        <p:spPr bwMode="auto">
          <a:xfrm>
            <a:off x="36576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914E05C-EFDC-83EE-CDCA-F9C9A0D199CF}"/>
              </a:ext>
            </a:extLst>
          </p:cNvPr>
          <p:cNvCxnSpPr/>
          <p:nvPr userDrawn="1"/>
        </p:nvCxnSpPr>
        <p:spPr bwMode="auto">
          <a:xfrm>
            <a:off x="73152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A63BE46-6247-F822-4731-6DE3D1C69456}"/>
              </a:ext>
            </a:extLst>
          </p:cNvPr>
          <p:cNvCxnSpPr/>
          <p:nvPr userDrawn="1"/>
        </p:nvCxnSpPr>
        <p:spPr bwMode="auto">
          <a:xfrm>
            <a:off x="109728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ABCC3D9-5EBD-F122-62CD-FEAA5A6F53E6}"/>
              </a:ext>
            </a:extLst>
          </p:cNvPr>
          <p:cNvCxnSpPr/>
          <p:nvPr userDrawn="1"/>
        </p:nvCxnSpPr>
        <p:spPr bwMode="auto">
          <a:xfrm>
            <a:off x="7315199"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04F96EF-E60D-F38E-B6E4-38D9CDA15291}"/>
              </a:ext>
            </a:extLst>
          </p:cNvPr>
          <p:cNvCxnSpPr/>
          <p:nvPr userDrawn="1"/>
        </p:nvCxnSpPr>
        <p:spPr bwMode="auto">
          <a:xfrm>
            <a:off x="109728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1A11B0-F3CF-AA43-9BB4-AEF79B6A0675}"/>
              </a:ext>
            </a:extLst>
          </p:cNvPr>
          <p:cNvCxnSpPr/>
          <p:nvPr userDrawn="1"/>
        </p:nvCxnSpPr>
        <p:spPr bwMode="auto">
          <a:xfrm>
            <a:off x="36576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09AED25-D6FE-2A3E-C452-4F32D0A9F4D2}"/>
              </a:ext>
            </a:extLst>
          </p:cNvPr>
          <p:cNvSpPr txBox="1"/>
          <p:nvPr userDrawn="1"/>
        </p:nvSpPr>
        <p:spPr>
          <a:xfrm>
            <a:off x="457200" y="4572000"/>
            <a:ext cx="2286000" cy="1219200"/>
          </a:xfrm>
          <a:prstGeom prst="rect">
            <a:avLst/>
          </a:prstGeom>
          <a:noFill/>
        </p:spPr>
        <p:txBody>
          <a:bodyPr wrap="squar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26" name="Text Placeholder 3">
            <a:extLst>
              <a:ext uri="{FF2B5EF4-FFF2-40B4-BE49-F238E27FC236}">
                <a16:creationId xmlns:a16="http://schemas.microsoft.com/office/drawing/2014/main" id="{CE1E8A20-C8D2-76A2-B504-EFCFC9471642}"/>
              </a:ext>
            </a:extLst>
          </p:cNvPr>
          <p:cNvSpPr>
            <a:spLocks noGrp="1"/>
          </p:cNvSpPr>
          <p:nvPr>
            <p:ph type="body" sz="half" idx="2"/>
          </p:nvPr>
        </p:nvSpPr>
        <p:spPr>
          <a:xfrm>
            <a:off x="457201" y="2057401"/>
            <a:ext cx="2971800" cy="4983796"/>
          </a:xfrm>
        </p:spPr>
        <p:txBody>
          <a:bodyPr lIns="0" tIns="0" rIns="0" bIns="0"/>
          <a:lstStyle>
            <a:lvl1pPr marL="0" indent="0">
              <a:buNone/>
              <a:defRPr sz="20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Content Placeholder 13">
            <a:extLst>
              <a:ext uri="{FF2B5EF4-FFF2-40B4-BE49-F238E27FC236}">
                <a16:creationId xmlns:a16="http://schemas.microsoft.com/office/drawing/2014/main" id="{DA435784-C6E0-4E6D-683A-428BA3CE9C45}"/>
              </a:ext>
            </a:extLst>
          </p:cNvPr>
          <p:cNvSpPr>
            <a:spLocks noGrp="1"/>
          </p:cNvSpPr>
          <p:nvPr>
            <p:ph sz="quarter" idx="22"/>
          </p:nvPr>
        </p:nvSpPr>
        <p:spPr>
          <a:xfrm>
            <a:off x="3662081" y="6172199"/>
            <a:ext cx="3657600" cy="2057397"/>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5" name="Content Placeholder 13">
            <a:extLst>
              <a:ext uri="{FF2B5EF4-FFF2-40B4-BE49-F238E27FC236}">
                <a16:creationId xmlns:a16="http://schemas.microsoft.com/office/drawing/2014/main" id="{7FA03454-7049-8711-41A2-6392644568D4}"/>
              </a:ext>
            </a:extLst>
          </p:cNvPr>
          <p:cNvSpPr>
            <a:spLocks noGrp="1"/>
          </p:cNvSpPr>
          <p:nvPr>
            <p:ph sz="quarter" idx="23"/>
          </p:nvPr>
        </p:nvSpPr>
        <p:spPr>
          <a:xfrm>
            <a:off x="7315200" y="61722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7" name="Content Placeholder 13">
            <a:extLst>
              <a:ext uri="{FF2B5EF4-FFF2-40B4-BE49-F238E27FC236}">
                <a16:creationId xmlns:a16="http://schemas.microsoft.com/office/drawing/2014/main" id="{A55675DA-63F6-5360-A31E-FBCE3C2387E2}"/>
              </a:ext>
            </a:extLst>
          </p:cNvPr>
          <p:cNvSpPr>
            <a:spLocks noGrp="1"/>
          </p:cNvSpPr>
          <p:nvPr>
            <p:ph sz="quarter" idx="24"/>
          </p:nvPr>
        </p:nvSpPr>
        <p:spPr>
          <a:xfrm>
            <a:off x="10972800" y="6172201"/>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cxnSp>
        <p:nvCxnSpPr>
          <p:cNvPr id="28" name="Straight Connector 27">
            <a:extLst>
              <a:ext uri="{FF2B5EF4-FFF2-40B4-BE49-F238E27FC236}">
                <a16:creationId xmlns:a16="http://schemas.microsoft.com/office/drawing/2014/main" id="{B6DF9D18-25FF-188C-D13A-93D98DCB25EF}"/>
              </a:ext>
            </a:extLst>
          </p:cNvPr>
          <p:cNvCxnSpPr/>
          <p:nvPr userDrawn="1"/>
        </p:nvCxnSpPr>
        <p:spPr bwMode="auto">
          <a:xfrm>
            <a:off x="3657600" y="6172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B13EFE4-4F38-A6E4-094C-78CC74C8DBDF}"/>
              </a:ext>
            </a:extLst>
          </p:cNvPr>
          <p:cNvCxnSpPr/>
          <p:nvPr userDrawn="1"/>
        </p:nvCxnSpPr>
        <p:spPr bwMode="auto">
          <a:xfrm>
            <a:off x="7315200" y="6172199"/>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023CBAF-CC2A-D210-A5D4-6A045DC72208}"/>
              </a:ext>
            </a:extLst>
          </p:cNvPr>
          <p:cNvCxnSpPr/>
          <p:nvPr userDrawn="1"/>
        </p:nvCxnSpPr>
        <p:spPr bwMode="auto">
          <a:xfrm>
            <a:off x="10972800" y="6172199"/>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1" name="Text Placeholder 7">
            <a:extLst>
              <a:ext uri="{FF2B5EF4-FFF2-40B4-BE49-F238E27FC236}">
                <a16:creationId xmlns:a16="http://schemas.microsoft.com/office/drawing/2014/main" id="{9131B513-3543-BE91-B2BA-075F738460A8}"/>
              </a:ext>
            </a:extLst>
          </p:cNvPr>
          <p:cNvSpPr>
            <a:spLocks noGrp="1"/>
          </p:cNvSpPr>
          <p:nvPr>
            <p:ph type="body" sz="quarter" idx="25"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2521870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E] Copyright ">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DEAA7D-E0C5-8B2C-9C8C-170A0E9A0E3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 name="Picture Placeholder">
            <a:extLst>
              <a:ext uri="{FF2B5EF4-FFF2-40B4-BE49-F238E27FC236}">
                <a16:creationId xmlns:a16="http://schemas.microsoft.com/office/drawing/2014/main" id="{64FE5A8E-9066-3CB8-7A3E-3584CEB12275}"/>
              </a:ext>
            </a:extLst>
          </p:cNvPr>
          <p:cNvSpPr>
            <a:spLocks noGrp="1" noChangeAspect="1"/>
          </p:cNvSpPr>
          <p:nvPr>
            <p:ph type="pic" sz="quarter" idx="14"/>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2" name="TextBox 1">
            <a:extLst>
              <a:ext uri="{FF2B5EF4-FFF2-40B4-BE49-F238E27FC236}">
                <a16:creationId xmlns:a16="http://schemas.microsoft.com/office/drawing/2014/main" id="{A98229D9-1AF3-08D7-3D84-0046542D3837}"/>
              </a:ext>
            </a:extLst>
          </p:cNvPr>
          <p:cNvSpPr txBox="1"/>
          <p:nvPr userDrawn="1"/>
        </p:nvSpPr>
        <p:spPr>
          <a:xfrm>
            <a:off x="1852551" y="106878"/>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3" name="TextBox 2">
            <a:extLst>
              <a:ext uri="{FF2B5EF4-FFF2-40B4-BE49-F238E27FC236}">
                <a16:creationId xmlns:a16="http://schemas.microsoft.com/office/drawing/2014/main" id="{E5FE6B54-7A45-65B1-D8EE-046891954E5B}"/>
              </a:ext>
            </a:extLst>
          </p:cNvPr>
          <p:cNvSpPr txBox="1"/>
          <p:nvPr userDrawn="1"/>
        </p:nvSpPr>
        <p:spPr>
          <a:xfrm>
            <a:off x="1816925" y="296883"/>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7" name="TextBox 6">
            <a:extLst>
              <a:ext uri="{FF2B5EF4-FFF2-40B4-BE49-F238E27FC236}">
                <a16:creationId xmlns:a16="http://schemas.microsoft.com/office/drawing/2014/main" id="{5593F494-214E-EBD1-C0C3-8E5189EAFAFD}"/>
              </a:ext>
            </a:extLst>
          </p:cNvPr>
          <p:cNvSpPr txBox="1"/>
          <p:nvPr userDrawn="1"/>
        </p:nvSpPr>
        <p:spPr>
          <a:xfrm>
            <a:off x="9702140" y="2956956"/>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1728177494"/>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 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6277115" y="3700615"/>
            <a:ext cx="2076170" cy="828371"/>
          </a:xfrm>
          <a:prstGeom prst="rect">
            <a:avLst/>
          </a:prstGeom>
        </p:spPr>
      </p:pic>
    </p:spTree>
    <p:extLst>
      <p:ext uri="{BB962C8B-B14F-4D97-AF65-F5344CB8AC3E}">
        <p14:creationId xmlns:p14="http://schemas.microsoft.com/office/powerpoint/2010/main" val="2132572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1] 1/4 : 3/4">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10" name="Content Placeholder 2"/>
          <p:cNvSpPr>
            <a:spLocks noGrp="1"/>
          </p:cNvSpPr>
          <p:nvPr>
            <p:ph idx="12"/>
          </p:nvPr>
        </p:nvSpPr>
        <p:spPr>
          <a:xfrm>
            <a:off x="3886199" y="2057401"/>
            <a:ext cx="10286999"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7" name="Text Placeholder 13">
            <a:extLst>
              <a:ext uri="{FF2B5EF4-FFF2-40B4-BE49-F238E27FC236}">
                <a16:creationId xmlns:a16="http://schemas.microsoft.com/office/drawing/2014/main" id="{F43B2228-E44B-174E-ACE3-83C7FA1232D0}"/>
              </a:ext>
            </a:extLst>
          </p:cNvPr>
          <p:cNvSpPr>
            <a:spLocks noGrp="1"/>
          </p:cNvSpPr>
          <p:nvPr>
            <p:ph type="body" sz="quarter" idx="15"/>
          </p:nvPr>
        </p:nvSpPr>
        <p:spPr>
          <a:xfrm>
            <a:off x="457201" y="7315200"/>
            <a:ext cx="2971796"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20F25A9B-A1BE-A642-B57F-BF7F96FFE7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4C646A38-6A99-96E9-3048-36F367A1A9B4}"/>
              </a:ext>
            </a:extLst>
          </p:cNvPr>
          <p:cNvSpPr>
            <a:spLocks noGrp="1"/>
          </p:cNvSpPr>
          <p:nvPr>
            <p:ph type="body" sz="quarter" idx="16" hasCustomPrompt="1"/>
          </p:nvPr>
        </p:nvSpPr>
        <p:spPr>
          <a:xfrm>
            <a:off x="457200" y="182880"/>
            <a:ext cx="2971796"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0396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 Divider ">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 </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400" cy="5486401"/>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3" name="TextBox 2">
            <a:extLst>
              <a:ext uri="{FF2B5EF4-FFF2-40B4-BE49-F238E27FC236}">
                <a16:creationId xmlns:a16="http://schemas.microsoft.com/office/drawing/2014/main" id="{4F658013-2014-033B-DFF7-77A414D7721C}"/>
              </a:ext>
            </a:extLst>
          </p:cNvPr>
          <p:cNvSpPr txBox="1"/>
          <p:nvPr userDrawn="1"/>
        </p:nvSpPr>
        <p:spPr>
          <a:xfrm>
            <a:off x="2260600" y="8061325"/>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23405649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2] 1/4 : 3/4 full ">
    <p:spTree>
      <p:nvGrpSpPr>
        <p:cNvPr id="1" name=""/>
        <p:cNvGrpSpPr/>
        <p:nvPr/>
      </p:nvGrpSpPr>
      <p:grpSpPr>
        <a:xfrm>
          <a:off x="0" y="0"/>
          <a:ext cx="0" cy="0"/>
          <a:chOff x="0" y="0"/>
          <a:chExt cx="0" cy="0"/>
        </a:xfrm>
      </p:grpSpPr>
      <p:sp>
        <p:nvSpPr>
          <p:cNvPr id="2" name="Title"/>
          <p:cNvSpPr>
            <a:spLocks noGrp="1"/>
          </p:cNvSpPr>
          <p:nvPr>
            <p:ph type="title"/>
          </p:nvPr>
        </p:nvSpPr>
        <p:spPr>
          <a:xfrm>
            <a:off x="457201" y="457200"/>
            <a:ext cx="2940710" cy="1287475"/>
          </a:xfrm>
        </p:spPr>
        <p:txBody>
          <a:bodyPr/>
          <a:lstStyle>
            <a:lvl1pPr>
              <a:lnSpc>
                <a:spcPct val="100000"/>
              </a:lnSpc>
              <a:defRPr sz="2400">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457200" y="2057399"/>
            <a:ext cx="2971800" cy="52578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657600" y="0"/>
            <a:ext cx="10972800" cy="8229600"/>
          </a:xfrm>
        </p:spPr>
        <p:txBody>
          <a:bodyPr lIns="228600" tIns="2057400" rIns="4572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3">
            <a:extLst>
              <a:ext uri="{FF2B5EF4-FFF2-40B4-BE49-F238E27FC236}">
                <a16:creationId xmlns:a16="http://schemas.microsoft.com/office/drawing/2014/main" id="{D6CAAF14-776C-FC4F-8C7B-A7AE358A964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128074AF-1709-0929-491C-6396CCC8E51C}"/>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96162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3] 1/4 :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9400" cy="1371600"/>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2971800" cy="5486400"/>
          </a:xfrm>
        </p:spPr>
        <p:txBody>
          <a:bodyPr lIns="0" tIns="182880"/>
          <a:lstStyle>
            <a:lvl1pPr>
              <a:defRPr sz="16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a:t>Click to edit Master text styles</a:t>
            </a:r>
          </a:p>
        </p:txBody>
      </p:sp>
      <p:sp>
        <p:nvSpPr>
          <p:cNvPr id="12" name="Content Placeholder 3"/>
          <p:cNvSpPr>
            <a:spLocks noGrp="1"/>
          </p:cNvSpPr>
          <p:nvPr>
            <p:ph sz="quarter" idx="19"/>
          </p:nvPr>
        </p:nvSpPr>
        <p:spPr>
          <a:xfrm>
            <a:off x="3886201" y="2057400"/>
            <a:ext cx="10287000" cy="5486400"/>
          </a:xfrm>
          <a:noFill/>
          <a:ln>
            <a:noFill/>
          </a:ln>
        </p:spPr>
        <p:txBody>
          <a:bodyPr lIns="0" tIns="182880" rIns="228600" bIns="228600"/>
          <a:lstStyle>
            <a:lvl1pPr>
              <a:defRPr sz="1600" b="0" i="0">
                <a:solidFill>
                  <a:schemeClr val="tx1"/>
                </a:solidFill>
                <a:latin typeface="IBM Plex Sans Light" panose="020B0403050203000203" pitchFamily="34" charset="0"/>
              </a:defRPr>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724407BF-0571-C04D-9A3F-D62B514C88B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7" name="Text Placeholder 7">
            <a:extLst>
              <a:ext uri="{FF2B5EF4-FFF2-40B4-BE49-F238E27FC236}">
                <a16:creationId xmlns:a16="http://schemas.microsoft.com/office/drawing/2014/main" id="{A5A7A515-3713-F585-8C03-D105F6C98285}"/>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5163127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4] 1/4 : 3/4 ">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457200"/>
            <a:ext cx="10287001" cy="1143000"/>
          </a:xfrm>
        </p:spPr>
        <p:txBody>
          <a:bodyPr>
            <a:noAutofit/>
          </a:bodyPr>
          <a:lstStyle>
            <a:lvl1pPr>
              <a:defRPr sz="3200">
                <a:solidFill>
                  <a:schemeClr val="tx1"/>
                </a:solidFill>
              </a:defRPr>
            </a:lvl1pPr>
          </a:lstStyle>
          <a:p>
            <a:r>
              <a:rPr lang="en-US" dirty="0"/>
              <a:t>Click to edit Master title style</a:t>
            </a:r>
            <a:br>
              <a:rPr lang="en-US" dirty="0"/>
            </a:br>
            <a:endParaRPr lang="en-US" dirty="0"/>
          </a:p>
        </p:txBody>
      </p:sp>
      <p:sp>
        <p:nvSpPr>
          <p:cNvPr id="20" name="Content Placeholder 2"/>
          <p:cNvSpPr>
            <a:spLocks noGrp="1"/>
          </p:cNvSpPr>
          <p:nvPr>
            <p:ph idx="12"/>
          </p:nvPr>
        </p:nvSpPr>
        <p:spPr>
          <a:xfrm>
            <a:off x="3886200" y="2057401"/>
            <a:ext cx="10287000" cy="54864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3"/>
          <p:cNvSpPr>
            <a:spLocks noGrp="1"/>
          </p:cNvSpPr>
          <p:nvPr>
            <p:ph type="body" sz="quarter" idx="14" hasCustomPrompt="1"/>
          </p:nvPr>
        </p:nvSpPr>
        <p:spPr>
          <a:xfrm>
            <a:off x="457200" y="7342632"/>
            <a:ext cx="2971796"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5" name="Text Placeholder 7">
            <a:extLst>
              <a:ext uri="{FF2B5EF4-FFF2-40B4-BE49-F238E27FC236}">
                <a16:creationId xmlns:a16="http://schemas.microsoft.com/office/drawing/2014/main" id="{14FC4D8D-97B6-45AA-E29A-913778D6236E}"/>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6" name="Text Placeholder">
            <a:extLst>
              <a:ext uri="{FF2B5EF4-FFF2-40B4-BE49-F238E27FC236}">
                <a16:creationId xmlns:a16="http://schemas.microsoft.com/office/drawing/2014/main" id="{24119047-6482-C786-58C5-EB35F1D8D341}"/>
              </a:ext>
            </a:extLst>
          </p:cNvPr>
          <p:cNvSpPr>
            <a:spLocks noGrp="1"/>
          </p:cNvSpPr>
          <p:nvPr>
            <p:ph type="body" sz="quarter" idx="13"/>
          </p:nvPr>
        </p:nvSpPr>
        <p:spPr>
          <a:xfrm>
            <a:off x="457200" y="2057400"/>
            <a:ext cx="2971800" cy="5486400"/>
          </a:xfrm>
        </p:spPr>
        <p:txBody>
          <a:bodyPr lIns="0" t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17058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5] 1/4 : 3/4 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2057399"/>
            <a:ext cx="2940710" cy="548639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886200" y="457199"/>
            <a:ext cx="10287000" cy="7086600"/>
          </a:xfrm>
        </p:spPr>
        <p:txBody>
          <a:bodyPr lIns="0" tIns="0" rIns="91440" bIns="91440" anchor="ctr"/>
          <a:lstStyle>
            <a:lvl1pPr algn="ctr">
              <a:defRPr sz="1200">
                <a:solidFill>
                  <a:srgbClr val="A8A8A8"/>
                </a:solidFill>
              </a:defRPr>
            </a:lvl1pPr>
          </a:lstStyle>
          <a:p>
            <a:endParaRPr lang="en-US" dirty="0"/>
          </a:p>
          <a:p>
            <a:endParaRPr lang="en-US" dirty="0"/>
          </a:p>
          <a:p>
            <a:endParaRPr lang="en-US" dirty="0"/>
          </a:p>
          <a:p>
            <a:r>
              <a:rPr lang="en-US" dirty="0"/>
              <a:t>Click icon to add a table.</a:t>
            </a:r>
            <a:br>
              <a:rPr lang="en-US" dirty="0"/>
            </a:br>
            <a:r>
              <a:rPr lang="en-US" dirty="0"/>
              <a:t>This will result in a Microsoft default table.</a:t>
            </a:r>
            <a:br>
              <a:rPr lang="en-US" dirty="0"/>
            </a:br>
            <a:r>
              <a:rPr lang="en-US" dirty="0"/>
              <a:t>Alternatively, you can choose a table from the Best Practices deck</a:t>
            </a:r>
          </a:p>
        </p:txBody>
      </p:sp>
      <p:sp>
        <p:nvSpPr>
          <p:cNvPr id="8" name="Title">
            <a:extLst>
              <a:ext uri="{FF2B5EF4-FFF2-40B4-BE49-F238E27FC236}">
                <a16:creationId xmlns:a16="http://schemas.microsoft.com/office/drawing/2014/main" id="{6527F677-5D33-4040-AABF-918B61C806CC}"/>
              </a:ext>
            </a:extLst>
          </p:cNvPr>
          <p:cNvSpPr>
            <a:spLocks noGrp="1"/>
          </p:cNvSpPr>
          <p:nvPr>
            <p:ph type="title"/>
          </p:nvPr>
        </p:nvSpPr>
        <p:spPr>
          <a:xfrm>
            <a:off x="457201" y="457200"/>
            <a:ext cx="2940710" cy="1371600"/>
          </a:xfrm>
        </p:spPr>
        <p:txBody>
          <a:bodyPr/>
          <a:lstStyle>
            <a:lvl1pPr>
              <a:defRPr sz="2800">
                <a:solidFill>
                  <a:schemeClr val="tx1"/>
                </a:solidFill>
              </a:defRPr>
            </a:lvl1pPr>
          </a:lstStyle>
          <a:p>
            <a:r>
              <a:rPr lang="en-US"/>
              <a:t>Click to edit Master title style</a:t>
            </a:r>
            <a:endParaRPr lang="en-US" dirty="0"/>
          </a:p>
        </p:txBody>
      </p:sp>
      <p:sp>
        <p:nvSpPr>
          <p:cNvPr id="5" name="Text Placeholder 13">
            <a:extLst>
              <a:ext uri="{FF2B5EF4-FFF2-40B4-BE49-F238E27FC236}">
                <a16:creationId xmlns:a16="http://schemas.microsoft.com/office/drawing/2014/main" id="{80EABE29-6942-D641-9F42-89B444AF7239}"/>
              </a:ext>
            </a:extLst>
          </p:cNvPr>
          <p:cNvSpPr>
            <a:spLocks noGrp="1"/>
          </p:cNvSpPr>
          <p:nvPr>
            <p:ph type="body" sz="quarter" idx="15"/>
          </p:nvPr>
        </p:nvSpPr>
        <p:spPr>
          <a:xfrm>
            <a:off x="457201" y="7315201"/>
            <a:ext cx="294071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2" name="Text Placeholder 7">
            <a:extLst>
              <a:ext uri="{FF2B5EF4-FFF2-40B4-BE49-F238E27FC236}">
                <a16:creationId xmlns:a16="http://schemas.microsoft.com/office/drawing/2014/main" id="{F5446133-653F-2F9D-1942-37FE5C2AA320}"/>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2575896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1] hd_txt">
    <p:bg>
      <p:bgPr>
        <a:solidFill>
          <a:srgbClr val="E5F6FF"/>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6600" b="0" i="0">
                <a:solidFill>
                  <a:schemeClr val="tx1"/>
                </a:solidFill>
                <a:latin typeface="IBM Plex Sans ExtLt" panose="020B0303050203000203" pitchFamily="34" charset="0"/>
              </a:defRPr>
            </a:lvl1pPr>
          </a:lstStyle>
          <a:p>
            <a:r>
              <a:rPr lang="en-US"/>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1"/>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F17F64D-D525-7147-A9DE-275830DA931B}"/>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1681CE72-CA90-9BA3-ECE1-08BD98823050}"/>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2320336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2] hd_txt_tx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rgbClr val="E0E0E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0" y="1874520"/>
            <a:ext cx="6583680" cy="1685543"/>
          </a:xfrm>
        </p:spPr>
        <p:txBody>
          <a:bodyPr>
            <a:noAutofit/>
          </a:bodyPr>
          <a:lstStyle>
            <a:lvl1pPr>
              <a:lnSpc>
                <a:spcPct val="100000"/>
              </a:lnSpc>
              <a:defRPr sz="5400" b="0" i="0">
                <a:latin typeface="IBM Plex Sans ExtLt" panose="020B0303050203000203" pitchFamily="34" charset="0"/>
              </a:defRPr>
            </a:lvl1pPr>
          </a:lstStyle>
          <a:p>
            <a:r>
              <a:rPr lang="en-US" dirty="0"/>
              <a:t>Click to edit Master title style</a:t>
            </a:r>
          </a:p>
        </p:txBody>
      </p:sp>
      <p:sp>
        <p:nvSpPr>
          <p:cNvPr id="3" name="Content Placeholder 2"/>
          <p:cNvSpPr>
            <a:spLocks noGrp="1"/>
          </p:cNvSpPr>
          <p:nvPr>
            <p:ph idx="1"/>
          </p:nvPr>
        </p:nvSpPr>
        <p:spPr>
          <a:xfrm>
            <a:off x="7772400" y="2057400"/>
            <a:ext cx="6399647" cy="5486400"/>
          </a:xfrm>
          <a:prstGeom prst="rect">
            <a:avLst/>
          </a:prstGeom>
        </p:spPr>
        <p:txBody>
          <a:bodyPr tIns="0">
            <a:noAutofit/>
          </a:bodyPr>
          <a:lstStyle>
            <a:lvl1pPr>
              <a:lnSpc>
                <a:spcPct val="110000"/>
              </a:lnSpc>
              <a:defRPr sz="1800">
                <a:solidFill>
                  <a:schemeClr val="tx1"/>
                </a:solidFill>
              </a:defRPr>
            </a:lvl1pPr>
            <a:lvl2pPr>
              <a:lnSpc>
                <a:spcPct val="110000"/>
              </a:lnSpc>
              <a:defRPr sz="1800">
                <a:solidFill>
                  <a:schemeClr val="tx1"/>
                </a:solidFill>
              </a:defRPr>
            </a:lvl2pPr>
            <a:lvl3pPr>
              <a:lnSpc>
                <a:spcPct val="110000"/>
              </a:lnSpc>
              <a:defRPr sz="1800">
                <a:solidFill>
                  <a:schemeClr val="tx1"/>
                </a:solidFill>
              </a:defRPr>
            </a:lvl3pPr>
            <a:lvl4pPr>
              <a:lnSpc>
                <a:spcPct val="110000"/>
              </a:lnSpc>
              <a:defRPr sz="1800">
                <a:solidFill>
                  <a:schemeClr val="tx1"/>
                </a:solidFill>
              </a:defRPr>
            </a:lvl4pPr>
            <a:lvl5pPr>
              <a:lnSpc>
                <a:spcPct val="110000"/>
              </a:lnSpc>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a:extLst>
              <a:ext uri="{FF2B5EF4-FFF2-40B4-BE49-F238E27FC236}">
                <a16:creationId xmlns:a16="http://schemas.microsoft.com/office/drawing/2014/main" id="{7A7E9543-BFF8-2C46-992A-3D54CB01327B}"/>
              </a:ext>
            </a:extLst>
          </p:cNvPr>
          <p:cNvSpPr>
            <a:spLocks noGrp="1"/>
          </p:cNvSpPr>
          <p:nvPr>
            <p:ph type="body" sz="quarter" idx="15"/>
          </p:nvPr>
        </p:nvSpPr>
        <p:spPr>
          <a:xfrm>
            <a:off x="457200" y="7315201"/>
            <a:ext cx="6583679"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A07CA555-BDE7-594A-8A2C-DF7652F7A2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5D0C2F78-4F22-8341-A520-D9ED5344CC8D}"/>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6" name="Text Placeholder">
            <a:extLst>
              <a:ext uri="{FF2B5EF4-FFF2-40B4-BE49-F238E27FC236}">
                <a16:creationId xmlns:a16="http://schemas.microsoft.com/office/drawing/2014/main" id="{2534BA28-1638-54D8-90F5-DB4C15D15E9E}"/>
              </a:ext>
            </a:extLst>
          </p:cNvPr>
          <p:cNvSpPr>
            <a:spLocks noGrp="1"/>
          </p:cNvSpPr>
          <p:nvPr>
            <p:ph type="body" sz="quarter" idx="13"/>
          </p:nvPr>
        </p:nvSpPr>
        <p:spPr>
          <a:xfrm>
            <a:off x="457200" y="4114800"/>
            <a:ext cx="6583678" cy="3200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7064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4] hd_txt ">
    <p:spTree>
      <p:nvGrpSpPr>
        <p:cNvPr id="1" name=""/>
        <p:cNvGrpSpPr/>
        <p:nvPr/>
      </p:nvGrpSpPr>
      <p:grpSpPr>
        <a:xfrm>
          <a:off x="0" y="0"/>
          <a:ext cx="0" cy="0"/>
          <a:chOff x="0" y="0"/>
          <a:chExt cx="0" cy="0"/>
        </a:xfrm>
      </p:grpSpPr>
      <p:sp>
        <p:nvSpPr>
          <p:cNvPr id="2" name="Title"/>
          <p:cNvSpPr>
            <a:spLocks noGrp="1"/>
          </p:cNvSpPr>
          <p:nvPr>
            <p:ph type="title"/>
          </p:nvPr>
        </p:nvSpPr>
        <p:spPr>
          <a:xfrm>
            <a:off x="457200" y="1920240"/>
            <a:ext cx="6627571" cy="4632960"/>
          </a:xfrm>
        </p:spPr>
        <p:txBody>
          <a:bodyPr/>
          <a:lstStyle>
            <a:lvl1pPr>
              <a:defRPr sz="4800" b="0" i="0">
                <a:solidFill>
                  <a:schemeClr val="tx1"/>
                </a:solidFill>
                <a:latin typeface="IBM Plex Sans ExtLt" panose="020B0303050203000203" pitchFamily="34" charset="0"/>
              </a:defRPr>
            </a:lvl1pPr>
          </a:lstStyle>
          <a:p>
            <a:r>
              <a:rPr lang="en-US" dirty="0"/>
              <a:t>Click to edit Master title style</a:t>
            </a:r>
          </a:p>
        </p:txBody>
      </p:sp>
      <p:sp>
        <p:nvSpPr>
          <p:cNvPr id="6" name="Text Placeholder"/>
          <p:cNvSpPr>
            <a:spLocks noGrp="1"/>
          </p:cNvSpPr>
          <p:nvPr>
            <p:ph type="body" sz="quarter" idx="12"/>
          </p:nvPr>
        </p:nvSpPr>
        <p:spPr>
          <a:xfrm>
            <a:off x="77724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3">
            <a:extLst>
              <a:ext uri="{FF2B5EF4-FFF2-40B4-BE49-F238E27FC236}">
                <a16:creationId xmlns:a16="http://schemas.microsoft.com/office/drawing/2014/main" id="{559DF287-389F-FF47-8DAD-CFD04EAFC2A0}"/>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B4059381-1960-CB96-A46E-7747CC6B5619}"/>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3857856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8] hd_txt_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400800" cy="1371600"/>
          </a:xfrm>
        </p:spPr>
        <p:txBody>
          <a:bodyPr/>
          <a:lstStyle>
            <a:lvl1pPr>
              <a:defRPr sz="3200">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4572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7772398" y="457198"/>
            <a:ext cx="6400800" cy="7204175"/>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5" name="Text Placeholder 13">
            <a:extLst>
              <a:ext uri="{FF2B5EF4-FFF2-40B4-BE49-F238E27FC236}">
                <a16:creationId xmlns:a16="http://schemas.microsoft.com/office/drawing/2014/main" id="{B7FBB4F8-806D-CC46-BD0A-92ADD696761A}"/>
              </a:ext>
            </a:extLst>
          </p:cNvPr>
          <p:cNvSpPr>
            <a:spLocks noGrp="1"/>
          </p:cNvSpPr>
          <p:nvPr>
            <p:ph type="body" sz="quarter" idx="15"/>
          </p:nvPr>
        </p:nvSpPr>
        <p:spPr>
          <a:xfrm>
            <a:off x="457201" y="7315200"/>
            <a:ext cx="6400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2B947428-5567-40A4-9F50-0895B8ACDC9D}"/>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3605741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10] quote">
    <p:bg>
      <p:bgPr>
        <a:solidFill>
          <a:srgbClr val="D0E2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457200" y="457200"/>
            <a:ext cx="8900056" cy="3813048"/>
          </a:xfrm>
        </p:spPr>
        <p:txBody>
          <a:bodyPr/>
          <a:lstStyle>
            <a:lvl1pPr>
              <a:defRPr sz="3200" b="0" i="0">
                <a:solidFill>
                  <a:schemeClr val="tx1"/>
                </a:solidFill>
                <a:latin typeface="IBM Plex Serif Light" panose="02060403050406000203" pitchFamily="18" charset="77"/>
              </a:defRPr>
            </a:lvl1pPr>
          </a:lstStyle>
          <a:p>
            <a:r>
              <a:rPr lang="en-US" dirty="0"/>
              <a:t>“Click to edit Master quote style</a:t>
            </a:r>
          </a:p>
        </p:txBody>
      </p:sp>
      <p:sp>
        <p:nvSpPr>
          <p:cNvPr id="5" name="Text Placeholder 3">
            <a:extLst>
              <a:ext uri="{FF2B5EF4-FFF2-40B4-BE49-F238E27FC236}">
                <a16:creationId xmlns:a16="http://schemas.microsoft.com/office/drawing/2014/main" id="{F4A8BDB6-C460-FEF7-7B06-458E5073B689}"/>
              </a:ext>
            </a:extLst>
          </p:cNvPr>
          <p:cNvSpPr>
            <a:spLocks noGrp="1"/>
          </p:cNvSpPr>
          <p:nvPr>
            <p:ph type="body" sz="quarter" idx="14"/>
          </p:nvPr>
        </p:nvSpPr>
        <p:spPr>
          <a:xfrm>
            <a:off x="685800" y="4267200"/>
            <a:ext cx="3429000" cy="2057400"/>
          </a:xfrm>
          <a:ln w="3175">
            <a:noFill/>
          </a:ln>
        </p:spPr>
        <p:txBody>
          <a:bodyPr lIns="0" tIns="685800" rIns="228600"/>
          <a:lstStyle>
            <a:lvl1pPr>
              <a:defRPr sz="1400" b="1" i="0">
                <a:solidFill>
                  <a:schemeClr val="tx1"/>
                </a:solidFill>
                <a:latin typeface="IBM Plex Sans" panose="020B0503050203000203" pitchFamily="34" charset="0"/>
              </a:defRPr>
            </a:lvl1pPr>
            <a:lvl2pPr marL="0" indent="0">
              <a:spcBef>
                <a:spcPts val="0"/>
              </a:spcBef>
              <a:buFontTx/>
              <a:buNone/>
              <a:defRPr sz="1400">
                <a:solidFill>
                  <a:schemeClr val="tx1"/>
                </a:solidFill>
              </a:defRPr>
            </a:lvl2pPr>
            <a:lvl3pPr marL="182880" indent="0">
              <a:buFontTx/>
              <a:buNone/>
              <a:defRPr sz="1400">
                <a:solidFill>
                  <a:schemeClr val="tx1"/>
                </a:solidFill>
              </a:defRPr>
            </a:lvl3pPr>
            <a:lvl4pPr marL="365760" indent="0">
              <a:buFontTx/>
              <a:buNone/>
              <a:defRPr sz="1400">
                <a:solidFill>
                  <a:schemeClr val="tx1"/>
                </a:solidFill>
              </a:defRPr>
            </a:lvl4pPr>
            <a:lvl5pPr marL="548640" indent="0">
              <a:buFontTx/>
              <a:buNone/>
              <a:defRPr sz="1400">
                <a:solidFill>
                  <a:schemeClr val="tx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374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1] 2 txt, 1/2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tIns="0"/>
          <a:lstStyle>
            <a:lvl1pPr>
              <a:defRPr sz="3200">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457200" y="2057400"/>
            <a:ext cx="3200400" cy="56039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7772399" y="457199"/>
            <a:ext cx="6400800" cy="7204174"/>
          </a:xfrm>
        </p:spPr>
        <p:txBody>
          <a:bodyPr lIns="228600" tIns="45720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9" name="Text Placeholder 1">
            <a:extLst>
              <a:ext uri="{FF2B5EF4-FFF2-40B4-BE49-F238E27FC236}">
                <a16:creationId xmlns:a16="http://schemas.microsoft.com/office/drawing/2014/main" id="{311AB5F3-768D-9444-8A78-4F8F91978D0D}"/>
              </a:ext>
            </a:extLst>
          </p:cNvPr>
          <p:cNvSpPr>
            <a:spLocks noGrp="1"/>
          </p:cNvSpPr>
          <p:nvPr>
            <p:ph type="body" sz="quarter" idx="16"/>
          </p:nvPr>
        </p:nvSpPr>
        <p:spPr>
          <a:xfrm>
            <a:off x="3886200" y="2057399"/>
            <a:ext cx="3200400" cy="56039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13">
            <a:extLst>
              <a:ext uri="{FF2B5EF4-FFF2-40B4-BE49-F238E27FC236}">
                <a16:creationId xmlns:a16="http://schemas.microsoft.com/office/drawing/2014/main" id="{646AAB5D-25AB-514A-A048-C9566069DCAD}"/>
              </a:ext>
            </a:extLst>
          </p:cNvPr>
          <p:cNvSpPr>
            <a:spLocks noGrp="1"/>
          </p:cNvSpPr>
          <p:nvPr>
            <p:ph type="body" sz="quarter" idx="15"/>
          </p:nvPr>
        </p:nvSpPr>
        <p:spPr>
          <a:xfrm>
            <a:off x="457201" y="7315201"/>
            <a:ext cx="32004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B4352434-845D-F62B-2474-79BC9F60D321}"/>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1124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 Divider ">
    <p:spTree>
      <p:nvGrpSpPr>
        <p:cNvPr id="1" name=""/>
        <p:cNvGrpSpPr/>
        <p:nvPr/>
      </p:nvGrpSpPr>
      <p:grpSpPr>
        <a:xfrm>
          <a:off x="0" y="0"/>
          <a:ext cx="0" cy="0"/>
          <a:chOff x="0" y="0"/>
          <a:chExt cx="0" cy="0"/>
        </a:xfrm>
      </p:grpSpPr>
      <p:sp>
        <p:nvSpPr>
          <p:cNvPr id="2" name="Title"/>
          <p:cNvSpPr>
            <a:spLocks noGrp="1"/>
          </p:cNvSpPr>
          <p:nvPr>
            <p:ph type="title"/>
          </p:nvPr>
        </p:nvSpPr>
        <p:spPr>
          <a:xfrm>
            <a:off x="457200" y="329184"/>
            <a:ext cx="6400800" cy="6858000"/>
          </a:xfrm>
        </p:spPr>
        <p:txBody>
          <a:bodyPr/>
          <a:lstStyle>
            <a:lvl1pPr>
              <a:defRPr sz="6600" b="0" i="0">
                <a:solidFill>
                  <a:schemeClr val="tx1"/>
                </a:solidFill>
                <a:latin typeface="IBM Plex Sans ExtLt" panose="020B0303050203000203" pitchFamily="34" charset="0"/>
              </a:defRPr>
            </a:lvl1pPr>
          </a:lstStyle>
          <a:p>
            <a:r>
              <a:rPr lang="en-GB"/>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2"/>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114800"/>
            <a:ext cx="6400800" cy="32138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F17F64D-D525-7147-A9DE-275830DA931B}"/>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4" name="Text Placeholder 7">
            <a:extLst>
              <a:ext uri="{FF2B5EF4-FFF2-40B4-BE49-F238E27FC236}">
                <a16:creationId xmlns:a16="http://schemas.microsoft.com/office/drawing/2014/main" id="{D9E4C563-0ECA-96A5-A0C0-150F0E2C411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564099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2] hd, variable; 2 t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C008C15D-C6EE-D94C-AED9-A77F48974D34}"/>
              </a:ext>
            </a:extLst>
          </p:cNvPr>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13" name="Content Placeholder">
            <a:extLst>
              <a:ext uri="{FF2B5EF4-FFF2-40B4-BE49-F238E27FC236}">
                <a16:creationId xmlns:a16="http://schemas.microsoft.com/office/drawing/2014/main" id="{229935DA-EE12-504A-A42D-8C8FC12B7616}"/>
              </a:ext>
            </a:extLst>
          </p:cNvP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3C1A1368-427E-E729-C688-CEA619FABAF5}"/>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4" name="Text Placeholder 1">
            <a:extLst>
              <a:ext uri="{FF2B5EF4-FFF2-40B4-BE49-F238E27FC236}">
                <a16:creationId xmlns:a16="http://schemas.microsoft.com/office/drawing/2014/main" id="{566B3B21-DCDD-6C45-C936-3B77F3E462EF}"/>
              </a:ext>
            </a:extLst>
          </p:cNvPr>
          <p:cNvSpPr>
            <a:spLocks noGrp="1"/>
          </p:cNvSpPr>
          <p:nvPr>
            <p:ph type="body" sz="quarter" idx="19"/>
          </p:nvPr>
        </p:nvSpPr>
        <p:spPr>
          <a:xfrm>
            <a:off x="7318771" y="-2"/>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1183E754-C11A-6BDF-8DEA-FD356F968A2E}"/>
              </a:ext>
            </a:extLst>
          </p:cNvPr>
          <p:cNvSpPr>
            <a:spLocks noGrp="1"/>
          </p:cNvSpPr>
          <p:nvPr>
            <p:ph type="body" sz="quarter" idx="20"/>
          </p:nvPr>
        </p:nvSpPr>
        <p:spPr>
          <a:xfrm>
            <a:off x="10983353" y="0"/>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3">
            <a:extLst>
              <a:ext uri="{FF2B5EF4-FFF2-40B4-BE49-F238E27FC236}">
                <a16:creationId xmlns:a16="http://schemas.microsoft.com/office/drawing/2014/main" id="{015801FC-5658-C5C5-786B-4628C96C49EB}"/>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Tree>
    <p:extLst>
      <p:ext uri="{BB962C8B-B14F-4D97-AF65-F5344CB8AC3E}">
        <p14:creationId xmlns:p14="http://schemas.microsoft.com/office/powerpoint/2010/main" val="29214685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3] hd, variable, image">
    <p:spTree>
      <p:nvGrpSpPr>
        <p:cNvPr id="1" name=""/>
        <p:cNvGrpSpPr/>
        <p:nvPr/>
      </p:nvGrpSpPr>
      <p:grpSpPr>
        <a:xfrm>
          <a:off x="0" y="0"/>
          <a:ext cx="0" cy="0"/>
          <a:chOff x="0" y="0"/>
          <a:chExt cx="0" cy="0"/>
        </a:xfrm>
      </p:grpSpPr>
      <p:sp>
        <p:nvSpPr>
          <p:cNvPr id="5" name="Picture Placeholder">
            <a:extLst>
              <a:ext uri="{FF2B5EF4-FFF2-40B4-BE49-F238E27FC236}">
                <a16:creationId xmlns:a16="http://schemas.microsoft.com/office/drawing/2014/main" id="{5F28EA59-742F-B6D9-8CED-75A896FCD6B7}"/>
              </a:ext>
            </a:extLst>
          </p:cNvPr>
          <p:cNvSpPr>
            <a:spLocks noGrp="1"/>
          </p:cNvSpPr>
          <p:nvPr>
            <p:ph type="pic" sz="quarter" idx="14"/>
          </p:nvPr>
        </p:nvSpPr>
        <p:spPr>
          <a:xfrm>
            <a:off x="10972800" y="0"/>
            <a:ext cx="3657600" cy="8229600"/>
          </a:xfrm>
        </p:spPr>
        <p:txBody>
          <a:bodyPr lIns="228600" tIns="457200" rIns="91440" bIns="91440"/>
          <a:lstStyle>
            <a:lvl1pPr>
              <a:defRPr>
                <a:solidFill>
                  <a:schemeClr val="tx1"/>
                </a:solidFill>
              </a:defRPr>
            </a:lvl1pPr>
          </a:lstStyle>
          <a:p>
            <a:r>
              <a:rPr lang="en-US"/>
              <a:t>Click icon to add picture</a:t>
            </a:r>
            <a:endParaRPr lang="en-US" dirty="0"/>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a:t>Click to edit Master title style</a:t>
            </a:r>
            <a:endParaRPr lang="en-US" dirty="0"/>
          </a:p>
        </p:txBody>
      </p:sp>
      <p:sp>
        <p:nvSpPr>
          <p:cNvPr id="10" name="Content Placeholder 2"/>
          <p:cNvSpPr>
            <a:spLocks noGrp="1"/>
          </p:cNvSpPr>
          <p:nvPr>
            <p:ph idx="12"/>
          </p:nvPr>
        </p:nvSpPr>
        <p:spPr>
          <a:xfrm>
            <a:off x="3886200" y="2057401"/>
            <a:ext cx="685800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pic>
        <p:nvPicPr>
          <p:cNvPr id="12" name="Picture 11">
            <a:extLst>
              <a:ext uri="{FF2B5EF4-FFF2-40B4-BE49-F238E27FC236}">
                <a16:creationId xmlns:a16="http://schemas.microsoft.com/office/drawing/2014/main" id="{4B2DC0C7-7EFF-7A43-8E46-D3FC051842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4" name="Text Placeholder 7">
            <a:extLst>
              <a:ext uri="{FF2B5EF4-FFF2-40B4-BE49-F238E27FC236}">
                <a16:creationId xmlns:a16="http://schemas.microsoft.com/office/drawing/2014/main" id="{E9EE9A20-7EDA-4948-6CE6-586683F77974}"/>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431369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4] 3 block">
    <p:bg>
      <p:bgPr>
        <a:solidFill>
          <a:schemeClr val="bg1"/>
        </a:solidFill>
        <a:effectLst/>
      </p:bgPr>
    </p:bg>
    <p:spTree>
      <p:nvGrpSpPr>
        <p:cNvPr id="1" name=""/>
        <p:cNvGrpSpPr/>
        <p:nvPr/>
      </p:nvGrpSpPr>
      <p:grpSpPr>
        <a:xfrm>
          <a:off x="0" y="0"/>
          <a:ext cx="0" cy="0"/>
          <a:chOff x="0" y="0"/>
          <a:chExt cx="0" cy="0"/>
        </a:xfrm>
      </p:grpSpPr>
      <p:sp>
        <p:nvSpPr>
          <p:cNvPr id="3" name="Picture Placeholder">
            <a:extLst>
              <a:ext uri="{FF2B5EF4-FFF2-40B4-BE49-F238E27FC236}">
                <a16:creationId xmlns:a16="http://schemas.microsoft.com/office/drawing/2014/main" id="{4B66DA08-E4C1-28EA-F038-9955AABC7BB5}"/>
              </a:ext>
            </a:extLst>
          </p:cNvPr>
          <p:cNvSpPr>
            <a:spLocks noGrp="1"/>
          </p:cNvSpPr>
          <p:nvPr>
            <p:ph type="pic" sz="quarter" idx="19"/>
          </p:nvPr>
        </p:nvSpPr>
        <p:spPr>
          <a:xfrm>
            <a:off x="0" y="-2"/>
            <a:ext cx="7315200" cy="8229600"/>
          </a:xfrm>
        </p:spPr>
        <p:txBody>
          <a:bodyPr lIns="228600" tIns="45720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hasCustomPrompt="1"/>
          </p:nvPr>
        </p:nvSpPr>
        <p:spPr>
          <a:xfrm>
            <a:off x="457200" y="685799"/>
            <a:ext cx="6583680" cy="6629400"/>
          </a:xfrm>
        </p:spPr>
        <p:txBody>
          <a:bodyPr>
            <a:noAutofit/>
          </a:bodyPr>
          <a:lstStyle>
            <a:lvl1pPr>
              <a:defRPr b="0" i="0">
                <a:solidFill>
                  <a:schemeClr val="tx1"/>
                </a:solidFill>
                <a:latin typeface="+mj-lt"/>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4114800"/>
            <a:ext cx="7315200" cy="4114800"/>
          </a:xfrm>
          <a:prstGeom prst="rect">
            <a:avLst/>
          </a:prstGeom>
          <a:solidFill>
            <a:srgbClr val="E0E0E0"/>
          </a:solid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7315200" y="1946"/>
            <a:ext cx="7315200" cy="4114800"/>
          </a:xfrm>
          <a:prstGeom prst="rect">
            <a:avLst/>
          </a:prstGeom>
          <a:solidFill>
            <a:srgbClr val="F4F4F4"/>
          </a:solid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6" name="Text Placeholder 23"/>
          <p:cNvSpPr>
            <a:spLocks noGrp="1"/>
          </p:cNvSpPr>
          <p:nvPr>
            <p:ph type="body" sz="quarter" idx="14" hasCustomPrompt="1"/>
          </p:nvPr>
        </p:nvSpPr>
        <p:spPr>
          <a:xfrm>
            <a:off x="457200" y="7342632"/>
            <a:ext cx="6583680" cy="457200"/>
          </a:xfrm>
          <a:prstGeom prst="rect">
            <a:avLst/>
          </a:prstGeom>
        </p:spPr>
        <p:txBody>
          <a:bodyPr lIns="0" tIns="0" rIns="0" bIns="0" anchor="b"/>
          <a:lstStyle>
            <a:lvl1pPr marL="0" indent="0">
              <a:tabLst/>
              <a:defRPr sz="800" b="0" i="0">
                <a:solidFill>
                  <a:schemeClr val="tx1">
                    <a:alpha val="60000"/>
                  </a:schemeClr>
                </a:solidFill>
                <a:latin typeface="IBM Plex Sans" charset="0"/>
                <a:ea typeface="IBM Plex Sans" charset="0"/>
                <a:cs typeface="IBM Plex Sans" charset="0"/>
              </a:defRPr>
            </a:lvl1pPr>
            <a:lvl2pPr>
              <a:defRPr sz="901"/>
            </a:lvl2pPr>
            <a:lvl3pPr>
              <a:defRPr sz="901"/>
            </a:lvl3pPr>
            <a:lvl4pPr>
              <a:defRPr sz="901"/>
            </a:lvl4pPr>
            <a:lvl5pPr>
              <a:defRPr sz="901"/>
            </a:lvl5pPr>
          </a:lstStyle>
          <a:p>
            <a:pPr lvl="0"/>
            <a:r>
              <a:rPr lang="en-US" dirty="0"/>
              <a:t>Source: Edit source here</a:t>
            </a:r>
          </a:p>
        </p:txBody>
      </p:sp>
      <p:sp>
        <p:nvSpPr>
          <p:cNvPr id="4" name="Text Placeholder 7">
            <a:extLst>
              <a:ext uri="{FF2B5EF4-FFF2-40B4-BE49-F238E27FC236}">
                <a16:creationId xmlns:a16="http://schemas.microsoft.com/office/drawing/2014/main" id="{C85A5FBD-0BD7-F996-69FA-7ECF8144CCEF}"/>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8043275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5] Case study ">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E1D1B6-B23E-E34B-8F07-73F89B071A0D}"/>
              </a:ext>
            </a:extLst>
          </p:cNvPr>
          <p:cNvSpPr/>
          <p:nvPr userDrawn="1"/>
        </p:nvSpPr>
        <p:spPr>
          <a:xfrm>
            <a:off x="7315200" y="4114800"/>
            <a:ext cx="7315200" cy="41148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ECDA7A2-0B43-3340-B7E5-6E631EA7E003}"/>
              </a:ext>
            </a:extLst>
          </p:cNvPr>
          <p:cNvSpPr>
            <a:spLocks noGrp="1"/>
          </p:cNvSpPr>
          <p:nvPr>
            <p:ph type="title"/>
          </p:nvPr>
        </p:nvSpPr>
        <p:spPr>
          <a:xfrm>
            <a:off x="457200" y="685800"/>
            <a:ext cx="6629399" cy="1052514"/>
          </a:xfrm>
        </p:spPr>
        <p:txBody>
          <a:bodyPr lIns="0" tIns="0" rIns="0" bIns="0" anchor="t" anchorCtr="0">
            <a:normAutofit/>
          </a:bodyPr>
          <a:lstStyle>
            <a:lvl1pPr>
              <a:lnSpc>
                <a:spcPct val="100000"/>
              </a:lnSpc>
              <a:spcAft>
                <a:spcPts val="3400"/>
              </a:spcAft>
              <a:defRPr sz="3200" b="0" i="0">
                <a:solidFill>
                  <a:srgbClr val="001141"/>
                </a:solidFill>
                <a:latin typeface="IBM Plex Sans Light" panose="020B0403050203000203" pitchFamily="34" charset="0"/>
              </a:defRPr>
            </a:lvl1pPr>
          </a:lstStyle>
          <a:p>
            <a:r>
              <a:rPr lang="en-US"/>
              <a:t>Click to edit Master title style</a:t>
            </a:r>
            <a:endParaRPr lang="en-US" dirty="0"/>
          </a:p>
        </p:txBody>
      </p:sp>
      <p:sp>
        <p:nvSpPr>
          <p:cNvPr id="13" name="Picture Placeholder 2">
            <a:extLst>
              <a:ext uri="{FF2B5EF4-FFF2-40B4-BE49-F238E27FC236}">
                <a16:creationId xmlns:a16="http://schemas.microsoft.com/office/drawing/2014/main" id="{571C2D8E-47C0-5B43-AF70-DE863B9978DE}"/>
              </a:ext>
            </a:extLst>
          </p:cNvPr>
          <p:cNvSpPr>
            <a:spLocks noGrp="1"/>
          </p:cNvSpPr>
          <p:nvPr>
            <p:ph type="pic" idx="1" hasCustomPrompt="1"/>
          </p:nvPr>
        </p:nvSpPr>
        <p:spPr>
          <a:xfrm>
            <a:off x="7315200" y="0"/>
            <a:ext cx="7315200" cy="4114800"/>
          </a:xfrm>
        </p:spPr>
        <p:txBody>
          <a:bodyPr anchor="ctr"/>
          <a:lstStyle>
            <a:lvl1pPr marL="0" indent="0" algn="ctr">
              <a:buNone/>
              <a:defRPr sz="1200">
                <a:solidFill>
                  <a:schemeClr val="accent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br>
              <a:rPr lang="en-US" dirty="0"/>
            </a:br>
            <a:r>
              <a:rPr lang="en-US" dirty="0"/>
              <a:t>For optimal results use IBV optimized images tailored to this space https://ibm.box.com/s/sr8jov9yi3wmcj8qgp9fkbv0s75xutoa</a:t>
            </a:r>
          </a:p>
        </p:txBody>
      </p:sp>
      <p:sp>
        <p:nvSpPr>
          <p:cNvPr id="15" name="Text Placeholder 3">
            <a:extLst>
              <a:ext uri="{FF2B5EF4-FFF2-40B4-BE49-F238E27FC236}">
                <a16:creationId xmlns:a16="http://schemas.microsoft.com/office/drawing/2014/main" id="{82E1BAD2-A96A-C346-AA08-663D0B35BE95}"/>
              </a:ext>
            </a:extLst>
          </p:cNvPr>
          <p:cNvSpPr>
            <a:spLocks noGrp="1"/>
          </p:cNvSpPr>
          <p:nvPr>
            <p:ph type="body" sz="half" idx="2"/>
          </p:nvPr>
        </p:nvSpPr>
        <p:spPr>
          <a:xfrm>
            <a:off x="457200" y="2042271"/>
            <a:ext cx="6629399" cy="1828800"/>
          </a:xfrm>
        </p:spPr>
        <p:txBody>
          <a:bodyPr lIns="0" tIns="0" rIns="0" bIns="0">
            <a:normAutofit/>
          </a:bodyPr>
          <a:lstStyle>
            <a:lvl1pPr marL="0" indent="0">
              <a:lnSpc>
                <a:spcPct val="110000"/>
              </a:lnSpc>
              <a:spcBef>
                <a:spcPts val="0"/>
              </a:spcBef>
              <a:spcAft>
                <a:spcPts val="18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Text Placeholder 3">
            <a:extLst>
              <a:ext uri="{FF2B5EF4-FFF2-40B4-BE49-F238E27FC236}">
                <a16:creationId xmlns:a16="http://schemas.microsoft.com/office/drawing/2014/main" id="{F828704B-54CF-0A43-A8BD-E8C3E58C60FF}"/>
              </a:ext>
            </a:extLst>
          </p:cNvPr>
          <p:cNvSpPr>
            <a:spLocks noGrp="1"/>
          </p:cNvSpPr>
          <p:nvPr>
            <p:ph type="body" sz="half" idx="15"/>
          </p:nvPr>
        </p:nvSpPr>
        <p:spPr>
          <a:xfrm>
            <a:off x="457201" y="4389120"/>
            <a:ext cx="29718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8" name="Text Placeholder 3">
            <a:extLst>
              <a:ext uri="{FF2B5EF4-FFF2-40B4-BE49-F238E27FC236}">
                <a16:creationId xmlns:a16="http://schemas.microsoft.com/office/drawing/2014/main" id="{F24B8E37-009C-214E-85CD-D12DFA7D1DD4}"/>
              </a:ext>
            </a:extLst>
          </p:cNvPr>
          <p:cNvSpPr>
            <a:spLocks noGrp="1"/>
          </p:cNvSpPr>
          <p:nvPr>
            <p:ph type="body" sz="half" idx="16"/>
          </p:nvPr>
        </p:nvSpPr>
        <p:spPr>
          <a:xfrm>
            <a:off x="3886200" y="4389120"/>
            <a:ext cx="32004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9" name="Text Placeholder 3">
            <a:extLst>
              <a:ext uri="{FF2B5EF4-FFF2-40B4-BE49-F238E27FC236}">
                <a16:creationId xmlns:a16="http://schemas.microsoft.com/office/drawing/2014/main" id="{BF7E6EA2-91D0-9F47-B9AD-C08988A6CF81}"/>
              </a:ext>
            </a:extLst>
          </p:cNvPr>
          <p:cNvSpPr>
            <a:spLocks noGrp="1"/>
          </p:cNvSpPr>
          <p:nvPr>
            <p:ph type="body" sz="half" idx="17"/>
          </p:nvPr>
        </p:nvSpPr>
        <p:spPr>
          <a:xfrm>
            <a:off x="7548880" y="4389120"/>
            <a:ext cx="510032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0" name="Picture 9">
            <a:extLst>
              <a:ext uri="{FF2B5EF4-FFF2-40B4-BE49-F238E27FC236}">
                <a16:creationId xmlns:a16="http://schemas.microsoft.com/office/drawing/2014/main" id="{D213E3E2-DC08-3842-8101-8889C17F23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cxnSp>
        <p:nvCxnSpPr>
          <p:cNvPr id="2" name="Straight Connector 1">
            <a:extLst>
              <a:ext uri="{FF2B5EF4-FFF2-40B4-BE49-F238E27FC236}">
                <a16:creationId xmlns:a16="http://schemas.microsoft.com/office/drawing/2014/main" id="{EAAE36DE-2F42-96FB-14AA-3E05CFCC7965}"/>
              </a:ext>
            </a:extLst>
          </p:cNvPr>
          <p:cNvCxnSpPr/>
          <p:nvPr userDrawn="1"/>
        </p:nvCxnSpPr>
        <p:spPr bwMode="auto">
          <a:xfrm>
            <a:off x="457199" y="4114800"/>
            <a:ext cx="6629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Text Placeholder 7">
            <a:extLst>
              <a:ext uri="{FF2B5EF4-FFF2-40B4-BE49-F238E27FC236}">
                <a16:creationId xmlns:a16="http://schemas.microsoft.com/office/drawing/2014/main" id="{2AA5400D-1674-E19E-E0A9-8E8C2A6A13FC}"/>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728037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 IBV cover ">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772400" y="2057400"/>
            <a:ext cx="6400800" cy="914400"/>
          </a:xfrm>
        </p:spPr>
        <p:txBody>
          <a:bodyPr/>
          <a:lstStyle>
            <a:lvl1pPr>
              <a:defRPr sz="4400">
                <a:solidFill>
                  <a:schemeClr val="tx1"/>
                </a:solidFill>
              </a:defRPr>
            </a:lvl1pPr>
          </a:lstStyle>
          <a:p>
            <a:r>
              <a:rPr lang="en-US" dirty="0"/>
              <a:t>Click to type report title</a:t>
            </a:r>
          </a:p>
        </p:txBody>
      </p:sp>
      <p:sp>
        <p:nvSpPr>
          <p:cNvPr id="7" name="Picture Placeholder"/>
          <p:cNvSpPr>
            <a:spLocks noGrp="1" noChangeAspect="1"/>
          </p:cNvSpPr>
          <p:nvPr>
            <p:ph type="pic" sz="quarter" idx="14" hasCustomPrompt="1"/>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8" name="Text Placeholder"/>
          <p:cNvSpPr>
            <a:spLocks noGrp="1"/>
          </p:cNvSpPr>
          <p:nvPr>
            <p:ph type="body" sz="quarter" idx="13" hasCustomPrompt="1"/>
          </p:nvPr>
        </p:nvSpPr>
        <p:spPr>
          <a:xfrm>
            <a:off x="7772400" y="2514600"/>
            <a:ext cx="6400800" cy="1524000"/>
          </a:xfrm>
        </p:spPr>
        <p:txBody>
          <a:bodyPr tIns="320040"/>
          <a:lstStyle>
            <a:lvl1pPr>
              <a:defRPr b="0" i="0">
                <a:solidFill>
                  <a:schemeClr val="tx1"/>
                </a:solidFill>
                <a:latin typeface="IBM Plex Sans" panose="020B05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secondary title</a:t>
            </a:r>
          </a:p>
        </p:txBody>
      </p:sp>
      <p:sp>
        <p:nvSpPr>
          <p:cNvPr id="3" name="TextBox 2">
            <a:extLst>
              <a:ext uri="{FF2B5EF4-FFF2-40B4-BE49-F238E27FC236}">
                <a16:creationId xmlns:a16="http://schemas.microsoft.com/office/drawing/2014/main" id="{49FD84D7-0727-CC41-46F5-C0B657565C23}"/>
              </a:ext>
            </a:extLst>
          </p:cNvPr>
          <p:cNvSpPr txBox="1"/>
          <p:nvPr userDrawn="1"/>
        </p:nvSpPr>
        <p:spPr>
          <a:xfrm>
            <a:off x="7772400" y="420624"/>
            <a:ext cx="3092823" cy="430887"/>
          </a:xfrm>
          <a:prstGeom prst="rect">
            <a:avLst/>
          </a:prstGeom>
          <a:noFill/>
        </p:spPr>
        <p:txBody>
          <a:bodyPr wrap="square" lIns="0" tIns="0" rIns="0" bIns="0" rtlCol="0">
            <a:spAutoFit/>
          </a:bodyPr>
          <a:lstStyle/>
          <a:p>
            <a:pPr algn="l">
              <a:spcBef>
                <a:spcPts val="1800"/>
              </a:spcBef>
            </a:pPr>
            <a:r>
              <a:rPr lang="en-US" sz="1400" dirty="0">
                <a:solidFill>
                  <a:schemeClr val="tx1"/>
                </a:solidFill>
                <a:latin typeface="+mn-lt"/>
                <a:ea typeface="IBM Plex Sans" charset="0"/>
                <a:cs typeface="IBM Plex Sans" charset="0"/>
              </a:rPr>
              <a:t>IBM </a:t>
            </a:r>
            <a:r>
              <a:rPr lang="en-US" sz="1400" dirty="0">
                <a:solidFill>
                  <a:schemeClr val="tx1"/>
                </a:solidFill>
                <a:latin typeface="IBM Plex Sans Medm" panose="020B0503050203000203" pitchFamily="34" charset="0"/>
                <a:ea typeface="IBM Plex Sans" charset="0"/>
                <a:cs typeface="IBM Plex Sans" charset="0"/>
              </a:rPr>
              <a:t>Institute for </a:t>
            </a:r>
            <a:br>
              <a:rPr lang="en-US" sz="1400" dirty="0">
                <a:solidFill>
                  <a:schemeClr val="tx1"/>
                </a:solidFill>
                <a:latin typeface="IBM Plex Sans Medm" panose="020B0503050203000203" pitchFamily="34" charset="0"/>
                <a:ea typeface="IBM Plex Sans" charset="0"/>
                <a:cs typeface="IBM Plex Sans" charset="0"/>
              </a:rPr>
            </a:br>
            <a:r>
              <a:rPr lang="en-US" sz="1400" dirty="0">
                <a:solidFill>
                  <a:schemeClr val="tx1"/>
                </a:solidFill>
                <a:latin typeface="IBM Plex Sans Medm" panose="020B0503050203000203" pitchFamily="34" charset="0"/>
                <a:ea typeface="IBM Plex Sans" charset="0"/>
                <a:cs typeface="IBM Plex Sans" charset="0"/>
              </a:rPr>
              <a:t>Business Value</a:t>
            </a:r>
          </a:p>
        </p:txBody>
      </p:sp>
      <p:pic>
        <p:nvPicPr>
          <p:cNvPr id="4" name="Picture 3">
            <a:extLst>
              <a:ext uri="{FF2B5EF4-FFF2-40B4-BE49-F238E27FC236}">
                <a16:creationId xmlns:a16="http://schemas.microsoft.com/office/drawing/2014/main" id="{83CDCBDE-3107-4303-9E28-1DC46888B3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400" y="7498080"/>
            <a:ext cx="837851" cy="338328"/>
          </a:xfrm>
          <a:prstGeom prst="rect">
            <a:avLst/>
          </a:prstGeom>
        </p:spPr>
      </p:pic>
    </p:spTree>
    <p:extLst>
      <p:ext uri="{BB962C8B-B14F-4D97-AF65-F5344CB8AC3E}">
        <p14:creationId xmlns:p14="http://schemas.microsoft.com/office/powerpoint/2010/main" val="20041349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 IBM cover">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7D9F6AB-3550-C963-1A89-285914A781BA}"/>
              </a:ext>
            </a:extLst>
          </p:cNvPr>
          <p:cNvSpPr txBox="1"/>
          <p:nvPr userDrawn="1"/>
        </p:nvSpPr>
        <p:spPr>
          <a:xfrm>
            <a:off x="457200" y="7626096"/>
            <a:ext cx="3550023" cy="430887"/>
          </a:xfrm>
          <a:prstGeom prst="rect">
            <a:avLst/>
          </a:prstGeom>
          <a:noFill/>
        </p:spPr>
        <p:txBody>
          <a:bodyPr wrap="square" lIns="0" tIns="0" rIns="0" bIns="0" rtlCol="0">
            <a:spAutoFit/>
          </a:bodyPr>
          <a:lstStyle/>
          <a:p>
            <a:pPr algn="l">
              <a:spcBef>
                <a:spcPts val="1800"/>
              </a:spcBef>
            </a:pPr>
            <a:r>
              <a:rPr lang="en-US" sz="1400" dirty="0">
                <a:solidFill>
                  <a:schemeClr val="tx1"/>
                </a:solidFill>
                <a:latin typeface="+mn-lt"/>
                <a:ea typeface="IBM Plex Sans" charset="0"/>
                <a:cs typeface="IBM Plex Sans" charset="0"/>
              </a:rPr>
              <a:t>IBM </a:t>
            </a:r>
            <a:r>
              <a:rPr lang="en-US" sz="1400" dirty="0">
                <a:solidFill>
                  <a:schemeClr val="tx1"/>
                </a:solidFill>
                <a:latin typeface="IBM Plex Sans Medm" panose="020B0503050203000203" pitchFamily="34" charset="0"/>
                <a:ea typeface="IBM Plex Sans" charset="0"/>
                <a:cs typeface="IBM Plex Sans" charset="0"/>
              </a:rPr>
              <a:t>Institute for </a:t>
            </a:r>
            <a:br>
              <a:rPr lang="en-US" sz="1400" dirty="0">
                <a:solidFill>
                  <a:schemeClr val="tx1"/>
                </a:solidFill>
                <a:latin typeface="IBM Plex Sans Medm" panose="020B0503050203000203" pitchFamily="34" charset="0"/>
                <a:ea typeface="IBM Plex Sans" charset="0"/>
                <a:cs typeface="IBM Plex Sans" charset="0"/>
              </a:rPr>
            </a:br>
            <a:r>
              <a:rPr lang="en-US" sz="1400" dirty="0">
                <a:solidFill>
                  <a:schemeClr val="tx1"/>
                </a:solidFill>
                <a:latin typeface="IBM Plex Sans Medm" panose="020B0503050203000203" pitchFamily="34" charset="0"/>
                <a:ea typeface="IBM Plex Sans" charset="0"/>
                <a:cs typeface="IBM Plex Sans" charset="0"/>
              </a:rPr>
              <a:t>Business Value</a:t>
            </a:r>
          </a:p>
        </p:txBody>
      </p:sp>
      <p:pic>
        <p:nvPicPr>
          <p:cNvPr id="21" name="Picture 20">
            <a:extLst>
              <a:ext uri="{FF2B5EF4-FFF2-40B4-BE49-F238E27FC236}">
                <a16:creationId xmlns:a16="http://schemas.microsoft.com/office/drawing/2014/main" id="{B423F5C1-CB7D-172B-B046-4CA45D698E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35000" y="7629145"/>
            <a:ext cx="837851" cy="338328"/>
          </a:xfrm>
          <a:prstGeom prst="rect">
            <a:avLst/>
          </a:prstGeom>
        </p:spPr>
      </p:pic>
      <p:sp>
        <p:nvSpPr>
          <p:cNvPr id="23" name="Title Placeholder">
            <a:extLst>
              <a:ext uri="{FF2B5EF4-FFF2-40B4-BE49-F238E27FC236}">
                <a16:creationId xmlns:a16="http://schemas.microsoft.com/office/drawing/2014/main" id="{3A393E1F-2B55-9FB9-04DD-E6FA0E2B61F0}"/>
              </a:ext>
            </a:extLst>
          </p:cNvPr>
          <p:cNvSpPr>
            <a:spLocks noGrp="1"/>
          </p:cNvSpPr>
          <p:nvPr>
            <p:ph type="title" hasCustomPrompt="1"/>
          </p:nvPr>
        </p:nvSpPr>
        <p:spPr>
          <a:xfrm>
            <a:off x="457200" y="457200"/>
            <a:ext cx="6629395" cy="2667000"/>
          </a:xfrm>
          <a:prstGeom prst="rect">
            <a:avLst/>
          </a:prstGeom>
        </p:spPr>
        <p:txBody>
          <a:bodyPr vert="horz" lIns="0" tIns="0" rIns="0" bIns="0" rtlCol="0" anchor="t">
            <a:noAutofit/>
          </a:bodyPr>
          <a:lstStyle/>
          <a:p>
            <a:r>
              <a:rPr lang="en-US" dirty="0"/>
              <a:t>Click to edit generic cover style, </a:t>
            </a:r>
            <a:r>
              <a:rPr lang="en-US" kern="0" dirty="0"/>
              <a:t>no </a:t>
            </a:r>
            <a:r>
              <a:rPr lang="en-US" kern="0"/>
              <a:t>image, 5-line </a:t>
            </a:r>
            <a:r>
              <a:rPr lang="en-US" kern="0" dirty="0"/>
              <a:t>maximum, sentence case</a:t>
            </a:r>
            <a:br>
              <a:rPr lang="en-US" dirty="0"/>
            </a:br>
            <a:r>
              <a:rPr lang="en-US" sz="3600" kern="0" dirty="0"/>
              <a:t>—</a:t>
            </a:r>
            <a:endParaRPr lang="en-US" dirty="0"/>
          </a:p>
        </p:txBody>
      </p:sp>
      <p:sp>
        <p:nvSpPr>
          <p:cNvPr id="24" name="Text Placeholder">
            <a:extLst>
              <a:ext uri="{FF2B5EF4-FFF2-40B4-BE49-F238E27FC236}">
                <a16:creationId xmlns:a16="http://schemas.microsoft.com/office/drawing/2014/main" id="{B7D608F2-8192-C941-4ED3-52A702E2837C}"/>
              </a:ext>
            </a:extLst>
          </p:cNvPr>
          <p:cNvSpPr>
            <a:spLocks noGrp="1"/>
          </p:cNvSpPr>
          <p:nvPr>
            <p:ph type="body" sz="quarter" idx="13" hasCustomPrompt="1"/>
          </p:nvPr>
        </p:nvSpPr>
        <p:spPr>
          <a:xfrm>
            <a:off x="457199" y="2209800"/>
            <a:ext cx="6629395" cy="1524000"/>
          </a:xfrm>
        </p:spPr>
        <p:txBody>
          <a:bodyPr tIns="137160"/>
          <a:lstStyle>
            <a:lvl1pPr>
              <a:defRPr b="0" i="0">
                <a:solidFill>
                  <a:schemeClr val="tx1"/>
                </a:solidFill>
                <a:latin typeface="IBM Plex Sans Light" panose="020B04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name and job title (next line)</a:t>
            </a:r>
          </a:p>
        </p:txBody>
      </p:sp>
    </p:spTree>
    <p:extLst>
      <p:ext uri="{BB962C8B-B14F-4D97-AF65-F5344CB8AC3E}">
        <p14:creationId xmlns:p14="http://schemas.microsoft.com/office/powerpoint/2010/main" val="11096765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 IBV sign-off ">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B1A2D-BC5D-C683-9CC9-CF66F57B134E}"/>
              </a:ext>
            </a:extLst>
          </p:cNvPr>
          <p:cNvSpPr txBox="1"/>
          <p:nvPr userDrawn="1"/>
        </p:nvSpPr>
        <p:spPr>
          <a:xfrm>
            <a:off x="0" y="3886200"/>
            <a:ext cx="14630400" cy="1585049"/>
          </a:xfrm>
          <a:prstGeom prst="rect">
            <a:avLst/>
          </a:prstGeom>
          <a:noFill/>
        </p:spPr>
        <p:txBody>
          <a:bodyPr wrap="square" lIns="0" tIns="0" rIns="0" bIns="0" rtlCol="0">
            <a:spAutoFit/>
          </a:bodyPr>
          <a:lstStyle/>
          <a:p>
            <a:pPr algn="ctr">
              <a:spcBef>
                <a:spcPts val="1800"/>
              </a:spcBef>
            </a:pPr>
            <a:r>
              <a:rPr lang="en-US" sz="2400" dirty="0">
                <a:solidFill>
                  <a:schemeClr val="tx1"/>
                </a:solidFill>
                <a:latin typeface="+mn-lt"/>
                <a:ea typeface="IBM Plex Sans" charset="0"/>
                <a:cs typeface="IBM Plex Sans" charset="0"/>
              </a:rPr>
              <a:t>IBM </a:t>
            </a:r>
            <a:r>
              <a:rPr lang="en-US" sz="2400" dirty="0">
                <a:solidFill>
                  <a:schemeClr val="tx1"/>
                </a:solidFill>
                <a:latin typeface="IBM Plex Sans Medm" panose="020B0503050203000203" pitchFamily="34" charset="0"/>
                <a:ea typeface="IBM Plex Sans" charset="0"/>
                <a:cs typeface="IBM Plex Sans" charset="0"/>
              </a:rPr>
              <a:t>Institute for Business Value</a:t>
            </a:r>
          </a:p>
          <a:p>
            <a:pPr algn="ctr">
              <a:spcBef>
                <a:spcPts val="1800"/>
              </a:spcBef>
            </a:pPr>
            <a:r>
              <a:rPr lang="en-US" sz="3200" dirty="0">
                <a:solidFill>
                  <a:srgbClr val="FA4D56"/>
                </a:solidFill>
                <a:latin typeface="IBM Plex Sans Medm" panose="020B0503050203000203" pitchFamily="34" charset="0"/>
                <a:ea typeface="IBM Plex Sans" charset="0"/>
                <a:cs typeface="IBM Plex Sans" charset="0"/>
              </a:rPr>
              <a:t>Placeholder for future IBV </a:t>
            </a:r>
            <a:r>
              <a:rPr lang="en-US" sz="3200" dirty="0" err="1">
                <a:solidFill>
                  <a:srgbClr val="FA4D56"/>
                </a:solidFill>
                <a:latin typeface="IBM Plex Sans Medm" panose="020B0503050203000203" pitchFamily="34" charset="0"/>
                <a:ea typeface="IBM Plex Sans" charset="0"/>
                <a:cs typeface="IBM Plex Sans" charset="0"/>
              </a:rPr>
              <a:t>endslide</a:t>
            </a:r>
            <a:br>
              <a:rPr lang="en-US" sz="3200" dirty="0">
                <a:solidFill>
                  <a:srgbClr val="FA4D56"/>
                </a:solidFill>
                <a:latin typeface="IBM Plex Sans Medm" panose="020B0503050203000203" pitchFamily="34" charset="0"/>
                <a:ea typeface="IBM Plex Sans" charset="0"/>
                <a:cs typeface="IBM Plex Sans" charset="0"/>
              </a:rPr>
            </a:br>
            <a:r>
              <a:rPr lang="en-US" sz="3200" dirty="0">
                <a:solidFill>
                  <a:srgbClr val="FA4D56"/>
                </a:solidFill>
                <a:latin typeface="IBM Plex Sans Medm" panose="020B0503050203000203" pitchFamily="34" charset="0"/>
                <a:ea typeface="IBM Plex Sans" charset="0"/>
                <a:cs typeface="IBM Plex Sans" charset="0"/>
              </a:rPr>
              <a:t>awaiting additional content</a:t>
            </a:r>
          </a:p>
        </p:txBody>
      </p:sp>
    </p:spTree>
    <p:extLst>
      <p:ext uri="{BB962C8B-B14F-4D97-AF65-F5344CB8AC3E}">
        <p14:creationId xmlns:p14="http://schemas.microsoft.com/office/powerpoint/2010/main" val="39793544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 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6277115" y="3700615"/>
            <a:ext cx="2076170" cy="828371"/>
          </a:xfrm>
          <a:prstGeom prst="rect">
            <a:avLst/>
          </a:prstGeom>
        </p:spPr>
      </p:pic>
    </p:spTree>
    <p:extLst>
      <p:ext uri="{BB962C8B-B14F-4D97-AF65-F5344CB8AC3E}">
        <p14:creationId xmlns:p14="http://schemas.microsoft.com/office/powerpoint/2010/main" val="39345027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 Copyright ">
    <p:bg>
      <p:bgPr>
        <a:solidFill>
          <a:srgbClr val="E0E0E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DEAA7D-E0C5-8B2C-9C8C-170A0E9A0E3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6" name="TextBox 5">
            <a:extLst>
              <a:ext uri="{FF2B5EF4-FFF2-40B4-BE49-F238E27FC236}">
                <a16:creationId xmlns:a16="http://schemas.microsoft.com/office/drawing/2014/main" id="{1BCF09A0-1D39-95E6-A6A5-F827D8937BC2}"/>
              </a:ext>
            </a:extLst>
          </p:cNvPr>
          <p:cNvSpPr txBox="1"/>
          <p:nvPr userDrawn="1"/>
        </p:nvSpPr>
        <p:spPr>
          <a:xfrm>
            <a:off x="9144000" y="4114800"/>
            <a:ext cx="5029200" cy="3042821"/>
          </a:xfrm>
          <a:prstGeom prst="rect">
            <a:avLst/>
          </a:prstGeom>
          <a:noFill/>
        </p:spPr>
        <p:txBody>
          <a:bodyPr wrap="square" lIns="0" tIns="0" rIns="0" bIns="0" rtlCol="0">
            <a:spAutoFit/>
          </a:bodyPr>
          <a:lstStyle/>
          <a:p>
            <a:pPr>
              <a:lnSpc>
                <a:spcPct val="110000"/>
              </a:lnSpc>
            </a:pPr>
            <a:r>
              <a:rPr lang="en-US" sz="900" dirty="0">
                <a:solidFill>
                  <a:srgbClr val="525252"/>
                </a:solidFill>
              </a:rPr>
              <a:t>© 2022 International Business Machines Corporation</a:t>
            </a:r>
          </a:p>
          <a:p>
            <a:pPr>
              <a:lnSpc>
                <a:spcPct val="110000"/>
              </a:lnSpc>
              <a:spcBef>
                <a:spcPts val="1200"/>
              </a:spcBef>
            </a:pPr>
            <a:r>
              <a:rPr lang="en-US" sz="900" dirty="0">
                <a:solidFill>
                  <a:srgbClr val="525252"/>
                </a:solidFill>
              </a:rPr>
              <a:t>IBM and the IBM logo are trademarks of IBM Corporation, registered in many jurisdictions worldwide. Other product and service names might be trademarks of IBM or other companies. </a:t>
            </a:r>
            <a:br>
              <a:rPr lang="en-US" sz="900" dirty="0">
                <a:solidFill>
                  <a:srgbClr val="525252"/>
                </a:solidFill>
              </a:rPr>
            </a:br>
            <a:r>
              <a:rPr lang="en-US" sz="900" dirty="0">
                <a:solidFill>
                  <a:srgbClr val="525252"/>
                </a:solidFill>
              </a:rPr>
              <a:t>A current list of IBM trademarks is available on  ibm.com/trademark.</a:t>
            </a:r>
          </a:p>
          <a:p>
            <a:pPr>
              <a:lnSpc>
                <a:spcPct val="110000"/>
              </a:lnSpc>
              <a:spcBef>
                <a:spcPts val="1200"/>
              </a:spcBef>
            </a:pPr>
            <a:r>
              <a:rPr lang="en-US" sz="900" dirty="0">
                <a:solidFill>
                  <a:srgbClr val="525252"/>
                </a:solidFill>
              </a:rPr>
              <a:t>This document is current as of the initial date of publication and may be changed by IBM at any time. Statements regarding IBM’s future direction and intent are subject to change or withdrawal without notice, and represent goals and objectives only. THIS DOCUMENT IS DISTRIBUTED “AS IS” WITHOUT ANY WARRANTY, EXPRESS OR IMPLIED. IN NO EVENT SHALL IBM BE LIABLE FOR ANY DAMAGE ARISING FROM THE USE OF THIS INFORMATION, INCLUDING BUT NOT LIMITED TO, LOSS OF DATA, BUSINESS INTERRUPTION, LOSS OF PROFIT OR LOSS OF OPPORTUNITY.</a:t>
            </a:r>
          </a:p>
          <a:p>
            <a:pPr>
              <a:lnSpc>
                <a:spcPct val="110000"/>
              </a:lnSpc>
              <a:spcBef>
                <a:spcPts val="1200"/>
              </a:spcBef>
            </a:pPr>
            <a:r>
              <a:rPr lang="en-US" sz="900" dirty="0">
                <a:solidFill>
                  <a:srgbClr val="525252"/>
                </a:solidFill>
                <a:effectLst/>
              </a:rPr>
              <a:t>Client examples are presented as illustrations of how those clients have used IBM products and </a:t>
            </a:r>
            <a:br>
              <a:rPr lang="en-US" sz="900" dirty="0">
                <a:solidFill>
                  <a:srgbClr val="525252"/>
                </a:solidFill>
                <a:effectLst/>
              </a:rPr>
            </a:br>
            <a:r>
              <a:rPr lang="en-US" sz="900" dirty="0">
                <a:solidFill>
                  <a:srgbClr val="525252"/>
                </a:solidFill>
                <a:effectLst/>
              </a:rPr>
              <a:t>the results they may have achieved. Actual performance, cost, savings or other results in other operating environments may vary. Not all offerings are available in every country in which IBM operates. It is the user’s responsibility to evaluate and verify the operation of any other products </a:t>
            </a:r>
            <a:br>
              <a:rPr lang="en-US" sz="900" dirty="0">
                <a:solidFill>
                  <a:srgbClr val="525252"/>
                </a:solidFill>
                <a:effectLst/>
              </a:rPr>
            </a:br>
            <a:r>
              <a:rPr lang="en-US" sz="900" dirty="0">
                <a:solidFill>
                  <a:srgbClr val="525252"/>
                </a:solidFill>
                <a:effectLst/>
              </a:rPr>
              <a:t>or programs with IBM products and programs.</a:t>
            </a:r>
            <a:r>
              <a:rPr lang="en-US" sz="900" dirty="0">
                <a:solidFill>
                  <a:srgbClr val="525252"/>
                </a:solidFill>
              </a:rPr>
              <a:t> </a:t>
            </a:r>
            <a:r>
              <a:rPr lang="en-US" sz="900" dirty="0">
                <a:solidFill>
                  <a:srgbClr val="525252"/>
                </a:solidFill>
                <a:effectLst/>
              </a:rPr>
              <a:t>The client is responsible for ensuring compliance with laws and regulations applicable to it. IBM does not provide legal advice or represent or warrant that its services or products will ensure that the client is in compliance with any law or regulation.</a:t>
            </a:r>
            <a:endParaRPr lang="en-US" sz="900" dirty="0">
              <a:solidFill>
                <a:srgbClr val="525252"/>
              </a:solidFill>
            </a:endParaRPr>
          </a:p>
        </p:txBody>
      </p:sp>
      <p:sp>
        <p:nvSpPr>
          <p:cNvPr id="5" name="Picture Placeholder">
            <a:extLst>
              <a:ext uri="{FF2B5EF4-FFF2-40B4-BE49-F238E27FC236}">
                <a16:creationId xmlns:a16="http://schemas.microsoft.com/office/drawing/2014/main" id="{64FE5A8E-9066-3CB8-7A3E-3584CEB12275}"/>
              </a:ext>
            </a:extLst>
          </p:cNvPr>
          <p:cNvSpPr>
            <a:spLocks noGrp="1" noChangeAspect="1"/>
          </p:cNvSpPr>
          <p:nvPr>
            <p:ph type="pic" sz="quarter" idx="14"/>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Tree>
    <p:extLst>
      <p:ext uri="{BB962C8B-B14F-4D97-AF65-F5344CB8AC3E}">
        <p14:creationId xmlns:p14="http://schemas.microsoft.com/office/powerpoint/2010/main" val="16953735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 IBV divider_text">
    <p:bg>
      <p:bgPr>
        <a:solidFill>
          <a:srgbClr val="E5F6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457200"/>
            <a:ext cx="10539351" cy="3429000"/>
          </a:xfrm>
        </p:spPr>
        <p:txBody>
          <a:bodyPr>
            <a:noAutofit/>
          </a:bodyPr>
          <a:lstStyle>
            <a:lvl1pPr>
              <a:defRPr sz="8800" b="0" i="0">
                <a:solidFill>
                  <a:schemeClr val="accent2"/>
                </a:solidFill>
                <a:latin typeface="IBM Plex Sans ExtLt" panose="020B0303050203000203" pitchFamily="34" charset="0"/>
              </a:defRPr>
            </a:lvl1pPr>
          </a:lstStyle>
          <a:p>
            <a:r>
              <a:rPr lang="en-US" dirty="0"/>
              <a:t>Click to edit Master title style</a:t>
            </a:r>
            <a:br>
              <a:rPr lang="en-US" dirty="0"/>
            </a:br>
            <a:endParaRPr lang="en-US" dirty="0"/>
          </a:p>
        </p:txBody>
      </p:sp>
    </p:spTree>
    <p:extLst>
      <p:ext uri="{BB962C8B-B14F-4D97-AF65-F5344CB8AC3E}">
        <p14:creationId xmlns:p14="http://schemas.microsoft.com/office/powerpoint/2010/main" val="942957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 Divider ">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399" cy="3019300"/>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6" name="Content Placeholder 2">
            <a:extLst>
              <a:ext uri="{FF2B5EF4-FFF2-40B4-BE49-F238E27FC236}">
                <a16:creationId xmlns:a16="http://schemas.microsoft.com/office/drawing/2014/main" id="{647D0886-36E3-4849-BE56-B5CD912ABB09}"/>
              </a:ext>
            </a:extLst>
          </p:cNvPr>
          <p:cNvSpPr>
            <a:spLocks noGrp="1"/>
          </p:cNvSpPr>
          <p:nvPr>
            <p:ph idx="1"/>
          </p:nvPr>
        </p:nvSpPr>
        <p:spPr>
          <a:xfrm>
            <a:off x="457200" y="4114799"/>
            <a:ext cx="6629398" cy="3546573"/>
          </a:xfrm>
          <a:prstGeom prst="rect">
            <a:avLst/>
          </a:prstGeom>
        </p:spPr>
        <p:txBody>
          <a:bodyPr tIns="0">
            <a:noAutofit/>
          </a:bodyPr>
          <a:lstStyle>
            <a:lvl1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3">
            <a:extLst>
              <a:ext uri="{FF2B5EF4-FFF2-40B4-BE49-F238E27FC236}">
                <a16:creationId xmlns:a16="http://schemas.microsoft.com/office/drawing/2014/main" id="{BDB2C1B9-C605-DD43-9FD0-52F1A1A98F9C}"/>
              </a:ext>
            </a:extLst>
          </p:cNvPr>
          <p:cNvSpPr>
            <a:spLocks noGrp="1"/>
          </p:cNvSpPr>
          <p:nvPr>
            <p:ph type="body" sz="quarter" idx="15"/>
          </p:nvPr>
        </p:nvSpPr>
        <p:spPr>
          <a:xfrm>
            <a:off x="457200" y="7467599"/>
            <a:ext cx="6629398" cy="332233"/>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10" name="Text Placeholder 7">
            <a:extLst>
              <a:ext uri="{FF2B5EF4-FFF2-40B4-BE49-F238E27FC236}">
                <a16:creationId xmlns:a16="http://schemas.microsoft.com/office/drawing/2014/main" id="{7A3129D5-04B5-78CE-5363-454B1A46BAA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8988863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quot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900056" cy="6871411"/>
          </a:xfrm>
        </p:spPr>
        <p:txBody>
          <a:bodyPr/>
          <a:lstStyle>
            <a:lvl1pPr>
              <a:defRPr sz="3200">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19583588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10" name="Content Placeholder 2"/>
          <p:cNvSpPr>
            <a:spLocks noGrp="1"/>
          </p:cNvSpPr>
          <p:nvPr>
            <p:ph idx="12"/>
          </p:nvPr>
        </p:nvSpPr>
        <p:spPr>
          <a:xfrm>
            <a:off x="3886199" y="2057401"/>
            <a:ext cx="10286999"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7" name="Text Placeholder 13">
            <a:extLst>
              <a:ext uri="{FF2B5EF4-FFF2-40B4-BE49-F238E27FC236}">
                <a16:creationId xmlns:a16="http://schemas.microsoft.com/office/drawing/2014/main" id="{F43B2228-E44B-174E-ACE3-83C7FA1232D0}"/>
              </a:ext>
            </a:extLst>
          </p:cNvPr>
          <p:cNvSpPr>
            <a:spLocks noGrp="1"/>
          </p:cNvSpPr>
          <p:nvPr>
            <p:ph type="body" sz="quarter" idx="15"/>
          </p:nvPr>
        </p:nvSpPr>
        <p:spPr>
          <a:xfrm>
            <a:off x="457201" y="7315200"/>
            <a:ext cx="2971796" cy="484633"/>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C150FC41-0E60-4743-9959-FB3E01904B7A}"/>
              </a:ext>
            </a:extLst>
          </p:cNvPr>
          <p:cNvSpPr>
            <a:spLocks noGrp="1"/>
          </p:cNvSpPr>
          <p:nvPr>
            <p:ph type="body" sz="quarter" idx="13"/>
          </p:nvPr>
        </p:nvSpPr>
        <p:spPr>
          <a:xfrm>
            <a:off x="457200" y="228600"/>
            <a:ext cx="2971796" cy="457202"/>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9" name="Picture 8">
            <a:extLst>
              <a:ext uri="{FF2B5EF4-FFF2-40B4-BE49-F238E27FC236}">
                <a16:creationId xmlns:a16="http://schemas.microsoft.com/office/drawing/2014/main" id="{20F25A9B-A1BE-A642-B57F-BF7F96FFE7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39735685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_insight, title, content">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9400" cy="1371600"/>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2971800" cy="5486400"/>
          </a:xfrm>
        </p:spPr>
        <p:txBody>
          <a:bodyPr lIns="228600" tIns="182880"/>
          <a:lstStyle>
            <a:lvl1pPr>
              <a:defRPr sz="18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a:t>Click to edit Master text styles</a:t>
            </a:r>
          </a:p>
        </p:txBody>
      </p:sp>
      <p:sp>
        <p:nvSpPr>
          <p:cNvPr id="12" name="Content Placeholder 3"/>
          <p:cNvSpPr>
            <a:spLocks noGrp="1"/>
          </p:cNvSpPr>
          <p:nvPr>
            <p:ph sz="quarter" idx="19"/>
          </p:nvPr>
        </p:nvSpPr>
        <p:spPr>
          <a:xfrm>
            <a:off x="3886201" y="2057400"/>
            <a:ext cx="10287000" cy="5486400"/>
          </a:xfrm>
          <a:noFill/>
          <a:ln>
            <a:noFill/>
          </a:ln>
        </p:spPr>
        <p:txBody>
          <a:bodyPr lIns="228600" tIns="18288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724407BF-0571-C04D-9A3F-D62B514C88B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endParaRPr lang="en-US" dirty="0"/>
          </a:p>
        </p:txBody>
      </p:sp>
      <p:sp>
        <p:nvSpPr>
          <p:cNvPr id="6" name="Text Placeholder 7">
            <a:extLst>
              <a:ext uri="{FF2B5EF4-FFF2-40B4-BE49-F238E27FC236}">
                <a16:creationId xmlns:a16="http://schemas.microsoft.com/office/drawing/2014/main" id="{4ABF0513-A9F1-CC44-8492-72DEE5FB2672}"/>
              </a:ext>
            </a:extLst>
          </p:cNvPr>
          <p:cNvSpPr>
            <a:spLocks noGrp="1"/>
          </p:cNvSpPr>
          <p:nvPr>
            <p:ph type="body" sz="quarter" idx="20"/>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6139108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_Title and 3-column">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9" name="Content Placeholder 2"/>
          <p:cNvSpPr>
            <a:spLocks noGrp="1"/>
          </p:cNvSpPr>
          <p:nvPr>
            <p:ph idx="10"/>
          </p:nvPr>
        </p:nvSpPr>
        <p:spPr>
          <a:xfrm>
            <a:off x="7543800" y="2057401"/>
            <a:ext cx="3200400"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1"/>
            <a:ext cx="3200400"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1201400" y="2057401"/>
            <a:ext cx="2971800"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12" name="Text Placeholder 13">
            <a:extLst>
              <a:ext uri="{FF2B5EF4-FFF2-40B4-BE49-F238E27FC236}">
                <a16:creationId xmlns:a16="http://schemas.microsoft.com/office/drawing/2014/main" id="{C13ABAB6-1960-7F42-9DF0-3CD4A60666E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endParaRPr lang="en-US" dirty="0"/>
          </a:p>
        </p:txBody>
      </p:sp>
      <p:sp>
        <p:nvSpPr>
          <p:cNvPr id="14" name="Text Placeholder 7">
            <a:extLst>
              <a:ext uri="{FF2B5EF4-FFF2-40B4-BE49-F238E27FC236}">
                <a16:creationId xmlns:a16="http://schemas.microsoft.com/office/drawing/2014/main" id="{F55203BC-0806-9945-8278-AE465F353DE6}"/>
              </a:ext>
            </a:extLst>
          </p:cNvPr>
          <p:cNvSpPr>
            <a:spLocks noGrp="1"/>
          </p:cNvSpPr>
          <p:nvPr>
            <p:ph type="body" sz="quarter" idx="16"/>
          </p:nvPr>
        </p:nvSpPr>
        <p:spPr>
          <a:xfrm>
            <a:off x="457200" y="228600"/>
            <a:ext cx="2971800" cy="484632"/>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5" name="Picture 14">
            <a:extLst>
              <a:ext uri="{FF2B5EF4-FFF2-40B4-BE49-F238E27FC236}">
                <a16:creationId xmlns:a16="http://schemas.microsoft.com/office/drawing/2014/main" id="{2E7B4578-5E3D-4E42-B60E-3073CC174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16354277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_Title and 4 column">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2971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886199" y="2057400"/>
            <a:ext cx="3198571"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7543799" y="2057400"/>
            <a:ext cx="3198571"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1201400" y="2057400"/>
            <a:ext cx="2971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315201"/>
            <a:ext cx="2969969" cy="484632"/>
          </a:xfrm>
        </p:spPr>
        <p:txBody>
          <a:bodyPr anchor="b"/>
          <a:lstStyle>
            <a:lvl1pPr>
              <a:spcBef>
                <a:spcPts val="0"/>
              </a:spcBef>
              <a:defRPr sz="800">
                <a:solidFill>
                  <a:schemeClr val="tx1">
                    <a:alpha val="60000"/>
                  </a:schemeClr>
                </a:solidFill>
              </a:defRPr>
            </a:lvl1pPr>
          </a:lstStyle>
          <a:p>
            <a:endParaRPr lang="en-US" dirty="0"/>
          </a:p>
        </p:txBody>
      </p:sp>
      <p:sp>
        <p:nvSpPr>
          <p:cNvPr id="9" name="Text Placeholder 7">
            <a:extLst>
              <a:ext uri="{FF2B5EF4-FFF2-40B4-BE49-F238E27FC236}">
                <a16:creationId xmlns:a16="http://schemas.microsoft.com/office/drawing/2014/main" id="{4531B66A-5C07-104E-B868-AF843546481C}"/>
              </a:ext>
            </a:extLst>
          </p:cNvPr>
          <p:cNvSpPr>
            <a:spLocks noGrp="1"/>
          </p:cNvSpPr>
          <p:nvPr>
            <p:ph type="body" sz="quarter" idx="17"/>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5267110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7)_Title and 4 column">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2057400"/>
            <a:ext cx="3657600" cy="6172200"/>
          </a:xfrm>
          <a:noFill/>
        </p:spPr>
        <p:txBody>
          <a:bodyPr lIns="4572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6576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73152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10972800" y="2057400"/>
            <a:ext cx="3657600" cy="6172200"/>
          </a:xfrm>
          <a:noFill/>
        </p:spPr>
        <p:txBody>
          <a:bodyPr lIns="228600" tIns="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2057400"/>
            <a:ext cx="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7600" y="2057400"/>
            <a:ext cx="357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2057400"/>
            <a:ext cx="1"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64341A19-DCFD-4E49-9E0E-E2931E51B7F8}"/>
              </a:ext>
            </a:extLst>
          </p:cNvPr>
          <p:cNvSpPr>
            <a:spLocks noGrp="1"/>
          </p:cNvSpPr>
          <p:nvPr>
            <p:ph type="title"/>
          </p:nvPr>
        </p:nvSpPr>
        <p:spPr>
          <a:xfrm>
            <a:off x="457200" y="457200"/>
            <a:ext cx="10512030" cy="1219200"/>
          </a:xfrm>
        </p:spPr>
        <p:txBody>
          <a:bodyPr/>
          <a:lstStyle>
            <a:lvl1pPr>
              <a:lnSpc>
                <a:spcPct val="100000"/>
              </a:lnSpc>
              <a:defRPr sz="3200">
                <a:solidFill>
                  <a:schemeClr val="tx1"/>
                </a:solidFill>
              </a:defRPr>
            </a:lvl1pPr>
          </a:lstStyle>
          <a:p>
            <a:r>
              <a:rPr lang="en-US" dirty="0"/>
              <a:t>Click to edit Master title style</a:t>
            </a:r>
          </a:p>
        </p:txBody>
      </p:sp>
      <p:sp>
        <p:nvSpPr>
          <p:cNvPr id="13" name="Text Placeholder 13">
            <a:extLst>
              <a:ext uri="{FF2B5EF4-FFF2-40B4-BE49-F238E27FC236}">
                <a16:creationId xmlns:a16="http://schemas.microsoft.com/office/drawing/2014/main" id="{5E696087-2914-2742-B45C-67DFABB88A57}"/>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15" name="Text Placeholder 7">
            <a:extLst>
              <a:ext uri="{FF2B5EF4-FFF2-40B4-BE49-F238E27FC236}">
                <a16:creationId xmlns:a16="http://schemas.microsoft.com/office/drawing/2014/main" id="{138D9AC3-22E3-014D-AC23-DA10B62B9C17}"/>
              </a:ext>
            </a:extLst>
          </p:cNvPr>
          <p:cNvSpPr>
            <a:spLocks noGrp="1"/>
          </p:cNvSpPr>
          <p:nvPr>
            <p:ph type="body" sz="quarter" idx="17"/>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9192649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4 column">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657600" cy="8229600"/>
          </a:xfrm>
          <a:noFill/>
        </p:spPr>
        <p:txBody>
          <a:bodyPr lIns="4572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6576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73152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10972800" y="0"/>
            <a:ext cx="3657600" cy="8229600"/>
          </a:xfrm>
          <a:noFill/>
        </p:spPr>
        <p:txBody>
          <a:bodyPr lIns="228600" tIns="45720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40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13">
            <a:extLst>
              <a:ext uri="{FF2B5EF4-FFF2-40B4-BE49-F238E27FC236}">
                <a16:creationId xmlns:a16="http://schemas.microsoft.com/office/drawing/2014/main" id="{69F49CCD-E544-2242-BCDB-2F042D52BC32}"/>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13" name="Text Placeholder 7">
            <a:extLst>
              <a:ext uri="{FF2B5EF4-FFF2-40B4-BE49-F238E27FC236}">
                <a16:creationId xmlns:a16="http://schemas.microsoft.com/office/drawing/2014/main" id="{A949C079-68D3-5B46-B11F-6334B975A0CB}"/>
              </a:ext>
            </a:extLst>
          </p:cNvPr>
          <p:cNvSpPr>
            <a:spLocks noGrp="1"/>
          </p:cNvSpPr>
          <p:nvPr>
            <p:ph type="body" sz="quarter" idx="17"/>
          </p:nvPr>
        </p:nvSpPr>
        <p:spPr>
          <a:xfrm>
            <a:off x="457200" y="228600"/>
            <a:ext cx="296823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7905189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9)_Title, insight, 2 column">
    <p:spTree>
      <p:nvGrpSpPr>
        <p:cNvPr id="1" name=""/>
        <p:cNvGrpSpPr/>
        <p:nvPr/>
      </p:nvGrpSpPr>
      <p:grpSpPr>
        <a:xfrm>
          <a:off x="0" y="0"/>
          <a:ext cx="0" cy="0"/>
          <a:chOff x="0" y="0"/>
          <a:chExt cx="0" cy="0"/>
        </a:xfrm>
      </p:grpSpPr>
      <p:sp>
        <p:nvSpPr>
          <p:cNvPr id="16" name="Content Placeholder 3"/>
          <p:cNvSpPr>
            <a:spLocks noGrp="1"/>
          </p:cNvSpPr>
          <p:nvPr>
            <p:ph sz="quarter" idx="14"/>
          </p:nvPr>
        </p:nvSpPr>
        <p:spPr>
          <a:xfrm>
            <a:off x="73152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10972800" y="0"/>
            <a:ext cx="3657600" cy="8229600"/>
          </a:xfrm>
          <a:noFill/>
        </p:spPr>
        <p:txBody>
          <a:bodyPr lIns="228600" tIns="45720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C008C15D-C6EE-D94C-AED9-A77F48974D34}"/>
              </a:ext>
            </a:extLst>
          </p:cNvPr>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13" name="Content Placeholder">
            <a:extLst>
              <a:ext uri="{FF2B5EF4-FFF2-40B4-BE49-F238E27FC236}">
                <a16:creationId xmlns:a16="http://schemas.microsoft.com/office/drawing/2014/main" id="{229935DA-EE12-504A-A42D-8C8FC12B7616}"/>
              </a:ext>
            </a:extLst>
          </p:cNvP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dirty="0"/>
              <a:t>Click to edit Master text styles</a:t>
            </a:r>
          </a:p>
        </p:txBody>
      </p:sp>
      <p:sp>
        <p:nvSpPr>
          <p:cNvPr id="9" name="Text Placeholder 13">
            <a:extLst>
              <a:ext uri="{FF2B5EF4-FFF2-40B4-BE49-F238E27FC236}">
                <a16:creationId xmlns:a16="http://schemas.microsoft.com/office/drawing/2014/main" id="{FBBC2A20-E1FD-834C-9786-001A8C7FA0B2}"/>
              </a:ext>
            </a:extLst>
          </p:cNvPr>
          <p:cNvSpPr>
            <a:spLocks noGrp="1"/>
          </p:cNvSpPr>
          <p:nvPr>
            <p:ph type="body" sz="quarter" idx="16"/>
          </p:nvPr>
        </p:nvSpPr>
        <p:spPr>
          <a:xfrm>
            <a:off x="457200" y="7315201"/>
            <a:ext cx="6627571" cy="484632"/>
          </a:xfrm>
        </p:spPr>
        <p:txBody>
          <a:bodyPr anchor="b"/>
          <a:lstStyle>
            <a:lvl1pPr>
              <a:spcBef>
                <a:spcPts val="0"/>
              </a:spcBef>
              <a:defRPr sz="800">
                <a:solidFill>
                  <a:schemeClr val="tx1">
                    <a:alpha val="60000"/>
                  </a:schemeClr>
                </a:solidFill>
              </a:defRPr>
            </a:lvl1pPr>
          </a:lstStyle>
          <a:p>
            <a:endParaRPr lang="en-US" dirty="0"/>
          </a:p>
        </p:txBody>
      </p:sp>
      <p:sp>
        <p:nvSpPr>
          <p:cNvPr id="11" name="Text Placeholder 7">
            <a:extLst>
              <a:ext uri="{FF2B5EF4-FFF2-40B4-BE49-F238E27FC236}">
                <a16:creationId xmlns:a16="http://schemas.microsoft.com/office/drawing/2014/main" id="{164AF702-01AD-6F44-BACC-E7E15D05A51C}"/>
              </a:ext>
            </a:extLst>
          </p:cNvPr>
          <p:cNvSpPr>
            <a:spLocks noGrp="1"/>
          </p:cNvSpPr>
          <p:nvPr>
            <p:ph type="body" sz="quarter" idx="17"/>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7965051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0)_large title, 4 short columns">
    <p:spTree>
      <p:nvGrpSpPr>
        <p:cNvPr id="1" name=""/>
        <p:cNvGrpSpPr/>
        <p:nvPr/>
      </p:nvGrpSpPr>
      <p:grpSpPr>
        <a:xfrm>
          <a:off x="0" y="0"/>
          <a:ext cx="0" cy="0"/>
          <a:chOff x="0" y="0"/>
          <a:chExt cx="0" cy="0"/>
        </a:xfrm>
      </p:grpSpPr>
      <p:sp>
        <p:nvSpPr>
          <p:cNvPr id="2" name="Title"/>
          <p:cNvSpPr>
            <a:spLocks noGrp="1"/>
          </p:cNvSpPr>
          <p:nvPr>
            <p:ph type="title"/>
          </p:nvPr>
        </p:nvSpPr>
        <p:spPr>
          <a:xfrm>
            <a:off x="0" y="1"/>
            <a:ext cx="14630400" cy="4111141"/>
          </a:xfrm>
          <a:noFill/>
        </p:spPr>
        <p:txBody>
          <a:bodyPr lIns="457200" tIns="457200" rIns="228600" bIns="228600"/>
          <a:lstStyle>
            <a:lvl1pPr>
              <a:defRPr sz="8800" b="0" i="0">
                <a:solidFill>
                  <a:schemeClr val="tx1"/>
                </a:solidFill>
                <a:latin typeface="IBM Plex Sans ExtLt" panose="020B0303050203000203" pitchFamily="34" charset="0"/>
              </a:defRPr>
            </a:lvl1pPr>
          </a:lstStyle>
          <a:p>
            <a:r>
              <a:rPr lang="en-US" dirty="0"/>
              <a:t>Click to edit Master title style</a:t>
            </a:r>
          </a:p>
        </p:txBody>
      </p:sp>
      <p:sp>
        <p:nvSpPr>
          <p:cNvPr id="13" name="Content Placeholder 1"/>
          <p:cNvSpPr>
            <a:spLocks noGrp="1"/>
          </p:cNvSpPr>
          <p:nvPr>
            <p:ph sz="quarter" idx="20"/>
          </p:nvPr>
        </p:nvSpPr>
        <p:spPr>
          <a:xfrm>
            <a:off x="0" y="4112262"/>
            <a:ext cx="3657600" cy="4117339"/>
          </a:xfrm>
          <a:noFill/>
        </p:spPr>
        <p:txBody>
          <a:bodyPr lIns="457200" tIns="274320" rIns="228600" bIns="228600"/>
          <a:lstStyle>
            <a:lvl1pPr>
              <a:defRPr>
                <a:solidFill>
                  <a:schemeClr val="tx1"/>
                </a:solidFill>
              </a:defRPr>
            </a:lvl1pPr>
          </a:lstStyle>
          <a:p>
            <a:pPr lvl="0"/>
            <a:r>
              <a:rPr lang="en-US" dirty="0"/>
              <a:t>Click to edit Master text styles</a:t>
            </a:r>
          </a:p>
        </p:txBody>
      </p:sp>
      <p:sp>
        <p:nvSpPr>
          <p:cNvPr id="12" name="Content Placeholder 2"/>
          <p:cNvSpPr>
            <a:spLocks noGrp="1"/>
          </p:cNvSpPr>
          <p:nvPr>
            <p:ph sz="quarter" idx="19"/>
          </p:nvPr>
        </p:nvSpPr>
        <p:spPr>
          <a:xfrm>
            <a:off x="3657602" y="4112262"/>
            <a:ext cx="3657600" cy="4117339"/>
          </a:xfrm>
          <a:noFill/>
          <a:ln>
            <a:noFill/>
          </a:ln>
        </p:spPr>
        <p:txBody>
          <a:bodyPr lIns="228600" tIns="274320" rIns="228600" bIns="228600"/>
          <a:lstStyle>
            <a:lvl1pPr>
              <a:defRPr>
                <a:solidFill>
                  <a:schemeClr val="tx1"/>
                </a:solidFill>
              </a:defRPr>
            </a:lvl1pPr>
          </a:lstStyle>
          <a:p>
            <a:pPr lvl="0"/>
            <a:r>
              <a:rPr lang="en-US" dirty="0"/>
              <a:t>Click to edit Master text styles</a:t>
            </a:r>
          </a:p>
        </p:txBody>
      </p:sp>
      <p:sp>
        <p:nvSpPr>
          <p:cNvPr id="9" name="Content Placeholder 3"/>
          <p:cNvSpPr>
            <a:spLocks noGrp="1"/>
          </p:cNvSpPr>
          <p:nvPr>
            <p:ph sz="quarter" idx="17"/>
          </p:nvPr>
        </p:nvSpPr>
        <p:spPr>
          <a:xfrm>
            <a:off x="7315200" y="4112259"/>
            <a:ext cx="3657600" cy="4117341"/>
          </a:xfrm>
          <a:noFill/>
          <a:ln>
            <a:noFill/>
          </a:ln>
        </p:spPr>
        <p:txBody>
          <a:bodyPr lIns="228600" tIns="274320" rIns="228600" bIns="228600"/>
          <a:lstStyle>
            <a:lvl1pPr>
              <a:defRPr>
                <a:solidFill>
                  <a:schemeClr val="tx1"/>
                </a:solidFill>
              </a:defRPr>
            </a:lvl1pPr>
          </a:lstStyle>
          <a:p>
            <a:pPr lvl="0"/>
            <a:r>
              <a:rPr lang="en-US" dirty="0"/>
              <a:t>Click to edit Master text styles</a:t>
            </a:r>
          </a:p>
        </p:txBody>
      </p:sp>
      <p:sp>
        <p:nvSpPr>
          <p:cNvPr id="10" name="Content Placeholder 4"/>
          <p:cNvSpPr>
            <a:spLocks noGrp="1"/>
          </p:cNvSpPr>
          <p:nvPr>
            <p:ph sz="quarter" idx="18"/>
          </p:nvPr>
        </p:nvSpPr>
        <p:spPr>
          <a:xfrm>
            <a:off x="10972800" y="4112259"/>
            <a:ext cx="3657600" cy="4117341"/>
          </a:xfrm>
          <a:noFill/>
          <a:ln>
            <a:noFill/>
          </a:ln>
        </p:spPr>
        <p:txBody>
          <a:bodyPr lIns="228600" tIns="274320" rIns="457200" bIns="228600"/>
          <a:lstStyle>
            <a:lvl1pPr>
              <a:defRPr>
                <a:solidFill>
                  <a:schemeClr val="tx1"/>
                </a:solidFill>
              </a:defRPr>
            </a:lvl1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657600" y="4466627"/>
            <a:ext cx="0" cy="27266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7315200" y="4466627"/>
            <a:ext cx="0" cy="27266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10972800" y="4466627"/>
            <a:ext cx="0" cy="27266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EB495F-72F9-774E-A3C3-3B24D9E37D7D}"/>
              </a:ext>
            </a:extLst>
          </p:cNvPr>
          <p:cNvCxnSpPr/>
          <p:nvPr userDrawn="1"/>
        </p:nvCxnSpPr>
        <p:spPr bwMode="auto">
          <a:xfrm>
            <a:off x="457200" y="4114800"/>
            <a:ext cx="137160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3">
            <a:extLst>
              <a:ext uri="{FF2B5EF4-FFF2-40B4-BE49-F238E27FC236}">
                <a16:creationId xmlns:a16="http://schemas.microsoft.com/office/drawing/2014/main" id="{A3F9652D-1ED3-764F-8248-7935C4D05E74}"/>
              </a:ext>
            </a:extLst>
          </p:cNvPr>
          <p:cNvSpPr>
            <a:spLocks noGrp="1"/>
          </p:cNvSpPr>
          <p:nvPr>
            <p:ph type="body" sz="quarter" idx="15"/>
          </p:nvPr>
        </p:nvSpPr>
        <p:spPr>
          <a:xfrm>
            <a:off x="457201" y="7315201"/>
            <a:ext cx="2971799" cy="484632"/>
          </a:xfrm>
        </p:spPr>
        <p:txBody>
          <a:bodyPr anchor="b"/>
          <a:lstStyle>
            <a:lvl1pPr>
              <a:spcBef>
                <a:spcPts val="0"/>
              </a:spcBef>
              <a:defRPr sz="800">
                <a:solidFill>
                  <a:schemeClr val="tx1">
                    <a:alpha val="60000"/>
                  </a:schemeClr>
                </a:solidFill>
              </a:defRPr>
            </a:lvl1pPr>
          </a:lstStyle>
          <a:p>
            <a:endParaRPr lang="en-US" dirty="0"/>
          </a:p>
        </p:txBody>
      </p:sp>
      <p:sp>
        <p:nvSpPr>
          <p:cNvPr id="14" name="Text Placeholder 7">
            <a:extLst>
              <a:ext uri="{FF2B5EF4-FFF2-40B4-BE49-F238E27FC236}">
                <a16:creationId xmlns:a16="http://schemas.microsoft.com/office/drawing/2014/main" id="{B135950B-C525-3A45-9070-22113D98372C}"/>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4946794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insight, title, 3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6629400" cy="52035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73152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sp>
        <p:nvSpPr>
          <p:cNvPr id="10" name="Content Placeholder 2"/>
          <p:cNvSpPr>
            <a:spLocks noGrp="1"/>
          </p:cNvSpPr>
          <p:nvPr>
            <p:ph sz="quarter" idx="18"/>
          </p:nvPr>
        </p:nvSpPr>
        <p:spPr>
          <a:xfrm>
            <a:off x="109728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sp>
        <p:nvSpPr>
          <p:cNvPr id="12" name="Content Placeholder 3"/>
          <p:cNvSpPr>
            <a:spLocks noGrp="1"/>
          </p:cNvSpPr>
          <p:nvPr>
            <p:ph sz="quarter" idx="19"/>
          </p:nvPr>
        </p:nvSpPr>
        <p:spPr>
          <a:xfrm>
            <a:off x="7315200" y="4112262"/>
            <a:ext cx="73152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10972800" y="457200"/>
            <a:ext cx="0" cy="33870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7543800" y="4112261"/>
            <a:ext cx="6629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Text Placeholder 13">
            <a:extLst>
              <a:ext uri="{FF2B5EF4-FFF2-40B4-BE49-F238E27FC236}">
                <a16:creationId xmlns:a16="http://schemas.microsoft.com/office/drawing/2014/main" id="{03BF5629-C542-C840-BC11-867A1C3A66DF}"/>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endParaRPr lang="en-US" dirty="0"/>
          </a:p>
        </p:txBody>
      </p:sp>
      <p:sp>
        <p:nvSpPr>
          <p:cNvPr id="16" name="Text Placeholder 7">
            <a:extLst>
              <a:ext uri="{FF2B5EF4-FFF2-40B4-BE49-F238E27FC236}">
                <a16:creationId xmlns:a16="http://schemas.microsoft.com/office/drawing/2014/main" id="{5261E4CC-3B8C-BA42-96D9-E39CB1DDC7B4}"/>
              </a:ext>
            </a:extLst>
          </p:cNvPr>
          <p:cNvSpPr>
            <a:spLocks noGrp="1"/>
          </p:cNvSpPr>
          <p:nvPr>
            <p:ph type="body" sz="quarter" idx="20"/>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09391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2] 4-column ">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2057400"/>
            <a:ext cx="3657600" cy="6172200"/>
          </a:xfrm>
          <a:noFill/>
        </p:spPr>
        <p:txBody>
          <a:bodyPr lIns="4572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6576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73152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0972800" y="2057400"/>
            <a:ext cx="3657600" cy="6172200"/>
          </a:xfrm>
          <a:noFill/>
        </p:spPr>
        <p:txBody>
          <a:bodyPr lIns="228600" tIns="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2057400"/>
            <a:ext cx="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7600" y="2057400"/>
            <a:ext cx="357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2057400"/>
            <a:ext cx="1"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64341A19-DCFD-4E49-9E0E-E2931E51B7F8}"/>
              </a:ext>
            </a:extLst>
          </p:cNvPr>
          <p:cNvSpPr>
            <a:spLocks noGrp="1"/>
          </p:cNvSpPr>
          <p:nvPr>
            <p:ph type="title"/>
          </p:nvPr>
        </p:nvSpPr>
        <p:spPr>
          <a:xfrm>
            <a:off x="457200" y="457200"/>
            <a:ext cx="10512030" cy="1219200"/>
          </a:xfrm>
        </p:spPr>
        <p:txBody>
          <a:bodyPr/>
          <a:lstStyle>
            <a:lvl1pPr>
              <a:lnSpc>
                <a:spcPct val="100000"/>
              </a:lnSpc>
              <a:defRPr sz="3000">
                <a:solidFill>
                  <a:schemeClr val="tx1"/>
                </a:solidFill>
              </a:defRPr>
            </a:lvl1pPr>
          </a:lstStyle>
          <a:p>
            <a:r>
              <a:rPr lang="en-US" dirty="0"/>
              <a:t>Click to edit Master title style</a:t>
            </a:r>
          </a:p>
        </p:txBody>
      </p:sp>
      <p:sp>
        <p:nvSpPr>
          <p:cNvPr id="13" name="Text Placeholder 13">
            <a:extLst>
              <a:ext uri="{FF2B5EF4-FFF2-40B4-BE49-F238E27FC236}">
                <a16:creationId xmlns:a16="http://schemas.microsoft.com/office/drawing/2014/main" id="{5E696087-2914-2742-B45C-67DFABB88A57}"/>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2944B465-4118-B733-531E-54513DA94850}"/>
              </a:ext>
            </a:extLst>
          </p:cNvPr>
          <p:cNvSpPr>
            <a:spLocks noGrp="1"/>
          </p:cNvSpPr>
          <p:nvPr>
            <p:ph type="body" sz="quarter" idx="18"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199807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2)_title, variable text boxes">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89042EAD-9A60-8544-81DE-98C18D11F644}"/>
              </a:ext>
            </a:extLst>
          </p:cNvPr>
          <p:cNvSpPr>
            <a:spLocks noGrp="1"/>
          </p:cNvSpPr>
          <p:nvPr>
            <p:ph sz="quarter" idx="20"/>
          </p:nvPr>
        </p:nvSpPr>
        <p:spPr>
          <a:xfrm>
            <a:off x="0" y="4112262"/>
            <a:ext cx="7315200" cy="4117339"/>
          </a:xfrm>
          <a:noFill/>
        </p:spPr>
        <p:txBody>
          <a:bodyPr lIns="457200" tIns="274320" rIns="228600" bIns="228600"/>
          <a:lstStyle>
            <a:lvl1pPr>
              <a:defRPr>
                <a:solidFill>
                  <a:schemeClr val="tx1"/>
                </a:solidFill>
              </a:defRPr>
            </a:lvl1pPr>
          </a:lstStyle>
          <a:p>
            <a:pPr lvl="0"/>
            <a:r>
              <a:rPr lang="en-US" dirty="0"/>
              <a:t>Click to edit Master text styles</a:t>
            </a:r>
          </a:p>
        </p:txBody>
      </p:sp>
      <p:sp>
        <p:nvSpPr>
          <p:cNvPr id="2" name="Title"/>
          <p:cNvSpPr>
            <a:spLocks noGrp="1"/>
          </p:cNvSpPr>
          <p:nvPr>
            <p:ph type="title"/>
          </p:nvPr>
        </p:nvSpPr>
        <p:spPr>
          <a:xfrm>
            <a:off x="457200" y="457200"/>
            <a:ext cx="6627571" cy="3387054"/>
          </a:xfrm>
        </p:spPr>
        <p:txBody>
          <a:bodyPr/>
          <a:lstStyle>
            <a:lvl1pPr>
              <a:defRPr sz="3200">
                <a:solidFill>
                  <a:schemeClr val="tx1"/>
                </a:solidFill>
              </a:defRPr>
            </a:lvl1pPr>
          </a:lstStyle>
          <a:p>
            <a:r>
              <a:rPr lang="en-US" dirty="0"/>
              <a:t>Click to edit Master title style</a:t>
            </a:r>
          </a:p>
        </p:txBody>
      </p:sp>
      <p:sp>
        <p:nvSpPr>
          <p:cNvPr id="9" name="Content Placeholder 1"/>
          <p:cNvSpPr>
            <a:spLocks noGrp="1"/>
          </p:cNvSpPr>
          <p:nvPr>
            <p:ph sz="quarter" idx="17"/>
          </p:nvPr>
        </p:nvSpPr>
        <p:spPr>
          <a:xfrm>
            <a:off x="73152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sp>
        <p:nvSpPr>
          <p:cNvPr id="10" name="Content Placeholder 2"/>
          <p:cNvSpPr>
            <a:spLocks noGrp="1"/>
          </p:cNvSpPr>
          <p:nvPr>
            <p:ph sz="quarter" idx="18"/>
          </p:nvPr>
        </p:nvSpPr>
        <p:spPr>
          <a:xfrm>
            <a:off x="109728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sp>
        <p:nvSpPr>
          <p:cNvPr id="12" name="Content Placeholder 3"/>
          <p:cNvSpPr>
            <a:spLocks noGrp="1"/>
          </p:cNvSpPr>
          <p:nvPr>
            <p:ph sz="quarter" idx="19"/>
          </p:nvPr>
        </p:nvSpPr>
        <p:spPr>
          <a:xfrm>
            <a:off x="7315200" y="4112262"/>
            <a:ext cx="7315200" cy="4117339"/>
          </a:xfrm>
          <a:noFill/>
          <a:ln>
            <a:noFill/>
          </a:ln>
        </p:spPr>
        <p:txBody>
          <a:bodyPr lIns="228600" tIns="27432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10972800" y="457200"/>
            <a:ext cx="0" cy="33870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7543800" y="4112261"/>
            <a:ext cx="6629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EA03483-E693-1B41-8DE9-9A74037D7F07}"/>
              </a:ext>
            </a:extLst>
          </p:cNvPr>
          <p:cNvCxnSpPr>
            <a:cxnSpLocks/>
          </p:cNvCxnSpPr>
          <p:nvPr userDrawn="1"/>
        </p:nvCxnSpPr>
        <p:spPr bwMode="auto">
          <a:xfrm>
            <a:off x="457200" y="4114800"/>
            <a:ext cx="6629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Text Placeholder 13">
            <a:extLst>
              <a:ext uri="{FF2B5EF4-FFF2-40B4-BE49-F238E27FC236}">
                <a16:creationId xmlns:a16="http://schemas.microsoft.com/office/drawing/2014/main" id="{E39CCC3F-2DF6-BD4D-92EE-64BDEAC9FB74}"/>
              </a:ext>
            </a:extLst>
          </p:cNvPr>
          <p:cNvSpPr>
            <a:spLocks noGrp="1"/>
          </p:cNvSpPr>
          <p:nvPr>
            <p:ph type="body" sz="quarter" idx="15"/>
          </p:nvPr>
        </p:nvSpPr>
        <p:spPr>
          <a:xfrm>
            <a:off x="457200" y="7315201"/>
            <a:ext cx="6583679" cy="484632"/>
          </a:xfrm>
        </p:spPr>
        <p:txBody>
          <a:bodyPr anchor="b"/>
          <a:lstStyle>
            <a:lvl1pPr>
              <a:spcBef>
                <a:spcPts val="0"/>
              </a:spcBef>
              <a:defRPr sz="800">
                <a:solidFill>
                  <a:schemeClr val="tx1">
                    <a:alpha val="60000"/>
                  </a:schemeClr>
                </a:solidFill>
              </a:defRPr>
            </a:lvl1pPr>
          </a:lstStyle>
          <a:p>
            <a:endParaRPr lang="en-US" dirty="0"/>
          </a:p>
        </p:txBody>
      </p:sp>
      <p:sp>
        <p:nvSpPr>
          <p:cNvPr id="18" name="Text Placeholder 7">
            <a:extLst>
              <a:ext uri="{FF2B5EF4-FFF2-40B4-BE49-F238E27FC236}">
                <a16:creationId xmlns:a16="http://schemas.microsoft.com/office/drawing/2014/main" id="{7EAA40C6-0093-DA4A-86B7-66E554DBAA6A}"/>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4537330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tIns="0"/>
          <a:lstStyle>
            <a:lvl1pPr>
              <a:defRPr sz="3200">
                <a:solidFill>
                  <a:schemeClr val="tx1"/>
                </a:solidFill>
              </a:defRPr>
            </a:lvl1pPr>
          </a:lstStyle>
          <a:p>
            <a:r>
              <a:rPr lang="en-US" dirty="0"/>
              <a:t>Click to edit Master title style</a:t>
            </a:r>
          </a:p>
        </p:txBody>
      </p:sp>
      <p:sp>
        <p:nvSpPr>
          <p:cNvPr id="8" name="Text Placeholder 1"/>
          <p:cNvSpPr>
            <a:spLocks noGrp="1"/>
          </p:cNvSpPr>
          <p:nvPr>
            <p:ph type="body" sz="quarter" idx="13"/>
          </p:nvPr>
        </p:nvSpPr>
        <p:spPr>
          <a:xfrm>
            <a:off x="457200" y="2057400"/>
            <a:ext cx="2971800" cy="5257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7315200" y="0"/>
            <a:ext cx="7315200" cy="8229600"/>
          </a:xfrm>
        </p:spPr>
        <p:txBody>
          <a:bodyPr lIns="228600" tIns="457200" rIns="91440" bIns="91440"/>
          <a:lstStyle>
            <a:lvl1pPr>
              <a:defRPr>
                <a:solidFill>
                  <a:schemeClr val="tx1"/>
                </a:solidFill>
              </a:defRPr>
            </a:lvl1pPr>
          </a:lstStyle>
          <a:p>
            <a:r>
              <a:rPr lang="en-US" dirty="0"/>
              <a:t>Click icon to add picture</a:t>
            </a:r>
          </a:p>
        </p:txBody>
      </p:sp>
      <p:sp>
        <p:nvSpPr>
          <p:cNvPr id="9" name="Text Placeholder 1">
            <a:extLst>
              <a:ext uri="{FF2B5EF4-FFF2-40B4-BE49-F238E27FC236}">
                <a16:creationId xmlns:a16="http://schemas.microsoft.com/office/drawing/2014/main" id="{311AB5F3-768D-9444-8A78-4F8F91978D0D}"/>
              </a:ext>
            </a:extLst>
          </p:cNvPr>
          <p:cNvSpPr>
            <a:spLocks noGrp="1"/>
          </p:cNvSpPr>
          <p:nvPr>
            <p:ph type="body" sz="quarter" idx="16"/>
          </p:nvPr>
        </p:nvSpPr>
        <p:spPr>
          <a:xfrm>
            <a:off x="3886200" y="2057400"/>
            <a:ext cx="3200400" cy="5257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3">
            <a:extLst>
              <a:ext uri="{FF2B5EF4-FFF2-40B4-BE49-F238E27FC236}">
                <a16:creationId xmlns:a16="http://schemas.microsoft.com/office/drawing/2014/main" id="{646AAB5D-25AB-514A-A048-C9566069DCA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B7EF8E51-0317-6E42-BE70-7CE00E2F8883}"/>
              </a:ext>
            </a:extLst>
          </p:cNvPr>
          <p:cNvSpPr>
            <a:spLocks noGrp="1"/>
          </p:cNvSpPr>
          <p:nvPr>
            <p:ph type="body" sz="quarter" idx="17"/>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42174563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685801"/>
            <a:ext cx="12344400" cy="1143000"/>
          </a:xfrm>
        </p:spPr>
        <p:txBody>
          <a:bodyPr>
            <a:noAutofit/>
          </a:bodyPr>
          <a:lstStyle>
            <a:lvl1pPr>
              <a:lnSpc>
                <a:spcPct val="100000"/>
              </a:lnSpc>
              <a:defRPr>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629401"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1" name="Text Placeholder 7">
            <a:extLst>
              <a:ext uri="{FF2B5EF4-FFF2-40B4-BE49-F238E27FC236}">
                <a16:creationId xmlns:a16="http://schemas.microsoft.com/office/drawing/2014/main" id="{69FA54FB-ADF8-9A4D-8234-196D4225ED93}"/>
              </a:ext>
            </a:extLst>
          </p:cNvPr>
          <p:cNvSpPr>
            <a:spLocks noGrp="1"/>
          </p:cNvSpPr>
          <p:nvPr>
            <p:ph type="body" sz="quarter" idx="15"/>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1452565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1"/>
            <a:ext cx="10287001" cy="1143000"/>
          </a:xfrm>
        </p:spPr>
        <p:txBody>
          <a:bodyPr>
            <a:noAutofit/>
          </a:bodyPr>
          <a:lstStyle>
            <a:lvl1pPr>
              <a:lnSpc>
                <a:spcPct val="100000"/>
              </a:lnSpc>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3"/>
          <p:cNvSpPr>
            <a:spLocks noGrp="1"/>
          </p:cNvSpPr>
          <p:nvPr>
            <p:ph type="body" sz="quarter" idx="14" hasCustomPrompt="1"/>
          </p:nvPr>
        </p:nvSpPr>
        <p:spPr>
          <a:xfrm>
            <a:off x="457201" y="7342632"/>
            <a:ext cx="6629400" cy="457200"/>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9" name="Text Placeholder 7">
            <a:extLst>
              <a:ext uri="{FF2B5EF4-FFF2-40B4-BE49-F238E27FC236}">
                <a16:creationId xmlns:a16="http://schemas.microsoft.com/office/drawing/2014/main" id="{6DD3FB3B-B21C-764B-B0E9-933B632C06E2}"/>
              </a:ext>
            </a:extLst>
          </p:cNvPr>
          <p:cNvSpPr>
            <a:spLocks noGrp="1"/>
          </p:cNvSpPr>
          <p:nvPr>
            <p:ph type="body" sz="quarter" idx="15"/>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42089606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685801"/>
            <a:ext cx="10287001" cy="1143000"/>
          </a:xfrm>
        </p:spPr>
        <p:txBody>
          <a:bodyPr>
            <a:noAutofit/>
          </a:bodyPr>
          <a:lstStyle>
            <a:lvl1pPr>
              <a:defRPr>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2" name="Text Placeholder 7">
            <a:extLst>
              <a:ext uri="{FF2B5EF4-FFF2-40B4-BE49-F238E27FC236}">
                <a16:creationId xmlns:a16="http://schemas.microsoft.com/office/drawing/2014/main" id="{9A05ADFB-3293-8D42-917C-C4B4219E66E6}"/>
              </a:ext>
            </a:extLst>
          </p:cNvPr>
          <p:cNvSpPr>
            <a:spLocks noGrp="1"/>
          </p:cNvSpPr>
          <p:nvPr>
            <p:ph type="body" sz="quarter" idx="15"/>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1959473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3-7_Title and Conten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dirty="0"/>
              <a:t>Click to edit Master title style</a:t>
            </a:r>
          </a:p>
        </p:txBody>
      </p:sp>
      <p:sp>
        <p:nvSpPr>
          <p:cNvPr id="9" name="Content Placeholder 2"/>
          <p:cNvSpPr>
            <a:spLocks noGrp="1"/>
          </p:cNvSpPr>
          <p:nvPr>
            <p:ph idx="10"/>
          </p:nvPr>
        </p:nvSpPr>
        <p:spPr>
          <a:xfrm>
            <a:off x="7543800" y="2057401"/>
            <a:ext cx="338328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1"/>
            <a:ext cx="338328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12014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6" name="Footer Placeholder 3">
            <a:extLst>
              <a:ext uri="{FF2B5EF4-FFF2-40B4-BE49-F238E27FC236}">
                <a16:creationId xmlns:a16="http://schemas.microsoft.com/office/drawing/2014/main" id="{3F37BFFE-91A3-7B4D-B5B4-7DCEC3D1F2C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17" name="Text Placeholder 7">
            <a:extLst>
              <a:ext uri="{FF2B5EF4-FFF2-40B4-BE49-F238E27FC236}">
                <a16:creationId xmlns:a16="http://schemas.microsoft.com/office/drawing/2014/main" id="{D61596B0-313C-0E44-98AB-C58D251F2485}"/>
              </a:ext>
            </a:extLst>
          </p:cNvPr>
          <p:cNvSpPr>
            <a:spLocks noGrp="1"/>
          </p:cNvSpPr>
          <p:nvPr>
            <p:ph type="body" sz="quarter" idx="16"/>
          </p:nvPr>
        </p:nvSpPr>
        <p:spPr>
          <a:xfrm>
            <a:off x="457200" y="228600"/>
            <a:ext cx="2971800" cy="3048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2" name="Picture 11">
            <a:extLst>
              <a:ext uri="{FF2B5EF4-FFF2-40B4-BE49-F238E27FC236}">
                <a16:creationId xmlns:a16="http://schemas.microsoft.com/office/drawing/2014/main" id="{AEF33CE2-5DE7-B746-ABEB-505C008959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254072279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3-7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dirty="0"/>
              <a:t>Click to edit Master title style</a:t>
            </a:r>
          </a:p>
        </p:txBody>
      </p:sp>
      <p:sp>
        <p:nvSpPr>
          <p:cNvPr id="9" name="Content Placeholder 2"/>
          <p:cNvSpPr>
            <a:spLocks noGrp="1"/>
          </p:cNvSpPr>
          <p:nvPr>
            <p:ph idx="10"/>
          </p:nvPr>
        </p:nvSpPr>
        <p:spPr>
          <a:xfrm>
            <a:off x="7543800" y="2057401"/>
            <a:ext cx="338328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1"/>
            <a:ext cx="338328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12014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6" name="Footer Placeholder 3">
            <a:extLst>
              <a:ext uri="{FF2B5EF4-FFF2-40B4-BE49-F238E27FC236}">
                <a16:creationId xmlns:a16="http://schemas.microsoft.com/office/drawing/2014/main" id="{3F37BFFE-91A3-7B4D-B5B4-7DCEC3D1F2C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pic>
        <p:nvPicPr>
          <p:cNvPr id="17" name="image8.png">
            <a:extLst>
              <a:ext uri="{FF2B5EF4-FFF2-40B4-BE49-F238E27FC236}">
                <a16:creationId xmlns:a16="http://schemas.microsoft.com/office/drawing/2014/main" id="{EB28675D-E6CF-6248-A7DC-DF8948803C91}"/>
              </a:ext>
            </a:extLst>
          </p:cNvPr>
          <p:cNvPicPr>
            <a:picLocks noChangeAspect="1"/>
          </p:cNvPicPr>
          <p:nvPr userDrawn="1"/>
        </p:nvPicPr>
        <p:blipFill>
          <a:blip r:embed="rId2">
            <a:alphaModFix amt="60000"/>
          </a:blip>
          <a:stretch>
            <a:fillRect/>
          </a:stretch>
        </p:blipFill>
        <p:spPr>
          <a:xfrm flipH="1">
            <a:off x="3657600" y="-56478"/>
            <a:ext cx="228280" cy="8314212"/>
          </a:xfrm>
          <a:prstGeom prst="rect">
            <a:avLst/>
          </a:prstGeom>
          <a:ln w="12700">
            <a:miter lim="400000"/>
          </a:ln>
        </p:spPr>
      </p:pic>
      <p:sp>
        <p:nvSpPr>
          <p:cNvPr id="18" name="Text Placeholder 7">
            <a:extLst>
              <a:ext uri="{FF2B5EF4-FFF2-40B4-BE49-F238E27FC236}">
                <a16:creationId xmlns:a16="http://schemas.microsoft.com/office/drawing/2014/main" id="{8D65AA28-1632-364C-95BB-2BAE7C9A5BCC}"/>
              </a:ext>
            </a:extLst>
          </p:cNvPr>
          <p:cNvSpPr>
            <a:spLocks noGrp="1"/>
          </p:cNvSpPr>
          <p:nvPr>
            <p:ph type="body" sz="quarter" idx="16"/>
          </p:nvPr>
        </p:nvSpPr>
        <p:spPr>
          <a:xfrm>
            <a:off x="457200" y="228600"/>
            <a:ext cx="2971800" cy="3810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2" name="Picture 11">
            <a:extLst>
              <a:ext uri="{FF2B5EF4-FFF2-40B4-BE49-F238E27FC236}">
                <a16:creationId xmlns:a16="http://schemas.microsoft.com/office/drawing/2014/main" id="{4B2DC0C7-7EFF-7A43-8E46-D3FC051842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23650050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8_Title and Conten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400"/>
            <a:ext cx="2971800" cy="3657600"/>
          </a:xfrm>
        </p:spPr>
        <p:txBody>
          <a:bodyPr>
            <a:noAutofit/>
          </a:bodyPr>
          <a:lstStyle>
            <a:lvl1pPr>
              <a:defRPr>
                <a:solidFill>
                  <a:schemeClr val="tx1"/>
                </a:solidFill>
              </a:defRPr>
            </a:lvl1pPr>
          </a:lstStyle>
          <a:p>
            <a:r>
              <a:rPr lang="en-US" dirty="0"/>
              <a:t>Click to edit Master title style</a:t>
            </a:r>
          </a:p>
        </p:txBody>
      </p:sp>
      <p:sp>
        <p:nvSpPr>
          <p:cNvPr id="13" name="Text Placeholder 23"/>
          <p:cNvSpPr>
            <a:spLocks noGrp="1"/>
          </p:cNvSpPr>
          <p:nvPr>
            <p:ph type="body" sz="quarter" idx="14"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grpSp>
        <p:nvGrpSpPr>
          <p:cNvPr id="21" name="Group 20">
            <a:extLst>
              <a:ext uri="{FF2B5EF4-FFF2-40B4-BE49-F238E27FC236}">
                <a16:creationId xmlns:a16="http://schemas.microsoft.com/office/drawing/2014/main" id="{854D17E3-D1DB-B443-A947-D0996F5A2812}"/>
              </a:ext>
            </a:extLst>
          </p:cNvPr>
          <p:cNvGrpSpPr/>
          <p:nvPr userDrawn="1"/>
        </p:nvGrpSpPr>
        <p:grpSpPr>
          <a:xfrm>
            <a:off x="3886200" y="7863840"/>
            <a:ext cx="10285847" cy="302764"/>
            <a:chOff x="3886200" y="7863840"/>
            <a:chExt cx="10285847" cy="302764"/>
          </a:xfrm>
        </p:grpSpPr>
        <p:pic>
          <p:nvPicPr>
            <p:cNvPr id="23" name="Picture 22">
              <a:extLst>
                <a:ext uri="{FF2B5EF4-FFF2-40B4-BE49-F238E27FC236}">
                  <a16:creationId xmlns:a16="http://schemas.microsoft.com/office/drawing/2014/main" id="{BE533E5E-7D80-6A4D-B77C-5E4563D3F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4" name="Footer Placeholder 3">
              <a:extLst>
                <a:ext uri="{FF2B5EF4-FFF2-40B4-BE49-F238E27FC236}">
                  <a16:creationId xmlns:a16="http://schemas.microsoft.com/office/drawing/2014/main" id="{094F663F-6E8C-4F4A-9191-8ED4E45E85A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grpSp>
      <p:sp>
        <p:nvSpPr>
          <p:cNvPr id="26" name="Content Placeholder 2">
            <a:extLst>
              <a:ext uri="{FF2B5EF4-FFF2-40B4-BE49-F238E27FC236}">
                <a16:creationId xmlns:a16="http://schemas.microsoft.com/office/drawing/2014/main" id="{1F25AD6F-9141-534F-87E4-00F8AEE38680}"/>
              </a:ext>
            </a:extLst>
          </p:cNvPr>
          <p:cNvSpPr>
            <a:spLocks noGrp="1"/>
          </p:cNvSpPr>
          <p:nvPr>
            <p:ph idx="10"/>
          </p:nvPr>
        </p:nvSpPr>
        <p:spPr>
          <a:xfrm>
            <a:off x="7543800" y="2057401"/>
            <a:ext cx="338328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a:extLst>
              <a:ext uri="{FF2B5EF4-FFF2-40B4-BE49-F238E27FC236}">
                <a16:creationId xmlns:a16="http://schemas.microsoft.com/office/drawing/2014/main" id="{87E89EFB-1378-7E4A-B146-4A22821FDBFC}"/>
              </a:ext>
            </a:extLst>
          </p:cNvPr>
          <p:cNvSpPr>
            <a:spLocks noGrp="1"/>
          </p:cNvSpPr>
          <p:nvPr>
            <p:ph idx="12"/>
          </p:nvPr>
        </p:nvSpPr>
        <p:spPr>
          <a:xfrm>
            <a:off x="3886200" y="2057401"/>
            <a:ext cx="338328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a:extLst>
              <a:ext uri="{FF2B5EF4-FFF2-40B4-BE49-F238E27FC236}">
                <a16:creationId xmlns:a16="http://schemas.microsoft.com/office/drawing/2014/main" id="{5875784E-10C6-5146-A2EE-A4A1171C104B}"/>
              </a:ext>
            </a:extLst>
          </p:cNvPr>
          <p:cNvSpPr>
            <a:spLocks noGrp="1"/>
          </p:cNvSpPr>
          <p:nvPr>
            <p:ph idx="13"/>
          </p:nvPr>
        </p:nvSpPr>
        <p:spPr>
          <a:xfrm>
            <a:off x="112014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7">
            <a:extLst>
              <a:ext uri="{FF2B5EF4-FFF2-40B4-BE49-F238E27FC236}">
                <a16:creationId xmlns:a16="http://schemas.microsoft.com/office/drawing/2014/main" id="{3E0780C5-082F-564B-B22F-090B7BB4CC35}"/>
              </a:ext>
            </a:extLst>
          </p:cNvPr>
          <p:cNvSpPr>
            <a:spLocks noGrp="1"/>
          </p:cNvSpPr>
          <p:nvPr>
            <p:ph type="body" sz="quarter" idx="15"/>
          </p:nvPr>
        </p:nvSpPr>
        <p:spPr>
          <a:xfrm>
            <a:off x="457200" y="228600"/>
            <a:ext cx="2971800" cy="3810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65832356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chemeClr val="bg2"/>
          </a:solidFill>
        </p:spPr>
        <p:txBody>
          <a:bodyPr lIns="457200" tIns="228600" rIns="228600" bIns="228600"/>
          <a:lstStyle>
            <a:lvl1pPr>
              <a:defRPr sz="20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rgbClr val="E0E0E0"/>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solidFill>
            <a:schemeClr val="tx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chemeClr val="bg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chemeClr val="tx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solidFill>
            <a:schemeClr val="tx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chemeClr val="bg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7" name="Footer Placeholder 3">
            <a:extLst>
              <a:ext uri="{FF2B5EF4-FFF2-40B4-BE49-F238E27FC236}">
                <a16:creationId xmlns:a16="http://schemas.microsoft.com/office/drawing/2014/main" id="{0EBABB06-68C1-E544-BC68-5BED3C13B527}"/>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C10CEEC9-FC98-4C41-B9BD-DDA73851D22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FF9570B3-8C59-E34A-8F68-B5B4B1F9BC5D}"/>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24" name="Text Placeholder 13">
            <a:extLst>
              <a:ext uri="{FF2B5EF4-FFF2-40B4-BE49-F238E27FC236}">
                <a16:creationId xmlns:a16="http://schemas.microsoft.com/office/drawing/2014/main" id="{1BEF8ED2-756F-F742-8164-BB25E89EED4D}"/>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25" name="Text Placeholder 7">
            <a:extLst>
              <a:ext uri="{FF2B5EF4-FFF2-40B4-BE49-F238E27FC236}">
                <a16:creationId xmlns:a16="http://schemas.microsoft.com/office/drawing/2014/main" id="{549C1DDA-0DAD-BA47-8E8C-78EFBF04FAE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
        <p:nvSpPr>
          <p:cNvPr id="16" name="TextBox 15">
            <a:extLst>
              <a:ext uri="{FF2B5EF4-FFF2-40B4-BE49-F238E27FC236}">
                <a16:creationId xmlns:a16="http://schemas.microsoft.com/office/drawing/2014/main" id="{A30A37DF-FF17-5545-BDB1-B033B9DBD255}"/>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39903147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rgbClr val="F4F4F4"/>
          </a:solidFill>
        </p:spPr>
        <p:txBody>
          <a:bodyPr lIns="457200" tIns="228600" rIns="228600" bIns="228600"/>
          <a:lstStyle>
            <a:lvl1pPr>
              <a:defRPr sz="20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rgbClr val="BAE6FF"/>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solidFill>
            <a:schemeClr val="bg1"/>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chemeClr val="bg1"/>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solidFill>
            <a:schemeClr val="bg1"/>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25" name="Text Placeholder 7">
            <a:extLst>
              <a:ext uri="{FF2B5EF4-FFF2-40B4-BE49-F238E27FC236}">
                <a16:creationId xmlns:a16="http://schemas.microsoft.com/office/drawing/2014/main" id="{62F12DE4-1EE3-A243-B516-89879E225B3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79615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1] 4-column ">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657600" cy="8229600"/>
          </a:xfrm>
          <a:noFill/>
        </p:spPr>
        <p:txBody>
          <a:bodyPr lIns="4572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6576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73152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0972800" y="0"/>
            <a:ext cx="3657600" cy="8229600"/>
          </a:xfrm>
          <a:noFill/>
        </p:spPr>
        <p:txBody>
          <a:bodyPr lIns="228600" tIns="45720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40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13">
            <a:extLst>
              <a:ext uri="{FF2B5EF4-FFF2-40B4-BE49-F238E27FC236}">
                <a16:creationId xmlns:a16="http://schemas.microsoft.com/office/drawing/2014/main" id="{69F49CCD-E544-2242-BCDB-2F042D52BC32}"/>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83B347D2-D190-7794-0805-C7BC464E9868}"/>
              </a:ext>
            </a:extLst>
          </p:cNvPr>
          <p:cNvSpPr>
            <a:spLocks noGrp="1"/>
          </p:cNvSpPr>
          <p:nvPr>
            <p:ph type="body" sz="quarter" idx="18" hasCustomPrompt="1"/>
          </p:nvPr>
        </p:nvSpPr>
        <p:spPr>
          <a:xfrm>
            <a:off x="457199" y="182880"/>
            <a:ext cx="3200393" cy="274320"/>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716778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rgbClr val="F4F4F4"/>
          </a:solidFill>
        </p:spPr>
        <p:txBody>
          <a:bodyPr lIns="457200" tIns="228600" rIns="228600" bIns="228600"/>
          <a:lstStyle>
            <a:lvl1pPr>
              <a:defRPr sz="20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chemeClr val="bg1"/>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pic>
        <p:nvPicPr>
          <p:cNvPr id="18" name="Picture 17">
            <a:extLst>
              <a:ext uri="{FF2B5EF4-FFF2-40B4-BE49-F238E27FC236}">
                <a16:creationId xmlns:a16="http://schemas.microsoft.com/office/drawing/2014/main" id="{E80335C3-4AA3-9645-8AE7-08ABA55D46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4" name="Text Placeholder 13">
            <a:extLst>
              <a:ext uri="{FF2B5EF4-FFF2-40B4-BE49-F238E27FC236}">
                <a16:creationId xmlns:a16="http://schemas.microsoft.com/office/drawing/2014/main" id="{9C2C4D05-C8C1-1246-99FB-606F4450C382}"/>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25" name="Text Placeholder 7">
            <a:extLst>
              <a:ext uri="{FF2B5EF4-FFF2-40B4-BE49-F238E27FC236}">
                <a16:creationId xmlns:a16="http://schemas.microsoft.com/office/drawing/2014/main" id="{70B273E1-4E5D-0A4F-B10F-F2DB8292BF7D}"/>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37467203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4-4_Title and Content">
    <p:bg>
      <p:bgPr>
        <a:solidFill>
          <a:schemeClr val="tx2"/>
        </a:solidFill>
        <a:effectLst/>
      </p:bgPr>
    </p:bg>
    <p:spTree>
      <p:nvGrpSpPr>
        <p:cNvPr id="1" name=""/>
        <p:cNvGrpSpPr/>
        <p:nvPr/>
      </p:nvGrpSpPr>
      <p:grpSpPr>
        <a:xfrm>
          <a:off x="0" y="0"/>
          <a:ext cx="0" cy="0"/>
          <a:chOff x="0" y="0"/>
          <a:chExt cx="0" cy="0"/>
        </a:xfrm>
      </p:grpSpPr>
      <p:sp>
        <p:nvSpPr>
          <p:cNvPr id="16" name="Content Placeholder 2"/>
          <p:cNvSpPr>
            <a:spLocks noGrp="1"/>
          </p:cNvSpPr>
          <p:nvPr>
            <p:ph idx="13"/>
          </p:nvPr>
        </p:nvSpPr>
        <p:spPr>
          <a:xfrm>
            <a:off x="7315200" y="4114800"/>
            <a:ext cx="3657600" cy="4114800"/>
          </a:xfrm>
          <a:prstGeom prst="rect">
            <a:avLst/>
          </a:prstGeom>
          <a:solidFill>
            <a:schemeClr val="tx2"/>
          </a:solid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10973773" y="4114800"/>
            <a:ext cx="3657600" cy="4114800"/>
          </a:xfrm>
          <a:prstGeom prst="rect">
            <a:avLst/>
          </a:prstGeom>
          <a:solidFill>
            <a:schemeClr val="tx2"/>
          </a:solid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4114800"/>
            <a:ext cx="3657600" cy="4114800"/>
          </a:xfrm>
          <a:prstGeom prst="rect">
            <a:avLst/>
          </a:prstGeom>
          <a:solidFill>
            <a:schemeClr val="tx2"/>
          </a:solidFill>
        </p:spPr>
        <p:txBody>
          <a:bodyPr lIns="4572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4114800"/>
            <a:ext cx="3657600" cy="4114800"/>
          </a:xfrm>
          <a:prstGeom prst="rect">
            <a:avLst/>
          </a:prstGeom>
          <a:solidFill>
            <a:schemeClr val="tx2"/>
          </a:solid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685801"/>
            <a:ext cx="8686800" cy="1143000"/>
          </a:xfrm>
        </p:spPr>
        <p:txBody>
          <a:bodyPr>
            <a:noAutofit/>
          </a:bodyPr>
          <a:lstStyle>
            <a:lvl1pPr>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cxnSp>
        <p:nvCxnSpPr>
          <p:cNvPr id="24" name="Straight Connector 23"/>
          <p:cNvCxnSpPr/>
          <p:nvPr userDrawn="1"/>
        </p:nvCxnSpPr>
        <p:spPr>
          <a:xfrm>
            <a:off x="73152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09728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6576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1" name="Date Placeholder 2"/>
          <p:cNvSpPr txBox="1">
            <a:spLocks/>
          </p:cNvSpPr>
          <p:nvPr userDrawn="1"/>
        </p:nvSpPr>
        <p:spPr>
          <a:xfrm>
            <a:off x="2256150" y="7899657"/>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8" b="0" i="0" dirty="0">
                <a:solidFill>
                  <a:schemeClr val="bg2">
                    <a:alpha val="60000"/>
                  </a:schemeClr>
                </a:solidFill>
                <a:latin typeface="IBM Plex Sans" charset="0"/>
                <a:ea typeface="IBM Plex Sans" charset="0"/>
                <a:cs typeface="IBM Plex Sans" charset="0"/>
              </a:rPr>
              <a:t> </a:t>
            </a:r>
            <a:fld id="{7C9968D1-C8E5-4FE3-AED4-7D4518C301B3}" type="datetime3">
              <a:rPr lang="en-US" sz="798"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31 January 2025</a:t>
            </a:fld>
            <a:endParaRPr lang="en-US" sz="798" b="0" i="0" dirty="0">
              <a:solidFill>
                <a:schemeClr val="bg2">
                  <a:alpha val="60000"/>
                </a:schemeClr>
              </a:solidFill>
              <a:latin typeface="IBM Plex Sans" charset="0"/>
              <a:ea typeface="IBM Plex Sans" charset="0"/>
              <a:cs typeface="IBM Plex Sans" charset="0"/>
            </a:endParaRPr>
          </a:p>
        </p:txBody>
      </p:sp>
      <p:sp>
        <p:nvSpPr>
          <p:cNvPr id="19" name="Text Placeholder 13">
            <a:extLst>
              <a:ext uri="{FF2B5EF4-FFF2-40B4-BE49-F238E27FC236}">
                <a16:creationId xmlns:a16="http://schemas.microsoft.com/office/drawing/2014/main" id="{6798544B-6270-4946-957E-CC2C772008D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20" name="Text Placeholder 7">
            <a:extLst>
              <a:ext uri="{FF2B5EF4-FFF2-40B4-BE49-F238E27FC236}">
                <a16:creationId xmlns:a16="http://schemas.microsoft.com/office/drawing/2014/main" id="{C8639A34-73DC-194F-832D-FE230F05DA87}"/>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3" name="Picture 12">
            <a:extLst>
              <a:ext uri="{FF2B5EF4-FFF2-40B4-BE49-F238E27FC236}">
                <a16:creationId xmlns:a16="http://schemas.microsoft.com/office/drawing/2014/main" id="{803969F6-865B-0B4F-8298-67A388D41C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25651281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4_4-6_Title and Content">
    <p:spTree>
      <p:nvGrpSpPr>
        <p:cNvPr id="1" name=""/>
        <p:cNvGrpSpPr/>
        <p:nvPr/>
      </p:nvGrpSpPr>
      <p:grpSpPr>
        <a:xfrm>
          <a:off x="0" y="0"/>
          <a:ext cx="0" cy="0"/>
          <a:chOff x="0" y="0"/>
          <a:chExt cx="0" cy="0"/>
        </a:xfrm>
      </p:grpSpPr>
      <p:sp>
        <p:nvSpPr>
          <p:cNvPr id="17" name="Content Placeholder 2"/>
          <p:cNvSpPr>
            <a:spLocks noGrp="1"/>
          </p:cNvSpPr>
          <p:nvPr>
            <p:ph idx="16" hasCustomPrompt="1"/>
          </p:nvPr>
        </p:nvSpPr>
        <p:spPr>
          <a:xfrm>
            <a:off x="10973773" y="4114798"/>
            <a:ext cx="3657600" cy="4114800"/>
          </a:xfrm>
          <a:prstGeom prst="rect">
            <a:avLst/>
          </a:prstGeom>
          <a:noFill/>
        </p:spPr>
        <p:txBody>
          <a:bodyPr lIns="228600" tIns="228600" rIns="228600">
            <a:noAutofit/>
          </a:bodyPr>
          <a:lstStyle>
            <a:lvl1pPr>
              <a:defRPr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br>
              <a:rPr lang="en-US" dirty="0"/>
            </a:b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5" hasCustomPrompt="1"/>
          </p:nvPr>
        </p:nvSpPr>
        <p:spPr>
          <a:xfrm>
            <a:off x="7315200" y="4114800"/>
            <a:ext cx="3657600" cy="4114800"/>
          </a:xfrm>
          <a:prstGeom prst="rect">
            <a:avLst/>
          </a:prstGeom>
          <a:noFill/>
        </p:spPr>
        <p:txBody>
          <a:bodyPr lIns="228600" tIns="228600" rIns="228600">
            <a:noAutofit/>
          </a:bodyPr>
          <a:lstStyle>
            <a:lvl1pPr>
              <a:defRPr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br>
              <a:rPr lang="en-US" dirty="0"/>
            </a:b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7" hasCustomPrompt="1"/>
          </p:nvPr>
        </p:nvSpPr>
        <p:spPr>
          <a:xfrm>
            <a:off x="3657600" y="4114800"/>
            <a:ext cx="3657600" cy="4114798"/>
          </a:xfrm>
          <a:prstGeom prst="rect">
            <a:avLst/>
          </a:prstGeom>
          <a:noFill/>
        </p:spPr>
        <p:txBody>
          <a:bodyPr lIns="228600" tIns="228600" rIns="228600">
            <a:noAutofit/>
          </a:bodyPr>
          <a:lstStyle>
            <a:lvl1pPr>
              <a:defRPr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br>
              <a:rPr lang="en-US" dirty="0"/>
            </a:b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0"/>
            <a:ext cx="3657600" cy="8229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a:p>
        </p:txBody>
      </p:sp>
      <p:sp>
        <p:nvSpPr>
          <p:cNvPr id="15" name="Content Placeholder 2"/>
          <p:cNvSpPr>
            <a:spLocks noGrp="1"/>
          </p:cNvSpPr>
          <p:nvPr>
            <p:ph idx="12"/>
          </p:nvPr>
        </p:nvSpPr>
        <p:spPr>
          <a:xfrm>
            <a:off x="3657600" y="2"/>
            <a:ext cx="10972800" cy="4114800"/>
          </a:xfrm>
          <a:prstGeom prst="rect">
            <a:avLst/>
          </a:prstGeom>
          <a:no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1" y="2057400"/>
            <a:ext cx="2971800" cy="3657600"/>
          </a:xfrm>
        </p:spPr>
        <p:txBody>
          <a:bodyPr>
            <a:noAutofit/>
          </a:bodyPr>
          <a:lstStyle>
            <a:lvl1pPr>
              <a:defRPr sz="4800" b="0" i="0">
                <a:solidFill>
                  <a:schemeClr val="tx1"/>
                </a:solidFill>
                <a:latin typeface="IBM Plex Sans ExtLt" panose="020B0303050203000203" pitchFamily="34" charset="0"/>
              </a:defRPr>
            </a:lvl1pPr>
          </a:lstStyle>
          <a:p>
            <a:r>
              <a:rPr lang="en-US" dirty="0"/>
              <a:t>Click to edit Master title style</a:t>
            </a:r>
          </a:p>
        </p:txBody>
      </p:sp>
      <p:cxnSp>
        <p:nvCxnSpPr>
          <p:cNvPr id="19" name="Straight Connector 18"/>
          <p:cNvCxnSpPr/>
          <p:nvPr userDrawn="1"/>
        </p:nvCxnSpPr>
        <p:spPr>
          <a:xfrm>
            <a:off x="73152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9728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Slide Number Placeholder 2"/>
          <p:cNvSpPr txBox="1">
            <a:spLocks/>
          </p:cNvSpPr>
          <p:nvPr userDrawn="1"/>
        </p:nvSpPr>
        <p:spPr>
          <a:xfrm>
            <a:off x="454859" y="7893792"/>
            <a:ext cx="327878"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11" name="Text Placeholder 13">
            <a:extLst>
              <a:ext uri="{FF2B5EF4-FFF2-40B4-BE49-F238E27FC236}">
                <a16:creationId xmlns:a16="http://schemas.microsoft.com/office/drawing/2014/main" id="{0F82FA72-2A24-094F-A9B6-D759E2DBA861}"/>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endParaRPr lang="en-US" dirty="0"/>
          </a:p>
        </p:txBody>
      </p:sp>
      <p:sp>
        <p:nvSpPr>
          <p:cNvPr id="12" name="Text Placeholder 7">
            <a:extLst>
              <a:ext uri="{FF2B5EF4-FFF2-40B4-BE49-F238E27FC236}">
                <a16:creationId xmlns:a16="http://schemas.microsoft.com/office/drawing/2014/main" id="{EDD58BD7-FDEC-AA4E-BF42-173BBF44B913}"/>
              </a:ext>
            </a:extLst>
          </p:cNvPr>
          <p:cNvSpPr>
            <a:spLocks noGrp="1"/>
          </p:cNvSpPr>
          <p:nvPr>
            <p:ph type="body" sz="quarter" idx="13"/>
          </p:nvPr>
        </p:nvSpPr>
        <p:spPr>
          <a:xfrm>
            <a:off x="457200" y="228600"/>
            <a:ext cx="2971800" cy="3810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
        <p:nvSpPr>
          <p:cNvPr id="13" name="TextBox 12">
            <a:extLst>
              <a:ext uri="{FF2B5EF4-FFF2-40B4-BE49-F238E27FC236}">
                <a16:creationId xmlns:a16="http://schemas.microsoft.com/office/drawing/2014/main" id="{E6C0175D-7D21-5641-9B79-6DAF02D3BC30}"/>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4" name="Footer Placeholder 3">
            <a:extLst>
              <a:ext uri="{FF2B5EF4-FFF2-40B4-BE49-F238E27FC236}">
                <a16:creationId xmlns:a16="http://schemas.microsoft.com/office/drawing/2014/main" id="{B9DE19C4-6F2E-1B41-8EDE-C945BCBE1687}"/>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Tree>
    <p:extLst>
      <p:ext uri="{BB962C8B-B14F-4D97-AF65-F5344CB8AC3E}">
        <p14:creationId xmlns:p14="http://schemas.microsoft.com/office/powerpoint/2010/main" val="9545417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6_4-6_Title and Content">
    <p:spTree>
      <p:nvGrpSpPr>
        <p:cNvPr id="1" name=""/>
        <p:cNvGrpSpPr/>
        <p:nvPr/>
      </p:nvGrpSpPr>
      <p:grpSpPr>
        <a:xfrm>
          <a:off x="0" y="0"/>
          <a:ext cx="0" cy="0"/>
          <a:chOff x="0" y="0"/>
          <a:chExt cx="0" cy="0"/>
        </a:xfrm>
      </p:grpSpPr>
      <p:sp>
        <p:nvSpPr>
          <p:cNvPr id="10" name="Content Placeholder 2"/>
          <p:cNvSpPr>
            <a:spLocks noGrp="1"/>
          </p:cNvSpPr>
          <p:nvPr>
            <p:ph idx="16"/>
          </p:nvPr>
        </p:nvSpPr>
        <p:spPr>
          <a:xfrm>
            <a:off x="3657600" y="2057401"/>
            <a:ext cx="3657600" cy="6172200"/>
          </a:xfrm>
        </p:spPr>
        <p:txBody>
          <a:bodyPr lIns="228600" tIns="0" rIns="228600">
            <a:noAutofit/>
          </a:bodyPr>
          <a:lstStyle>
            <a:lvl1pPr>
              <a:defRPr sz="2000" b="0" i="0">
                <a:solidFill>
                  <a:schemeClr val="bg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9" name="Content Placeholder 2"/>
          <p:cNvSpPr>
            <a:spLocks noGrp="1"/>
          </p:cNvSpPr>
          <p:nvPr>
            <p:ph idx="15"/>
          </p:nvPr>
        </p:nvSpPr>
        <p:spPr>
          <a:xfrm>
            <a:off x="7315200" y="2057401"/>
            <a:ext cx="3657600" cy="6172200"/>
          </a:xfrm>
        </p:spPr>
        <p:txBody>
          <a:bodyPr lIns="228600" tIns="0" rIns="228600">
            <a:noAutofit/>
          </a:bodyPr>
          <a:lstStyle>
            <a:lvl1pPr>
              <a:defRPr sz="2000" b="0" i="0">
                <a:solidFill>
                  <a:schemeClr val="bg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a:t>
            </a:r>
            <a:r>
              <a:rPr lang="en-US"/>
              <a:t>text styles</a:t>
            </a:r>
            <a:endParaRPr lang="en-US" dirty="0"/>
          </a:p>
        </p:txBody>
      </p:sp>
      <p:sp>
        <p:nvSpPr>
          <p:cNvPr id="11" name="Content Placeholder 2"/>
          <p:cNvSpPr>
            <a:spLocks noGrp="1"/>
          </p:cNvSpPr>
          <p:nvPr>
            <p:ph idx="17"/>
          </p:nvPr>
        </p:nvSpPr>
        <p:spPr>
          <a:xfrm>
            <a:off x="10972800" y="2057401"/>
            <a:ext cx="3657600" cy="6172200"/>
          </a:xfrm>
        </p:spPr>
        <p:txBody>
          <a:bodyPr lIns="228600" tIns="0" rIns="228600">
            <a:noAutofit/>
          </a:bodyPr>
          <a:lstStyle>
            <a:lvl1pPr>
              <a:defRPr sz="2000" b="0" i="0">
                <a:solidFill>
                  <a:schemeClr val="bg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5" name="Title 1"/>
          <p:cNvSpPr>
            <a:spLocks noGrp="1"/>
          </p:cNvSpPr>
          <p:nvPr>
            <p:ph type="title"/>
          </p:nvPr>
        </p:nvSpPr>
        <p:spPr>
          <a:xfrm>
            <a:off x="457201" y="2057400"/>
            <a:ext cx="2971800" cy="3657600"/>
          </a:xfrm>
        </p:spPr>
        <p:txBody>
          <a:bodyPr>
            <a:noAutofit/>
          </a:bodyPr>
          <a:lstStyle>
            <a:lvl1pPr>
              <a:defRPr sz="2800" b="0" i="0">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dirty="0"/>
              <a:t>Click to edit Master title style</a:t>
            </a:r>
          </a:p>
        </p:txBody>
      </p:sp>
      <p:sp>
        <p:nvSpPr>
          <p:cNvPr id="6" name="Content Placeholder 2"/>
          <p:cNvSpPr>
            <a:spLocks noGrp="1"/>
          </p:cNvSpPr>
          <p:nvPr>
            <p:ph idx="10"/>
          </p:nvPr>
        </p:nvSpPr>
        <p:spPr>
          <a:xfrm>
            <a:off x="7315200" y="1"/>
            <a:ext cx="3657600" cy="2057400"/>
          </a:xfrm>
        </p:spPr>
        <p:txBody>
          <a:bodyPr lIns="228600" tIns="228600" rIns="228600">
            <a:noAutofit/>
          </a:bodyPr>
          <a:lstStyle>
            <a:lvl1pPr>
              <a:defRPr sz="22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7" name="Content Placeholder 2"/>
          <p:cNvSpPr>
            <a:spLocks noGrp="1"/>
          </p:cNvSpPr>
          <p:nvPr>
            <p:ph idx="13"/>
          </p:nvPr>
        </p:nvSpPr>
        <p:spPr>
          <a:xfrm>
            <a:off x="3657600" y="1"/>
            <a:ext cx="3657600" cy="2057400"/>
          </a:xfrm>
        </p:spPr>
        <p:txBody>
          <a:bodyPr lIns="228600" tIns="228600" rIns="228600">
            <a:noAutofit/>
          </a:bodyPr>
          <a:lstStyle>
            <a:lvl1pPr>
              <a:defRPr sz="22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8" name="Content Placeholder 2"/>
          <p:cNvSpPr>
            <a:spLocks noGrp="1"/>
          </p:cNvSpPr>
          <p:nvPr>
            <p:ph idx="14"/>
          </p:nvPr>
        </p:nvSpPr>
        <p:spPr>
          <a:xfrm>
            <a:off x="10972800" y="1"/>
            <a:ext cx="3657600" cy="2057400"/>
          </a:xfrm>
        </p:spPr>
        <p:txBody>
          <a:bodyPr lIns="228600" tIns="228600" rIns="228600">
            <a:noAutofit/>
          </a:bodyPr>
          <a:lstStyle>
            <a:lvl1pPr>
              <a:defRPr sz="22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12" name="Text Placeholder 13">
            <a:extLst>
              <a:ext uri="{FF2B5EF4-FFF2-40B4-BE49-F238E27FC236}">
                <a16:creationId xmlns:a16="http://schemas.microsoft.com/office/drawing/2014/main" id="{FCBAA316-876A-094A-90E1-07FF5F9BC66A}"/>
              </a:ext>
            </a:extLst>
          </p:cNvPr>
          <p:cNvSpPr>
            <a:spLocks noGrp="1"/>
          </p:cNvSpPr>
          <p:nvPr>
            <p:ph type="body" sz="quarter" idx="18"/>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13" name="Text Placeholder 7">
            <a:extLst>
              <a:ext uri="{FF2B5EF4-FFF2-40B4-BE49-F238E27FC236}">
                <a16:creationId xmlns:a16="http://schemas.microsoft.com/office/drawing/2014/main" id="{3CC17E29-443D-334C-99E6-3DE3DAB3F7D9}"/>
              </a:ext>
            </a:extLst>
          </p:cNvPr>
          <p:cNvSpPr>
            <a:spLocks noGrp="1"/>
          </p:cNvSpPr>
          <p:nvPr>
            <p:ph type="body" sz="quarter" idx="19"/>
          </p:nvPr>
        </p:nvSpPr>
        <p:spPr>
          <a:xfrm>
            <a:off x="457200" y="228600"/>
            <a:ext cx="2971800" cy="3810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19834579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2. 1/4 Cyan10 White-3 Colum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7A91E8-27A9-964C-8402-CAA5D6AE9A76}"/>
              </a:ext>
            </a:extLst>
          </p:cNvPr>
          <p:cNvSpPr/>
          <p:nvPr userDrawn="1"/>
        </p:nvSpPr>
        <p:spPr>
          <a:xfrm>
            <a:off x="-2" y="0"/>
            <a:ext cx="3654203"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7A7C1D1-E1CB-1742-A3BF-94023278D39A}"/>
              </a:ext>
            </a:extLst>
          </p:cNvPr>
          <p:cNvSpPr>
            <a:spLocks noGrp="1"/>
          </p:cNvSpPr>
          <p:nvPr>
            <p:ph type="title"/>
          </p:nvPr>
        </p:nvSpPr>
        <p:spPr>
          <a:xfrm>
            <a:off x="457201" y="685800"/>
            <a:ext cx="2971800" cy="1051560"/>
          </a:xfrm>
        </p:spPr>
        <p:txBody>
          <a:bodyPr lIns="0" tIns="0" rIns="0" bIns="0" anchor="t" anchorCtr="0"/>
          <a:lstStyle>
            <a:lvl1pPr>
              <a:defRPr sz="3200">
                <a:solidFill>
                  <a:srgbClr val="001141"/>
                </a:solidFill>
              </a:defRPr>
            </a:lvl1pPr>
          </a:lstStyle>
          <a:p>
            <a:r>
              <a:rPr lang="en-US" dirty="0"/>
              <a:t>Click to edit Master title style</a:t>
            </a:r>
          </a:p>
        </p:txBody>
      </p:sp>
      <p:sp>
        <p:nvSpPr>
          <p:cNvPr id="9" name="Text Placeholder 3">
            <a:extLst>
              <a:ext uri="{FF2B5EF4-FFF2-40B4-BE49-F238E27FC236}">
                <a16:creationId xmlns:a16="http://schemas.microsoft.com/office/drawing/2014/main" id="{D4D69191-E751-6A44-8799-858D837B74D0}"/>
              </a:ext>
            </a:extLst>
          </p:cNvPr>
          <p:cNvSpPr>
            <a:spLocks noGrp="1"/>
          </p:cNvSpPr>
          <p:nvPr>
            <p:ph type="body" sz="half" idx="2"/>
          </p:nvPr>
        </p:nvSpPr>
        <p:spPr>
          <a:xfrm>
            <a:off x="457201" y="4114799"/>
            <a:ext cx="2971800" cy="2926397"/>
          </a:xfrm>
        </p:spPr>
        <p:txBody>
          <a:bodyPr lIns="0" tIns="0" rIns="0" bIns="0"/>
          <a:lstStyle>
            <a:lvl1pPr marL="0" indent="0">
              <a:buNone/>
              <a:defRPr sz="16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 name="Text Placeholder 7">
            <a:extLst>
              <a:ext uri="{FF2B5EF4-FFF2-40B4-BE49-F238E27FC236}">
                <a16:creationId xmlns:a16="http://schemas.microsoft.com/office/drawing/2014/main" id="{03BC186D-71D1-CB40-8C66-6710445C91C1}"/>
              </a:ext>
            </a:extLst>
          </p:cNvPr>
          <p:cNvSpPr>
            <a:spLocks noGrp="1"/>
          </p:cNvSpPr>
          <p:nvPr>
            <p:ph type="body" sz="quarter" idx="13"/>
          </p:nvPr>
        </p:nvSpPr>
        <p:spPr>
          <a:xfrm>
            <a:off x="457200" y="228600"/>
            <a:ext cx="3108325"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8697BCA7-C177-124C-A104-55300A7FA178}"/>
              </a:ext>
            </a:extLst>
          </p:cNvPr>
          <p:cNvCxnSpPr/>
          <p:nvPr userDrawn="1"/>
        </p:nvCxnSpPr>
        <p:spPr>
          <a:xfrm flipV="1">
            <a:off x="10972800"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BB577B-B07D-D447-A615-CA819C93FEE4}"/>
              </a:ext>
            </a:extLst>
          </p:cNvPr>
          <p:cNvCxnSpPr/>
          <p:nvPr userDrawn="1"/>
        </p:nvCxnSpPr>
        <p:spPr>
          <a:xfrm flipV="1">
            <a:off x="7313146"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561F2CB-265E-7B47-87C4-CE7E03724312}"/>
              </a:ext>
            </a:extLst>
          </p:cNvPr>
          <p:cNvGrpSpPr/>
          <p:nvPr userDrawn="1"/>
        </p:nvGrpSpPr>
        <p:grpSpPr>
          <a:xfrm>
            <a:off x="914400" y="7947552"/>
            <a:ext cx="5256216" cy="219052"/>
            <a:chOff x="914400" y="7947552"/>
            <a:chExt cx="5256216" cy="219052"/>
          </a:xfrm>
        </p:grpSpPr>
        <p:sp>
          <p:nvSpPr>
            <p:cNvPr id="22" name="Footer Placeholder 3">
              <a:extLst>
                <a:ext uri="{FF2B5EF4-FFF2-40B4-BE49-F238E27FC236}">
                  <a16:creationId xmlns:a16="http://schemas.microsoft.com/office/drawing/2014/main" id="{6764DBC5-489D-7E4E-944D-52ABEDA307DC}"/>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24" name="Footer Placeholder 3">
              <a:extLst>
                <a:ext uri="{FF2B5EF4-FFF2-40B4-BE49-F238E27FC236}">
                  <a16:creationId xmlns:a16="http://schemas.microsoft.com/office/drawing/2014/main" id="{5ABF3F48-3DC6-E745-831A-851A1B162D7B}"/>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grpSp>
      <p:sp>
        <p:nvSpPr>
          <p:cNvPr id="26" name="Content Placeholder 2">
            <a:extLst>
              <a:ext uri="{FF2B5EF4-FFF2-40B4-BE49-F238E27FC236}">
                <a16:creationId xmlns:a16="http://schemas.microsoft.com/office/drawing/2014/main" id="{0B3512A8-17BF-9949-A2C4-C98E61A5AD47}"/>
              </a:ext>
            </a:extLst>
          </p:cNvPr>
          <p:cNvSpPr>
            <a:spLocks noGrp="1"/>
          </p:cNvSpPr>
          <p:nvPr>
            <p:ph idx="15"/>
          </p:nvPr>
        </p:nvSpPr>
        <p:spPr>
          <a:xfrm>
            <a:off x="75438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a:extLst>
              <a:ext uri="{FF2B5EF4-FFF2-40B4-BE49-F238E27FC236}">
                <a16:creationId xmlns:a16="http://schemas.microsoft.com/office/drawing/2014/main" id="{54059447-EDE4-1A4B-868A-000E1469CEE2}"/>
              </a:ext>
            </a:extLst>
          </p:cNvPr>
          <p:cNvSpPr>
            <a:spLocks noGrp="1"/>
          </p:cNvSpPr>
          <p:nvPr>
            <p:ph idx="16"/>
          </p:nvPr>
        </p:nvSpPr>
        <p:spPr>
          <a:xfrm>
            <a:off x="3886200" y="2057401"/>
            <a:ext cx="320040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a:extLst>
              <a:ext uri="{FF2B5EF4-FFF2-40B4-BE49-F238E27FC236}">
                <a16:creationId xmlns:a16="http://schemas.microsoft.com/office/drawing/2014/main" id="{F5BF4055-FFDF-9348-A2BB-C92C1D1F1C84}"/>
              </a:ext>
            </a:extLst>
          </p:cNvPr>
          <p:cNvSpPr>
            <a:spLocks noGrp="1"/>
          </p:cNvSpPr>
          <p:nvPr>
            <p:ph idx="17"/>
          </p:nvPr>
        </p:nvSpPr>
        <p:spPr>
          <a:xfrm>
            <a:off x="11201400" y="2057401"/>
            <a:ext cx="301752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13">
            <a:extLst>
              <a:ext uri="{FF2B5EF4-FFF2-40B4-BE49-F238E27FC236}">
                <a16:creationId xmlns:a16="http://schemas.microsoft.com/office/drawing/2014/main" id="{A39FE51C-EC10-E84B-86FF-C2D36AF6AA67}"/>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endParaRPr lang="en-US" dirty="0"/>
          </a:p>
        </p:txBody>
      </p:sp>
      <p:sp>
        <p:nvSpPr>
          <p:cNvPr id="17" name="TextBox 16">
            <a:extLst>
              <a:ext uri="{FF2B5EF4-FFF2-40B4-BE49-F238E27FC236}">
                <a16:creationId xmlns:a16="http://schemas.microsoft.com/office/drawing/2014/main" id="{B55232CE-1271-6A46-BD1B-04B7E7F30491}"/>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2496948364"/>
      </p:ext>
    </p:extLst>
  </p:cSld>
  <p:clrMapOvr>
    <a:masterClrMapping/>
  </p:clrMapOvr>
  <p:extLst>
    <p:ext uri="{DCECCB84-F9BA-43D5-87BE-67443E8EF086}">
      <p15:sldGuideLst xmlns:p15="http://schemas.microsoft.com/office/powerpoint/2012/main">
        <p15:guide id="1" orient="horz" pos="2592">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
        <p:nvSpPr>
          <p:cNvPr id="7" name="Picture Placeholder"/>
          <p:cNvSpPr>
            <a:spLocks noGrp="1"/>
          </p:cNvSpPr>
          <p:nvPr>
            <p:ph type="pic" sz="quarter" idx="14"/>
          </p:nvPr>
        </p:nvSpPr>
        <p:spPr>
          <a:xfrm>
            <a:off x="7315200" y="0"/>
            <a:ext cx="7315200" cy="8229600"/>
          </a:xfrm>
        </p:spPr>
        <p:txBody>
          <a:bodyPr lIns="91440" tIns="91440" rIns="91440" bIns="91440"/>
          <a:lstStyle>
            <a:lvl1pPr>
              <a:defRPr>
                <a:solidFill>
                  <a:schemeClr val="tx1"/>
                </a:solidFill>
              </a:defRPr>
            </a:lvl1pPr>
          </a:lstStyle>
          <a:p>
            <a:r>
              <a:rPr lang="en-US" dirty="0"/>
              <a:t>Click icon to add picture</a:t>
            </a:r>
          </a:p>
        </p:txBody>
      </p:sp>
      <p:sp>
        <p:nvSpPr>
          <p:cNvPr id="5" name="Text Placeholder 13">
            <a:extLst>
              <a:ext uri="{FF2B5EF4-FFF2-40B4-BE49-F238E27FC236}">
                <a16:creationId xmlns:a16="http://schemas.microsoft.com/office/drawing/2014/main" id="{1A662D23-0B8E-4C44-A487-1CB00749AF19}"/>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95F9E1EA-734F-1541-A663-D6617E089F7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75156845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Divider">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lvl1pPr>
              <a:defRPr>
                <a:latin typeface="IBM Plex Sans" charset="0"/>
                <a:ea typeface="IBM Plex Sans" charset="0"/>
                <a:cs typeface="IBM Plex Sans" charset="0"/>
              </a:defRPr>
            </a:lvl1pPr>
          </a:lstStyle>
          <a:p>
            <a:endParaRPr lang="en-US"/>
          </a:p>
        </p:txBody>
      </p:sp>
      <p:sp>
        <p:nvSpPr>
          <p:cNvPr id="2" name="Title 1"/>
          <p:cNvSpPr>
            <a:spLocks noGrp="1"/>
          </p:cNvSpPr>
          <p:nvPr>
            <p:ph type="title"/>
          </p:nvPr>
        </p:nvSpPr>
        <p:spPr>
          <a:xfrm>
            <a:off x="457201" y="685801"/>
            <a:ext cx="6629400" cy="5257800"/>
          </a:xfrm>
        </p:spPr>
        <p:txBody>
          <a:bodyPr>
            <a:noAutofit/>
          </a:bodyPr>
          <a:lstStyle>
            <a:lvl1pPr>
              <a:defRPr sz="5400" b="0" i="0">
                <a:solidFill>
                  <a:schemeClr val="accent2"/>
                </a:solidFill>
                <a:latin typeface="IBM Plex Sans Light" panose="020B0403050203000203" pitchFamily="34" charset="0"/>
              </a:defRPr>
            </a:lvl1pPr>
          </a:lstStyle>
          <a:p>
            <a:r>
              <a:rPr lang="en-US" dirty="0"/>
              <a:t>Click to edit Master title style</a:t>
            </a:r>
          </a:p>
        </p:txBody>
      </p:sp>
    </p:spTree>
    <p:extLst>
      <p:ext uri="{BB962C8B-B14F-4D97-AF65-F5344CB8AC3E}">
        <p14:creationId xmlns:p14="http://schemas.microsoft.com/office/powerpoint/2010/main" val="22064586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8642279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400800" cy="1371600"/>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7315200" y="0"/>
            <a:ext cx="7315200" cy="82296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5" name="Text Placeholder 13">
            <a:extLst>
              <a:ext uri="{FF2B5EF4-FFF2-40B4-BE49-F238E27FC236}">
                <a16:creationId xmlns:a16="http://schemas.microsoft.com/office/drawing/2014/main" id="{B7FBB4F8-806D-CC46-BD0A-92ADD696761A}"/>
              </a:ext>
            </a:extLst>
          </p:cNvPr>
          <p:cNvSpPr>
            <a:spLocks noGrp="1"/>
          </p:cNvSpPr>
          <p:nvPr>
            <p:ph type="body" sz="quarter" idx="15"/>
          </p:nvPr>
        </p:nvSpPr>
        <p:spPr>
          <a:xfrm>
            <a:off x="457201" y="7315200"/>
            <a:ext cx="6400800" cy="484633"/>
          </a:xfrm>
        </p:spPr>
        <p:txBody>
          <a:bodyPr anchor="b"/>
          <a:lstStyle>
            <a:lvl1pPr>
              <a:spcBef>
                <a:spcPts val="0"/>
              </a:spcBef>
              <a:defRPr sz="800">
                <a:solidFill>
                  <a:schemeClr val="tx1">
                    <a:alpha val="60000"/>
                  </a:schemeClr>
                </a:solidFill>
              </a:defRPr>
            </a:lvl1pPr>
          </a:lstStyle>
          <a:p>
            <a:endParaRPr lang="en-US" dirty="0"/>
          </a:p>
        </p:txBody>
      </p:sp>
      <p:sp>
        <p:nvSpPr>
          <p:cNvPr id="6" name="Text Placeholder 7">
            <a:extLst>
              <a:ext uri="{FF2B5EF4-FFF2-40B4-BE49-F238E27FC236}">
                <a16:creationId xmlns:a16="http://schemas.microsoft.com/office/drawing/2014/main" id="{73EF55C3-02BB-2341-92EA-A7052A3D30BF}"/>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33757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text, half-image">
    <p:spTree>
      <p:nvGrpSpPr>
        <p:cNvPr id="1" name=""/>
        <p:cNvGrpSpPr/>
        <p:nvPr/>
      </p:nvGrpSpPr>
      <p:grpSpPr>
        <a:xfrm>
          <a:off x="0" y="0"/>
          <a:ext cx="0" cy="0"/>
          <a:chOff x="0" y="0"/>
          <a:chExt cx="0" cy="0"/>
        </a:xfrm>
      </p:grpSpPr>
      <p:sp>
        <p:nvSpPr>
          <p:cNvPr id="7" name="Picture Placeholder"/>
          <p:cNvSpPr>
            <a:spLocks noGrp="1"/>
          </p:cNvSpPr>
          <p:nvPr>
            <p:ph type="pic" sz="quarter" idx="14"/>
          </p:nvPr>
        </p:nvSpPr>
        <p:spPr>
          <a:xfrm>
            <a:off x="0" y="0"/>
            <a:ext cx="7315200" cy="82296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2" name="Title"/>
          <p:cNvSpPr>
            <a:spLocks noGrp="1"/>
          </p:cNvSpPr>
          <p:nvPr>
            <p:ph type="title"/>
          </p:nvPr>
        </p:nvSpPr>
        <p:spPr>
          <a:xfrm>
            <a:off x="7772400" y="1033272"/>
            <a:ext cx="6400800" cy="1371600"/>
          </a:xfrm>
        </p:spPr>
        <p:txBody>
          <a:bodyPr/>
          <a:lstStyle>
            <a:lvl1pPr>
              <a:defRPr sz="3200">
                <a:solidFill>
                  <a:schemeClr val="accent1"/>
                </a:solidFill>
              </a:defRPr>
            </a:lvl1pPr>
          </a:lstStyle>
          <a:p>
            <a:r>
              <a:rPr lang="en-US" dirty="0"/>
              <a:t>Click to edit Master title style</a:t>
            </a:r>
          </a:p>
        </p:txBody>
      </p:sp>
      <p:sp>
        <p:nvSpPr>
          <p:cNvPr id="8" name="Text Placeholder"/>
          <p:cNvSpPr>
            <a:spLocks noGrp="1"/>
          </p:cNvSpPr>
          <p:nvPr>
            <p:ph type="body" sz="quarter" idx="13"/>
          </p:nvPr>
        </p:nvSpPr>
        <p:spPr>
          <a:xfrm>
            <a:off x="7772400" y="4114800"/>
            <a:ext cx="6400800" cy="3429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708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2] 4-column ">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2057400"/>
            <a:ext cx="3657600" cy="6172200"/>
          </a:xfrm>
          <a:noFill/>
        </p:spPr>
        <p:txBody>
          <a:bodyPr lIns="4572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6576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73152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0972800" y="2057400"/>
            <a:ext cx="3657600" cy="6172200"/>
          </a:xfrm>
          <a:noFill/>
        </p:spPr>
        <p:txBody>
          <a:bodyPr lIns="228600" tIns="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2057400"/>
            <a:ext cx="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7600" y="2057400"/>
            <a:ext cx="357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2057400"/>
            <a:ext cx="1"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64341A19-DCFD-4E49-9E0E-E2931E51B7F8}"/>
              </a:ext>
            </a:extLst>
          </p:cNvPr>
          <p:cNvSpPr>
            <a:spLocks noGrp="1"/>
          </p:cNvSpPr>
          <p:nvPr>
            <p:ph type="title"/>
          </p:nvPr>
        </p:nvSpPr>
        <p:spPr>
          <a:xfrm>
            <a:off x="457200" y="457200"/>
            <a:ext cx="10512030" cy="1219200"/>
          </a:xfrm>
        </p:spPr>
        <p:txBody>
          <a:bodyPr/>
          <a:lstStyle>
            <a:lvl1pPr>
              <a:lnSpc>
                <a:spcPct val="100000"/>
              </a:lnSpc>
              <a:defRPr sz="3000">
                <a:solidFill>
                  <a:schemeClr val="tx1"/>
                </a:solidFill>
              </a:defRPr>
            </a:lvl1pPr>
          </a:lstStyle>
          <a:p>
            <a:r>
              <a:rPr lang="en-US" dirty="0"/>
              <a:t>Click to edit Master title style</a:t>
            </a:r>
          </a:p>
        </p:txBody>
      </p:sp>
      <p:sp>
        <p:nvSpPr>
          <p:cNvPr id="13" name="Text Placeholder 13">
            <a:extLst>
              <a:ext uri="{FF2B5EF4-FFF2-40B4-BE49-F238E27FC236}">
                <a16:creationId xmlns:a16="http://schemas.microsoft.com/office/drawing/2014/main" id="{5E696087-2914-2742-B45C-67DFABB88A57}"/>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2944B465-4118-B733-531E-54513DA94850}"/>
              </a:ext>
            </a:extLst>
          </p:cNvPr>
          <p:cNvSpPr>
            <a:spLocks noGrp="1"/>
          </p:cNvSpPr>
          <p:nvPr>
            <p:ph type="body" sz="quarter" idx="18"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5873597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6858000"/>
          </a:xfrm>
        </p:spPr>
        <p:txBody>
          <a:bodyPr/>
          <a:lstStyle>
            <a:lvl1pPr>
              <a:defRPr sz="32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7543800" y="457200"/>
            <a:ext cx="3200400" cy="685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1201400" y="457200"/>
            <a:ext cx="2971800" cy="685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097C9BA2-8A3A-414F-820B-A2CE410426E6}"/>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D4845D26-B81F-4941-A3D3-DA262DD8AEC9}"/>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0712381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rgbClr val="F4F4F4"/>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AEDC85C-0C41-9A45-802A-74370F4DEE19}"/>
              </a:ext>
            </a:extLst>
          </p:cNvPr>
          <p:cNvSpPr>
            <a:spLocks noGrp="1"/>
          </p:cNvSpPr>
          <p:nvPr>
            <p:ph type="body" sz="quarter" idx="15"/>
          </p:nvPr>
        </p:nvSpPr>
        <p:spPr>
          <a:xfrm>
            <a:off x="457201" y="7315200"/>
            <a:ext cx="6400800" cy="484633"/>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EF462FB6-A5D0-CD43-A267-B875C8D47DB3}"/>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86694888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2"/>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F17F64D-D525-7147-A9DE-275830DA931B}"/>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D7629912-E22F-D846-A3D4-7705C5A078E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7194006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title, text (split backgroun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accent6"/>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AA3355C4-16A7-CA4A-A9FD-B22C5EA84316}"/>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5EE2F2F1-7F3B-DA49-B83B-6FDAC2A55C5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80459001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8" name="Text Placeholder 1"/>
          <p:cNvSpPr>
            <a:spLocks noGrp="1"/>
          </p:cNvSpPr>
          <p:nvPr>
            <p:ph type="body" sz="quarter" idx="13"/>
          </p:nvPr>
        </p:nvSpPr>
        <p:spPr>
          <a:xfrm>
            <a:off x="457199" y="2057400"/>
            <a:ext cx="6627571"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77724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00C41D05-2574-424F-BF37-EED40C8676C5}"/>
              </a:ext>
            </a:extLst>
          </p:cNvPr>
          <p:cNvSpPr>
            <a:spLocks noGrp="1"/>
          </p:cNvSpPr>
          <p:nvPr>
            <p:ph type="body" sz="quarter" idx="15"/>
          </p:nvPr>
        </p:nvSpPr>
        <p:spPr>
          <a:xfrm>
            <a:off x="457200" y="7315201"/>
            <a:ext cx="6627570" cy="484632"/>
          </a:xfrm>
        </p:spPr>
        <p:txBody>
          <a:bodyPr anchor="b"/>
          <a:lstStyle>
            <a:lvl1pPr>
              <a:spcBef>
                <a:spcPts val="0"/>
              </a:spcBef>
              <a:defRPr sz="800">
                <a:solidFill>
                  <a:schemeClr val="tx1">
                    <a:alpha val="60000"/>
                  </a:schemeClr>
                </a:solidFill>
              </a:defRPr>
            </a:lvl1pPr>
          </a:lstStyle>
          <a:p>
            <a:endParaRPr lang="en-US" dirty="0"/>
          </a:p>
        </p:txBody>
      </p:sp>
      <p:sp>
        <p:nvSpPr>
          <p:cNvPr id="7" name="Text Placeholder 7">
            <a:extLst>
              <a:ext uri="{FF2B5EF4-FFF2-40B4-BE49-F238E27FC236}">
                <a16:creationId xmlns:a16="http://schemas.microsoft.com/office/drawing/2014/main" id="{F650D656-B33B-764C-83BC-3A8828398AD1}"/>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413725892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3" name="Text Placeholder 13">
            <a:extLst>
              <a:ext uri="{FF2B5EF4-FFF2-40B4-BE49-F238E27FC236}">
                <a16:creationId xmlns:a16="http://schemas.microsoft.com/office/drawing/2014/main" id="{EEC2C9F1-674B-EE42-B988-C3DBD7069B4F}"/>
              </a:ext>
            </a:extLst>
          </p:cNvPr>
          <p:cNvSpPr>
            <a:spLocks noGrp="1"/>
          </p:cNvSpPr>
          <p:nvPr>
            <p:ph type="body" sz="quarter" idx="15"/>
          </p:nvPr>
        </p:nvSpPr>
        <p:spPr>
          <a:xfrm>
            <a:off x="457200" y="7315201"/>
            <a:ext cx="6629395" cy="484632"/>
          </a:xfrm>
        </p:spPr>
        <p:txBody>
          <a:bodyPr anchor="b"/>
          <a:lstStyle>
            <a:lvl1pPr>
              <a:spcBef>
                <a:spcPts val="0"/>
              </a:spcBef>
              <a:defRPr sz="800">
                <a:solidFill>
                  <a:schemeClr val="tx1">
                    <a:alpha val="60000"/>
                  </a:schemeClr>
                </a:solidFill>
              </a:defRPr>
            </a:lvl1pPr>
          </a:lstStyle>
          <a:p>
            <a:endParaRPr lang="en-US" dirty="0"/>
          </a:p>
        </p:txBody>
      </p:sp>
    </p:spTree>
    <p:extLst>
      <p:ext uri="{BB962C8B-B14F-4D97-AF65-F5344CB8AC3E}">
        <p14:creationId xmlns:p14="http://schemas.microsoft.com/office/powerpoint/2010/main" val="27524015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accent2"/>
                </a:solidFill>
              </a:defRPr>
            </a:lvl1pPr>
          </a:lstStyle>
          <a:p>
            <a:r>
              <a:rPr lang="en-US" dirty="0"/>
              <a:t>Click to edit Master title style</a:t>
            </a:r>
          </a:p>
        </p:txBody>
      </p:sp>
      <p:sp>
        <p:nvSpPr>
          <p:cNvPr id="8" name="Text Placeholder 1"/>
          <p:cNvSpPr>
            <a:spLocks noGrp="1"/>
          </p:cNvSpPr>
          <p:nvPr>
            <p:ph type="body" sz="quarter" idx="13"/>
          </p:nvPr>
        </p:nvSpPr>
        <p:spPr>
          <a:xfrm>
            <a:off x="457199" y="2057400"/>
            <a:ext cx="6627571" cy="5486400"/>
          </a:xfrm>
        </p:spPr>
        <p:txBody>
          <a:bodyPr/>
          <a:lstStyle>
            <a:lvl1pPr>
              <a:defRPr b="0" i="0">
                <a:solidFill>
                  <a:schemeClr val="accent2"/>
                </a:solidFill>
                <a:latin typeface="IBM Plex Sans Medm" panose="020B05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7772400" y="2057400"/>
            <a:ext cx="6400800" cy="5486400"/>
          </a:xfrm>
        </p:spPr>
        <p:txBody>
          <a:bodyPr/>
          <a:lstStyle>
            <a:lvl1pPr>
              <a:defRPr b="0" i="0">
                <a:solidFill>
                  <a:schemeClr val="accent2"/>
                </a:solidFill>
                <a:latin typeface="IBM Plex Sans Medm" panose="020B05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680DA01E-7A84-9E4A-A80A-B4975F1B1D15}"/>
              </a:ext>
            </a:extLst>
          </p:cNvPr>
          <p:cNvSpPr>
            <a:spLocks noGrp="1"/>
          </p:cNvSpPr>
          <p:nvPr>
            <p:ph type="body" sz="quarter" idx="15"/>
          </p:nvPr>
        </p:nvSpPr>
        <p:spPr>
          <a:xfrm>
            <a:off x="457200" y="7315201"/>
            <a:ext cx="6627570" cy="484632"/>
          </a:xfrm>
        </p:spPr>
        <p:txBody>
          <a:bodyPr anchor="b"/>
          <a:lstStyle>
            <a:lvl1pPr>
              <a:spcBef>
                <a:spcPts val="0"/>
              </a:spcBef>
              <a:defRPr sz="800">
                <a:solidFill>
                  <a:schemeClr val="tx1">
                    <a:alpha val="60000"/>
                  </a:schemeClr>
                </a:solidFill>
              </a:defRPr>
            </a:lvl1pPr>
          </a:lstStyle>
          <a:p>
            <a:endParaRPr lang="en-US" dirty="0"/>
          </a:p>
        </p:txBody>
      </p:sp>
      <p:sp>
        <p:nvSpPr>
          <p:cNvPr id="7" name="Text Placeholder 7">
            <a:extLst>
              <a:ext uri="{FF2B5EF4-FFF2-40B4-BE49-F238E27FC236}">
                <a16:creationId xmlns:a16="http://schemas.microsoft.com/office/drawing/2014/main" id="{03BD1A09-4BBB-F143-96C8-AEF7E217364B}"/>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91087539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7" name="Content Placeholde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dirty="0"/>
              <a:t>Click to edit Master text styles</a:t>
            </a:r>
          </a:p>
        </p:txBody>
      </p:sp>
      <p:sp>
        <p:nvSpPr>
          <p:cNvPr id="6" name="Text Placeholder"/>
          <p:cNvSpPr>
            <a:spLocks noGrp="1"/>
          </p:cNvSpPr>
          <p:nvPr>
            <p:ph type="body" sz="quarter" idx="12"/>
          </p:nvPr>
        </p:nvSpPr>
        <p:spPr>
          <a:xfrm>
            <a:off x="77724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559DF287-389F-FF47-8DAD-CFD04EAFC2A0}"/>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FB175C7E-E395-EF4F-9191-C6C7A0DD2F34}"/>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73884016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1"/>
            <a:ext cx="6629401" cy="1143000"/>
          </a:xfrm>
        </p:spPr>
        <p:txBody>
          <a:bodyPr>
            <a:noAutofit/>
          </a:bodyPr>
          <a:lstStyle>
            <a:lvl1pPr>
              <a:defRPr sz="3200"/>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66294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3"/>
          </p:nvPr>
        </p:nvSpPr>
        <p:spPr>
          <a:xfrm>
            <a:off x="7315200" y="2057401"/>
            <a:ext cx="6858000" cy="52578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F3C19568-9707-8E44-9A58-5D57E1C1257F}"/>
              </a:ext>
            </a:extLst>
          </p:cNvPr>
          <p:cNvSpPr>
            <a:spLocks noGrp="1"/>
          </p:cNvSpPr>
          <p:nvPr>
            <p:ph type="body" sz="quarter" idx="15"/>
          </p:nvPr>
        </p:nvSpPr>
        <p:spPr>
          <a:xfrm>
            <a:off x="457200" y="7315201"/>
            <a:ext cx="6629400" cy="484632"/>
          </a:xfrm>
        </p:spPr>
        <p:txBody>
          <a:bodyPr anchor="b"/>
          <a:lstStyle>
            <a:lvl1pPr>
              <a:spcBef>
                <a:spcPts val="0"/>
              </a:spcBef>
              <a:defRPr sz="800">
                <a:solidFill>
                  <a:schemeClr val="tx1">
                    <a:alpha val="60000"/>
                  </a:schemeClr>
                </a:solidFill>
              </a:defRPr>
            </a:lvl1pPr>
          </a:lstStyle>
          <a:p>
            <a:endParaRPr lang="en-US" dirty="0"/>
          </a:p>
        </p:txBody>
      </p:sp>
      <p:sp>
        <p:nvSpPr>
          <p:cNvPr id="6" name="Text Placeholder 7">
            <a:extLst>
              <a:ext uri="{FF2B5EF4-FFF2-40B4-BE49-F238E27FC236}">
                <a16:creationId xmlns:a16="http://schemas.microsoft.com/office/drawing/2014/main" id="{19480520-FF88-D541-AFA0-2BEEE939C6BB}"/>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7317644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3-10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2057401"/>
            <a:ext cx="6583680" cy="5257800"/>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1"/>
            <a:ext cx="6583680" cy="5257800"/>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1" name="Text Placeholder 7">
            <a:extLst>
              <a:ext uri="{FF2B5EF4-FFF2-40B4-BE49-F238E27FC236}">
                <a16:creationId xmlns:a16="http://schemas.microsoft.com/office/drawing/2014/main" id="{BC069F48-43ED-CA45-87B1-6893917B2248}"/>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2" name="Picture 11">
            <a:extLst>
              <a:ext uri="{FF2B5EF4-FFF2-40B4-BE49-F238E27FC236}">
                <a16:creationId xmlns:a16="http://schemas.microsoft.com/office/drawing/2014/main" id="{A46DADB7-9116-D44C-B0C5-BF83EFE193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3475654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 4-column ">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457200"/>
            <a:ext cx="10287001" cy="1143000"/>
          </a:xfrm>
        </p:spPr>
        <p:txBody>
          <a:bodyPr>
            <a:noAutofit/>
          </a:bodyPr>
          <a:lstStyle>
            <a:lvl1pPr>
              <a:lnSpc>
                <a:spcPct val="100000"/>
              </a:lnSpc>
              <a:defRPr sz="3000">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3"/>
          <p:cNvSpPr>
            <a:spLocks noGrp="1"/>
          </p:cNvSpPr>
          <p:nvPr>
            <p:ph type="body" sz="quarter" idx="14" hasCustomPrompt="1"/>
          </p:nvPr>
        </p:nvSpPr>
        <p:spPr>
          <a:xfrm>
            <a:off x="457200" y="7342632"/>
            <a:ext cx="6629401"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5" name="Text Placeholder 7">
            <a:extLst>
              <a:ext uri="{FF2B5EF4-FFF2-40B4-BE49-F238E27FC236}">
                <a16:creationId xmlns:a16="http://schemas.microsoft.com/office/drawing/2014/main" id="{DEDC2DBA-6434-02B7-4F12-F7DE65D45BB4}"/>
              </a:ext>
            </a:extLst>
          </p:cNvPr>
          <p:cNvSpPr>
            <a:spLocks noGrp="1"/>
          </p:cNvSpPr>
          <p:nvPr>
            <p:ph type="body" sz="quarter" idx="16"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45421245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2057401"/>
            <a:ext cx="6583680" cy="5257800"/>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1"/>
            <a:ext cx="6583680" cy="5257800"/>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9" name="Text Placeholder 7">
            <a:extLst>
              <a:ext uri="{FF2B5EF4-FFF2-40B4-BE49-F238E27FC236}">
                <a16:creationId xmlns:a16="http://schemas.microsoft.com/office/drawing/2014/main" id="{085999F0-5493-EE46-A14A-996411107FE8}"/>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1" name="Picture 10">
            <a:extLst>
              <a:ext uri="{FF2B5EF4-FFF2-40B4-BE49-F238E27FC236}">
                <a16:creationId xmlns:a16="http://schemas.microsoft.com/office/drawing/2014/main" id="{95083B49-F1CF-0F47-9FA2-F41A138F3E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254606646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_2-10_Title and Content">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0FB165-AEB9-0F42-A789-B566B629EF7F}"/>
              </a:ext>
            </a:extLst>
          </p:cNvPr>
          <p:cNvSpPr/>
          <p:nvPr userDrawn="1"/>
        </p:nvSpPr>
        <p:spPr bwMode="auto">
          <a:xfrm>
            <a:off x="7315200" y="0"/>
            <a:ext cx="7315200" cy="8229600"/>
          </a:xfrm>
          <a:prstGeom prst="rect">
            <a:avLst/>
          </a:prstGeom>
          <a:solidFill>
            <a:srgbClr val="E0E0E0"/>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mn-lt"/>
            </a:endParaRPr>
          </a:p>
        </p:txBody>
      </p:sp>
      <p:sp>
        <p:nvSpPr>
          <p:cNvPr id="2" name="Title 1"/>
          <p:cNvSpPr>
            <a:spLocks noGrp="1"/>
          </p:cNvSpPr>
          <p:nvPr>
            <p:ph type="title"/>
          </p:nvPr>
        </p:nvSpPr>
        <p:spPr>
          <a:xfrm>
            <a:off x="457200" y="685800"/>
            <a:ext cx="6583679" cy="1371600"/>
          </a:xfrm>
        </p:spPr>
        <p:txBody>
          <a:bodyPr>
            <a:noAutofit/>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2057400"/>
            <a:ext cx="6583680" cy="5257800"/>
          </a:xfrm>
        </p:spPr>
        <p:txBody>
          <a:bodyPr tIns="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772400" y="2057400"/>
            <a:ext cx="6355080" cy="5257800"/>
          </a:xfrm>
        </p:spPr>
        <p:txBody>
          <a:bodyPr tIns="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199" y="7342632"/>
            <a:ext cx="6629395" cy="457200"/>
          </a:xfrm>
        </p:spPr>
        <p:txBody>
          <a:bodyPr tIns="0" anchor="b"/>
          <a:lstStyle>
            <a:lvl1pPr>
              <a:defRPr sz="800" b="0">
                <a:solidFill>
                  <a:schemeClr val="tx1">
                    <a:alpha val="60000"/>
                  </a:schemeClr>
                </a:solidFill>
              </a:defRPr>
            </a:lvl1pPr>
            <a:lvl2pPr>
              <a:defRPr sz="900"/>
            </a:lvl2pPr>
            <a:lvl3pPr>
              <a:defRPr sz="900"/>
            </a:lvl3pPr>
            <a:lvl4pPr>
              <a:defRPr sz="900"/>
            </a:lvl4pPr>
            <a:lvl5pPr>
              <a:defRPr sz="900"/>
            </a:lvl5pPr>
          </a:lstStyle>
          <a:p>
            <a:pPr lvl="0"/>
            <a:r>
              <a:rPr lang="en-US" dirty="0"/>
              <a:t>Source: Edit source here</a:t>
            </a:r>
          </a:p>
        </p:txBody>
      </p:sp>
      <p:pic>
        <p:nvPicPr>
          <p:cNvPr id="18" name="Picture 17">
            <a:extLst>
              <a:ext uri="{FF2B5EF4-FFF2-40B4-BE49-F238E27FC236}">
                <a16:creationId xmlns:a16="http://schemas.microsoft.com/office/drawing/2014/main" id="{4B552C22-65F2-E74B-8A49-4094628086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10" name="Text Placeholder 7">
            <a:extLst>
              <a:ext uri="{FF2B5EF4-FFF2-40B4-BE49-F238E27FC236}">
                <a16:creationId xmlns:a16="http://schemas.microsoft.com/office/drawing/2014/main" id="{C1C11919-03B9-604D-B0F9-410EBC4BCB21}"/>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11104335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8_Divider">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lvl1pPr>
              <a:defRPr>
                <a:latin typeface="IBM Plex Sans" charset="0"/>
                <a:ea typeface="IBM Plex Sans" charset="0"/>
                <a:cs typeface="IBM Plex Sans" charset="0"/>
              </a:defRPr>
            </a:lvl1pPr>
          </a:lstStyle>
          <a:p>
            <a:endParaRPr lang="en-US"/>
          </a:p>
        </p:txBody>
      </p:sp>
      <p:sp>
        <p:nvSpPr>
          <p:cNvPr id="2" name="Title 1"/>
          <p:cNvSpPr>
            <a:spLocks noGrp="1"/>
          </p:cNvSpPr>
          <p:nvPr>
            <p:ph type="title"/>
          </p:nvPr>
        </p:nvSpPr>
        <p:spPr>
          <a:xfrm>
            <a:off x="457201" y="685800"/>
            <a:ext cx="6583679" cy="3019300"/>
          </a:xfrm>
        </p:spPr>
        <p:txBody>
          <a:bodyPr>
            <a:noAutofit/>
          </a:bodyPr>
          <a:lstStyle>
            <a:lvl1pPr>
              <a:defRPr sz="5400" b="0" i="0">
                <a:solidFill>
                  <a:schemeClr val="accent2"/>
                </a:solidFill>
                <a:latin typeface="IBM Plex Sans Light" panose="020B0403050203000203" pitchFamily="34" charset="0"/>
              </a:defRPr>
            </a:lvl1pPr>
          </a:lstStyle>
          <a:p>
            <a:r>
              <a:rPr lang="en-US" dirty="0"/>
              <a:t>Click to edit Master title style</a:t>
            </a:r>
          </a:p>
        </p:txBody>
      </p:sp>
      <p:sp>
        <p:nvSpPr>
          <p:cNvPr id="6" name="Content Placeholder 2">
            <a:extLst>
              <a:ext uri="{FF2B5EF4-FFF2-40B4-BE49-F238E27FC236}">
                <a16:creationId xmlns:a16="http://schemas.microsoft.com/office/drawing/2014/main" id="{647D0886-36E3-4849-BE56-B5CD912ABB09}"/>
              </a:ext>
            </a:extLst>
          </p:cNvPr>
          <p:cNvSpPr>
            <a:spLocks noGrp="1"/>
          </p:cNvSpPr>
          <p:nvPr>
            <p:ph idx="1"/>
          </p:nvPr>
        </p:nvSpPr>
        <p:spPr>
          <a:xfrm>
            <a:off x="457200" y="4114800"/>
            <a:ext cx="6583680" cy="3520440"/>
          </a:xfrm>
          <a:prstGeom prst="rect">
            <a:avLst/>
          </a:prstGeom>
        </p:spPr>
        <p:txBody>
          <a:bodyPr tIns="0">
            <a:noAutofit/>
          </a:bodyPr>
          <a:lstStyle>
            <a:lvl1pPr>
              <a:defRPr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3">
            <a:extLst>
              <a:ext uri="{FF2B5EF4-FFF2-40B4-BE49-F238E27FC236}">
                <a16:creationId xmlns:a16="http://schemas.microsoft.com/office/drawing/2014/main" id="{BDB2C1B9-C605-DD43-9FD0-52F1A1A98F9C}"/>
              </a:ext>
            </a:extLst>
          </p:cNvPr>
          <p:cNvSpPr>
            <a:spLocks noGrp="1"/>
          </p:cNvSpPr>
          <p:nvPr>
            <p:ph type="body" sz="quarter" idx="15"/>
          </p:nvPr>
        </p:nvSpPr>
        <p:spPr>
          <a:xfrm>
            <a:off x="457200" y="7315201"/>
            <a:ext cx="6583679" cy="484632"/>
          </a:xfrm>
        </p:spPr>
        <p:txBody>
          <a:bodyPr anchor="b"/>
          <a:lstStyle>
            <a:lvl1pPr>
              <a:spcBef>
                <a:spcPts val="0"/>
              </a:spcBef>
              <a:defRPr sz="800">
                <a:solidFill>
                  <a:schemeClr val="tx1">
                    <a:alpha val="60000"/>
                  </a:schemeClr>
                </a:solidFill>
              </a:defRPr>
            </a:lvl1pPr>
          </a:lstStyle>
          <a:p>
            <a:endParaRPr lang="en-US" dirty="0"/>
          </a:p>
        </p:txBody>
      </p:sp>
      <p:sp>
        <p:nvSpPr>
          <p:cNvPr id="9" name="Text Placeholder 7">
            <a:extLst>
              <a:ext uri="{FF2B5EF4-FFF2-40B4-BE49-F238E27FC236}">
                <a16:creationId xmlns:a16="http://schemas.microsoft.com/office/drawing/2014/main" id="{9E80AE5E-2191-4B4F-BB27-02A11E7A7524}"/>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50678941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_2-9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685801"/>
            <a:ext cx="6556248" cy="1143000"/>
          </a:xfrm>
        </p:spPr>
        <p:txBody>
          <a:bodyPr>
            <a:noAutofit/>
          </a:bodyPr>
          <a:lstStyle>
            <a:lvl1pPr>
              <a:defRPr sz="3200">
                <a:solidFill>
                  <a:schemeClr val="accent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1"/>
            <a:ext cx="6583680" cy="5257800"/>
          </a:xfrm>
          <a:prstGeom prst="rect">
            <a:avLst/>
          </a:prstGeom>
        </p:spPr>
        <p:txBody>
          <a:bodyPr tIns="0">
            <a:noAutofit/>
          </a:bodyPr>
          <a:lstStyle>
            <a:lvl1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1"/>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583680" cy="457200"/>
          </a:xfrm>
          <a:prstGeom prst="rect">
            <a:avLst/>
          </a:prstGeom>
        </p:spPr>
        <p:txBody>
          <a:bodyPr tIns="0" anchor="b"/>
          <a:lstStyle>
            <a:lvl1pPr>
              <a:defRPr sz="800" b="0">
                <a:solidFill>
                  <a:schemeClr val="bg1">
                    <a:alpha val="60000"/>
                  </a:schemeClr>
                </a:solidFill>
                <a:latin typeface="IBM Plex Sans" charset="0"/>
                <a:ea typeface="IBM Plex Sans" charset="0"/>
                <a:cs typeface="IBM Plex Sans" charset="0"/>
              </a:defRPr>
            </a:lvl1pPr>
            <a:lvl2pPr>
              <a:defRPr sz="901"/>
            </a:lvl2pPr>
            <a:lvl3pPr>
              <a:defRPr sz="901"/>
            </a:lvl3pPr>
            <a:lvl4pPr>
              <a:defRPr sz="901"/>
            </a:lvl4pPr>
            <a:lvl5pPr>
              <a:defRPr sz="901"/>
            </a:lvl5pPr>
          </a:lstStyle>
          <a:p>
            <a:pPr lvl="0"/>
            <a:r>
              <a:rPr lang="en-US" dirty="0"/>
              <a:t>Source: Edit source here</a:t>
            </a:r>
          </a:p>
        </p:txBody>
      </p:sp>
      <p:grpSp>
        <p:nvGrpSpPr>
          <p:cNvPr id="12" name="Group 11"/>
          <p:cNvGrpSpPr/>
          <p:nvPr userDrawn="1"/>
        </p:nvGrpSpPr>
        <p:grpSpPr>
          <a:xfrm>
            <a:off x="914400" y="7899657"/>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8"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8" b="0" i="0" dirty="0">
                  <a:latin typeface="IBM Plex Sans" charset="0"/>
                  <a:ea typeface="IBM Plex Sans" charset="0"/>
                  <a:cs typeface="IBM Plex Sans" charset="0"/>
                </a:rPr>
                <a:t>2022 IBM Corporation</a:t>
              </a:r>
              <a:r>
                <a:rPr lang="en-US" sz="798" b="0" i="0" baseline="0" dirty="0">
                  <a:latin typeface="IBM Plex Sans" charset="0"/>
                  <a:ea typeface="IBM Plex Sans" charset="0"/>
                  <a:cs typeface="IBM Plex Sans" charset="0"/>
                </a:rPr>
                <a:t>              </a:t>
              </a:r>
              <a:r>
                <a:rPr lang="en-US" sz="798"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8" b="0" i="0" dirty="0">
                  <a:solidFill>
                    <a:schemeClr val="bg2">
                      <a:alpha val="60000"/>
                    </a:schemeClr>
                  </a:solidFill>
                  <a:latin typeface="IBM Plex Sans" charset="0"/>
                  <a:ea typeface="IBM Plex Sans" charset="0"/>
                  <a:cs typeface="IBM Plex Sans" charset="0"/>
                </a:rPr>
                <a:t> </a:t>
              </a:r>
              <a:fld id="{7C9968D1-C8E5-4FE3-AED4-7D4518C301B3}" type="datetime3">
                <a:rPr lang="en-US" sz="798"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31 January 2025</a:t>
              </a:fld>
              <a:endParaRPr lang="en-US" sz="798" b="0" i="0" dirty="0">
                <a:solidFill>
                  <a:schemeClr val="bg2">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454859" y="7893792"/>
            <a:ext cx="327878"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a:p>
        </p:txBody>
      </p:sp>
      <p:sp>
        <p:nvSpPr>
          <p:cNvPr id="18" name="Footer Placeholder 3"/>
          <p:cNvSpPr txBox="1">
            <a:spLocks/>
          </p:cNvSpPr>
          <p:nvPr userDrawn="1"/>
        </p:nvSpPr>
        <p:spPr>
          <a:xfrm>
            <a:off x="3886200" y="7900417"/>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8" b="0" i="0" dirty="0">
                <a:solidFill>
                  <a:schemeClr val="bg2">
                    <a:alpha val="60000"/>
                  </a:schemeClr>
                </a:solidFill>
                <a:latin typeface="IBM Plex Sans" charset="0"/>
                <a:ea typeface="IBM Plex Sans" charset="0"/>
                <a:cs typeface="IBM Plex Sans" charset="0"/>
              </a:rPr>
              <a:t>IBM Institute for Business Value</a:t>
            </a:r>
          </a:p>
        </p:txBody>
      </p:sp>
      <p:sp>
        <p:nvSpPr>
          <p:cNvPr id="20" name="Text Placeholder 7">
            <a:extLst>
              <a:ext uri="{FF2B5EF4-FFF2-40B4-BE49-F238E27FC236}">
                <a16:creationId xmlns:a16="http://schemas.microsoft.com/office/drawing/2014/main" id="{FEF4A186-ADFD-904A-813B-7247E5AE69FB}"/>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5" name="Picture 14">
            <a:extLst>
              <a:ext uri="{FF2B5EF4-FFF2-40B4-BE49-F238E27FC236}">
                <a16:creationId xmlns:a16="http://schemas.microsoft.com/office/drawing/2014/main" id="{F69B6F4C-4EBA-9A48-B1DB-1715444493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19" name="TextBox 18">
            <a:extLst>
              <a:ext uri="{FF2B5EF4-FFF2-40B4-BE49-F238E27FC236}">
                <a16:creationId xmlns:a16="http://schemas.microsoft.com/office/drawing/2014/main" id="{69733CA2-F259-C24A-BC11-9C00EB5CEC7B}"/>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bg1"/>
                </a:solidFill>
                <a:latin typeface="IBM Plex Sans Medm" panose="020B0503050203000203" pitchFamily="34" charset="0"/>
                <a:ea typeface="IBM Plex Sans" charset="0"/>
                <a:cs typeface="IBM Plex Sans" charset="0"/>
              </a:rPr>
              <a:t>‹#›</a:t>
            </a:fld>
            <a:endParaRPr lang="en-US" sz="800" b="0" i="0" dirty="0">
              <a:solidFill>
                <a:schemeClr val="bg1"/>
              </a:solidFill>
              <a:latin typeface="IBM Plex Sans Medm" panose="020B0503050203000203" pitchFamily="34" charset="0"/>
              <a:ea typeface="IBM Plex Sans" charset="0"/>
              <a:cs typeface="IBM Plex Sans" charset="0"/>
            </a:endParaRPr>
          </a:p>
        </p:txBody>
      </p:sp>
      <p:sp>
        <p:nvSpPr>
          <p:cNvPr id="21" name="Footer Placeholder 3">
            <a:extLst>
              <a:ext uri="{FF2B5EF4-FFF2-40B4-BE49-F238E27FC236}">
                <a16:creationId xmlns:a16="http://schemas.microsoft.com/office/drawing/2014/main" id="{9CA504D4-9B7D-FD4D-8DFC-6FE265DBEAD0}"/>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bg1"/>
                </a:solidFill>
                <a:latin typeface="IBM Plex Sans Light" panose="020B0403050203000203" pitchFamily="34" charset="0"/>
                <a:ea typeface="IBM Plex Sans" charset="0"/>
                <a:cs typeface="IBM Plex Sans" charset="0"/>
              </a:rPr>
              <a:t>IBM </a:t>
            </a:r>
            <a:r>
              <a:rPr lang="en-US" sz="800" b="0" i="0" dirty="0">
                <a:solidFill>
                  <a:schemeClr val="bg1"/>
                </a:solidFill>
                <a:latin typeface="IBM Plex Sans" panose="020B0503050203000203" pitchFamily="34" charset="0"/>
                <a:ea typeface="IBM Plex Sans" charset="0"/>
                <a:cs typeface="IBM Plex Sans" charset="0"/>
              </a:rPr>
              <a:t>Institute for Business Value</a:t>
            </a:r>
          </a:p>
        </p:txBody>
      </p:sp>
      <p:sp>
        <p:nvSpPr>
          <p:cNvPr id="22" name="Footer Placeholder 3">
            <a:extLst>
              <a:ext uri="{FF2B5EF4-FFF2-40B4-BE49-F238E27FC236}">
                <a16:creationId xmlns:a16="http://schemas.microsoft.com/office/drawing/2014/main" id="{8E23988F-6ABE-2B49-A08F-AA4B64B8D68E}"/>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bg1"/>
                </a:solidFill>
                <a:latin typeface="+mn-lt"/>
                <a:ea typeface="IBM Plex Sans" charset="0"/>
                <a:cs typeface="IBM Plex Sans" charset="0"/>
              </a:rPr>
              <a:t>© 2022 IBM Corporation               </a:t>
            </a:r>
          </a:p>
        </p:txBody>
      </p:sp>
    </p:spTree>
    <p:extLst>
      <p:ext uri="{BB962C8B-B14F-4D97-AF65-F5344CB8AC3E}">
        <p14:creationId xmlns:p14="http://schemas.microsoft.com/office/powerpoint/2010/main" val="2633904716"/>
      </p:ext>
    </p:extLst>
  </p:cSld>
  <p:clrMapOvr>
    <a:overrideClrMapping bg1="lt1" tx1="dk1" bg2="lt2" tx2="dk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_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lnSpc>
                <a:spcPct val="100000"/>
              </a:lnSpc>
              <a:defRPr>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2"/>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10" name="Text Placeholder 13">
            <a:extLst>
              <a:ext uri="{FF2B5EF4-FFF2-40B4-BE49-F238E27FC236}">
                <a16:creationId xmlns:a16="http://schemas.microsoft.com/office/drawing/2014/main" id="{42F2C0C3-9109-2844-B21A-00EC35869445}"/>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endParaRPr lang="en-US" dirty="0"/>
          </a:p>
        </p:txBody>
      </p:sp>
    </p:spTree>
    <p:extLst>
      <p:ext uri="{BB962C8B-B14F-4D97-AF65-F5344CB8AC3E}">
        <p14:creationId xmlns:p14="http://schemas.microsoft.com/office/powerpoint/2010/main" val="37698933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3_Divi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p>
            <a:endParaRPr lang="en-US"/>
          </a:p>
        </p:txBody>
      </p:sp>
      <p:sp>
        <p:nvSpPr>
          <p:cNvPr id="2" name="Title 1"/>
          <p:cNvSpPr>
            <a:spLocks noGrp="1"/>
          </p:cNvSpPr>
          <p:nvPr>
            <p:ph type="title"/>
          </p:nvPr>
        </p:nvSpPr>
        <p:spPr>
          <a:xfrm>
            <a:off x="457201" y="685801"/>
            <a:ext cx="6629400" cy="5257800"/>
          </a:xfrm>
        </p:spPr>
        <p:txBody>
          <a:bodyPr>
            <a:noAutofit/>
          </a:bodyPr>
          <a:lstStyle>
            <a:lvl1pPr>
              <a:defRPr sz="5400" b="0"/>
            </a:lvl1pPr>
          </a:lstStyle>
          <a:p>
            <a:r>
              <a:rPr lang="en-US" dirty="0"/>
              <a:t>Click to edit Master title style</a:t>
            </a:r>
          </a:p>
        </p:txBody>
      </p:sp>
    </p:spTree>
    <p:extLst>
      <p:ext uri="{BB962C8B-B14F-4D97-AF65-F5344CB8AC3E}">
        <p14:creationId xmlns:p14="http://schemas.microsoft.com/office/powerpoint/2010/main" val="406921513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4-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99"/>
            <a:ext cx="6583680" cy="6629400"/>
          </a:xfrm>
        </p:spPr>
        <p:txBody>
          <a:bodyPr>
            <a:noAutofit/>
          </a:bodyPr>
          <a:lstStyle>
            <a:lvl1pPr>
              <a:defRPr b="0" i="0">
                <a:solidFill>
                  <a:schemeClr val="tx1"/>
                </a:solidFill>
                <a:latin typeface="+mj-lt"/>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4114800"/>
            <a:ext cx="7315200" cy="4114800"/>
          </a:xfrm>
          <a:prstGeom prst="rect">
            <a:avLst/>
          </a:prstGeom>
          <a:no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dirty="0"/>
              <a:t>Click to edit Master text styles</a:t>
            </a:r>
          </a:p>
        </p:txBody>
      </p:sp>
      <p:sp>
        <p:nvSpPr>
          <p:cNvPr id="11" name="Content Placeholder 13"/>
          <p:cNvSpPr>
            <a:spLocks noGrp="1"/>
          </p:cNvSpPr>
          <p:nvPr>
            <p:ph sz="quarter" idx="17"/>
          </p:nvPr>
        </p:nvSpPr>
        <p:spPr>
          <a:xfrm>
            <a:off x="7315200" y="1946"/>
            <a:ext cx="7315200" cy="4114800"/>
          </a:xfrm>
          <a:prstGeom prst="rect">
            <a:avLst/>
          </a:prstGeom>
          <a:solidFill>
            <a:schemeClr val="accent5"/>
          </a:solid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dirty="0"/>
              <a:t>Click to edit Master text styles</a:t>
            </a:r>
          </a:p>
        </p:txBody>
      </p:sp>
      <p:sp>
        <p:nvSpPr>
          <p:cNvPr id="26" name="Text Placeholder 23"/>
          <p:cNvSpPr>
            <a:spLocks noGrp="1"/>
          </p:cNvSpPr>
          <p:nvPr>
            <p:ph type="body" sz="quarter" idx="14" hasCustomPrompt="1"/>
          </p:nvPr>
        </p:nvSpPr>
        <p:spPr>
          <a:xfrm>
            <a:off x="457200" y="7342632"/>
            <a:ext cx="6583680" cy="457200"/>
          </a:xfrm>
          <a:prstGeom prst="rect">
            <a:avLst/>
          </a:prstGeom>
        </p:spPr>
        <p:txBody>
          <a:bodyPr lIns="0" tIns="0" rIns="0" bIns="0" anchor="b"/>
          <a:lstStyle>
            <a:lvl1pPr marL="0" indent="0">
              <a:tabLst/>
              <a:defRPr sz="800" b="0" i="0">
                <a:solidFill>
                  <a:schemeClr val="tx1">
                    <a:alpha val="60000"/>
                  </a:schemeClr>
                </a:solidFill>
                <a:latin typeface="IBM Plex Sans" charset="0"/>
                <a:ea typeface="IBM Plex Sans" charset="0"/>
                <a:cs typeface="IBM Plex Sans" charset="0"/>
              </a:defRPr>
            </a:lvl1pPr>
            <a:lvl2pPr>
              <a:defRPr sz="901"/>
            </a:lvl2pPr>
            <a:lvl3pPr>
              <a:defRPr sz="901"/>
            </a:lvl3pPr>
            <a:lvl4pPr>
              <a:defRPr sz="901"/>
            </a:lvl4pPr>
            <a:lvl5pPr>
              <a:defRPr sz="901"/>
            </a:lvl5pPr>
          </a:lstStyle>
          <a:p>
            <a:pPr lvl="0"/>
            <a:r>
              <a:rPr lang="en-US" dirty="0"/>
              <a:t>Source: Edit source here</a:t>
            </a:r>
          </a:p>
        </p:txBody>
      </p:sp>
      <p:sp>
        <p:nvSpPr>
          <p:cNvPr id="7" name="Text Placeholder 7">
            <a:extLst>
              <a:ext uri="{FF2B5EF4-FFF2-40B4-BE49-F238E27FC236}">
                <a16:creationId xmlns:a16="http://schemas.microsoft.com/office/drawing/2014/main" id="{1FC91FD1-8FF2-C446-9C01-4BA1250CF0CD}"/>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86332700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0" y="2057401"/>
            <a:ext cx="6583680" cy="1143000"/>
          </a:xfrm>
        </p:spPr>
        <p:txBody>
          <a:bodyPr>
            <a:no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457200" y="4114800"/>
            <a:ext cx="6583680" cy="3200400"/>
          </a:xfrm>
          <a:prstGeom prst="rect">
            <a:avLst/>
          </a:prstGeom>
        </p:spPr>
        <p:txBody>
          <a:bodyPr tIns="0">
            <a:noAutofit/>
          </a:bodyPr>
          <a:lstStyle>
            <a:lvl1pPr>
              <a:defRPr sz="24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1"/>
            <a:ext cx="6583680" cy="5257800"/>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1" name="Text Placeholder 7">
            <a:extLst>
              <a:ext uri="{FF2B5EF4-FFF2-40B4-BE49-F238E27FC236}">
                <a16:creationId xmlns:a16="http://schemas.microsoft.com/office/drawing/2014/main" id="{CB2F8C39-CCA2-E246-8068-B7DB5A69089C}"/>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9" name="Picture 8">
            <a:extLst>
              <a:ext uri="{FF2B5EF4-FFF2-40B4-BE49-F238E27FC236}">
                <a16:creationId xmlns:a16="http://schemas.microsoft.com/office/drawing/2014/main" id="{BA214620-AAA2-BF47-9655-D94735F4D3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117760892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0" y="1874520"/>
            <a:ext cx="6583680" cy="1685543"/>
          </a:xfrm>
        </p:spPr>
        <p:txBody>
          <a:bodyPr>
            <a:noAutofit/>
          </a:bodyPr>
          <a:lstStyle>
            <a:lvl1pPr>
              <a:lnSpc>
                <a:spcPct val="100000"/>
              </a:lnSpc>
              <a:defRPr sz="5400"/>
            </a:lvl1pPr>
          </a:lstStyle>
          <a:p>
            <a:r>
              <a:rPr lang="en-US" dirty="0"/>
              <a:t>Click to edit Master title style</a:t>
            </a:r>
          </a:p>
        </p:txBody>
      </p:sp>
      <p:sp>
        <p:nvSpPr>
          <p:cNvPr id="3" name="Content Placeholder 2"/>
          <p:cNvSpPr>
            <a:spLocks noGrp="1"/>
          </p:cNvSpPr>
          <p:nvPr>
            <p:ph idx="1"/>
          </p:nvPr>
        </p:nvSpPr>
        <p:spPr>
          <a:xfrm>
            <a:off x="457200" y="4114800"/>
            <a:ext cx="6583680" cy="3200400"/>
          </a:xfrm>
          <a:prstGeom prst="rect">
            <a:avLst/>
          </a:prstGeom>
        </p:spPr>
        <p:txBody>
          <a:bodyPr tIns="0">
            <a:noAutofit/>
          </a:bodyPr>
          <a:lstStyle>
            <a:lvl1pPr>
              <a:lnSpc>
                <a:spcPct val="110000"/>
              </a:lnSpc>
              <a:defRPr sz="1800">
                <a:solidFill>
                  <a:schemeClr val="tx1"/>
                </a:solidFill>
              </a:defRPr>
            </a:lvl1pPr>
            <a:lvl2pPr>
              <a:lnSpc>
                <a:spcPct val="110000"/>
              </a:lnSpc>
              <a:defRPr sz="1800">
                <a:solidFill>
                  <a:schemeClr val="tx1"/>
                </a:solidFill>
              </a:defRPr>
            </a:lvl2pPr>
            <a:lvl3pPr>
              <a:lnSpc>
                <a:spcPct val="110000"/>
              </a:lnSpc>
              <a:defRPr sz="1800">
                <a:solidFill>
                  <a:schemeClr val="tx1"/>
                </a:solidFill>
              </a:defRPr>
            </a:lvl3pPr>
            <a:lvl4pPr>
              <a:lnSpc>
                <a:spcPct val="110000"/>
              </a:lnSpc>
              <a:defRPr sz="1800">
                <a:solidFill>
                  <a:schemeClr val="tx1"/>
                </a:solidFill>
              </a:defRPr>
            </a:lvl4pPr>
            <a:lvl5pPr>
              <a:lnSpc>
                <a:spcPct val="110000"/>
              </a:lnSpc>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a:extLst>
              <a:ext uri="{FF2B5EF4-FFF2-40B4-BE49-F238E27FC236}">
                <a16:creationId xmlns:a16="http://schemas.microsoft.com/office/drawing/2014/main" id="{7A7E9543-BFF8-2C46-992A-3D54CB01327B}"/>
              </a:ext>
            </a:extLst>
          </p:cNvPr>
          <p:cNvSpPr>
            <a:spLocks noGrp="1"/>
          </p:cNvSpPr>
          <p:nvPr>
            <p:ph type="body" sz="quarter" idx="15"/>
          </p:nvPr>
        </p:nvSpPr>
        <p:spPr>
          <a:xfrm>
            <a:off x="457200" y="7315201"/>
            <a:ext cx="6583679" cy="484632"/>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293A8DDB-84C3-604D-B926-41ECEE62DBEB}"/>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9" name="Picture 8">
            <a:extLst>
              <a:ext uri="{FF2B5EF4-FFF2-40B4-BE49-F238E27FC236}">
                <a16:creationId xmlns:a16="http://schemas.microsoft.com/office/drawing/2014/main" id="{A07CA555-BDE7-594A-8A2C-DF7652F7A2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407820039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2-10_Title and Conten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solidFill>
                <a:schemeClr val="tx1"/>
              </a:solidFill>
              <a:latin typeface="Arial Regular" charset="0"/>
            </a:endParaRPr>
          </a:p>
        </p:txBody>
      </p:sp>
      <p:sp>
        <p:nvSpPr>
          <p:cNvPr id="3" name="Content Placeholder 2"/>
          <p:cNvSpPr>
            <a:spLocks noGrp="1"/>
          </p:cNvSpPr>
          <p:nvPr>
            <p:ph idx="1"/>
          </p:nvPr>
        </p:nvSpPr>
        <p:spPr>
          <a:xfrm>
            <a:off x="457200" y="2057401"/>
            <a:ext cx="4948989" cy="5257800"/>
          </a:xfrm>
        </p:spPr>
        <p:txBody>
          <a:bodyPr tIns="0">
            <a:noAutofit/>
          </a:bodyPr>
          <a:lstStyle>
            <a:lvl1pP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buClr>
                <a:srgbClr val="8D8D8D"/>
              </a:buCl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buClr>
                <a:srgbClr val="8D8D8D"/>
              </a:buCl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buClr>
                <a:srgbClr val="8D8D8D"/>
              </a:buCl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buClr>
                <a:srgbClr val="8D8D8D"/>
              </a:buCl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772399" y="2057401"/>
            <a:ext cx="6400800" cy="5257800"/>
          </a:xfrm>
        </p:spPr>
        <p:txBody>
          <a:bodyPr tIns="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4946648" cy="457200"/>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7" name="Text Placeholder 4">
            <a:extLst>
              <a:ext uri="{FF2B5EF4-FFF2-40B4-BE49-F238E27FC236}">
                <a16:creationId xmlns:a16="http://schemas.microsoft.com/office/drawing/2014/main" id="{73106E72-EDE9-0C43-BC09-6E144A4139E7}"/>
              </a:ext>
            </a:extLst>
          </p:cNvPr>
          <p:cNvSpPr>
            <a:spLocks noGrp="1"/>
          </p:cNvSpPr>
          <p:nvPr>
            <p:ph type="body" sz="quarter" idx="15"/>
          </p:nvPr>
        </p:nvSpPr>
        <p:spPr>
          <a:xfrm>
            <a:off x="454859" y="1371600"/>
            <a:ext cx="4948989" cy="457200"/>
          </a:xfrm>
        </p:spPr>
        <p:txBody>
          <a:bodyPr/>
          <a:lstStyle>
            <a:lvl1pPr>
              <a:defRPr b="1" i="0">
                <a:solidFill>
                  <a:srgbClr val="6F6F6F"/>
                </a:solidFill>
                <a:latin typeface="IBM Plex Sans" panose="020B0503050203000203" pitchFamily="34" charset="0"/>
              </a:defRPr>
            </a:lvl1pPr>
          </a:lstStyle>
          <a:p>
            <a:endParaRPr lang="en-US" dirty="0"/>
          </a:p>
        </p:txBody>
      </p:sp>
      <p:pic>
        <p:nvPicPr>
          <p:cNvPr id="19" name="Picture 18">
            <a:extLst>
              <a:ext uri="{FF2B5EF4-FFF2-40B4-BE49-F238E27FC236}">
                <a16:creationId xmlns:a16="http://schemas.microsoft.com/office/drawing/2014/main" id="{B705B854-F13C-9C46-8D74-CB1BC3A6B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8" name="Text Placeholder 7">
            <a:extLst>
              <a:ext uri="{FF2B5EF4-FFF2-40B4-BE49-F238E27FC236}">
                <a16:creationId xmlns:a16="http://schemas.microsoft.com/office/drawing/2014/main" id="{0CE64FF0-0F9C-B64A-8CE3-495E75B5AD2D}"/>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4858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image" Target="../media/image1.png"/><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theme" Target="../theme/theme5.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6.xml"/><Relationship Id="rId7" Type="http://schemas.openxmlformats.org/officeDocument/2006/relationships/image" Target="../media/image1.png"/><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theme" Target="../theme/theme6.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image" Target="../media/image1.pn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theme" Target="../theme/theme7.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8.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slideLayout" Target="../slideLayouts/slideLayout90.xml"/><Relationship Id="rId47" Type="http://schemas.openxmlformats.org/officeDocument/2006/relationships/slideLayout" Target="../slideLayouts/slideLayout95.xml"/><Relationship Id="rId50" Type="http://schemas.openxmlformats.org/officeDocument/2006/relationships/slideLayout" Target="../slideLayouts/slideLayout98.xml"/><Relationship Id="rId55" Type="http://schemas.openxmlformats.org/officeDocument/2006/relationships/slideLayout" Target="../slideLayouts/slideLayout103.xml"/><Relationship Id="rId63" Type="http://schemas.openxmlformats.org/officeDocument/2006/relationships/theme" Target="../theme/theme9.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9" Type="http://schemas.openxmlformats.org/officeDocument/2006/relationships/slideLayout" Target="../slideLayouts/slideLayout77.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45" Type="http://schemas.openxmlformats.org/officeDocument/2006/relationships/slideLayout" Target="../slideLayouts/slideLayout93.xml"/><Relationship Id="rId53" Type="http://schemas.openxmlformats.org/officeDocument/2006/relationships/slideLayout" Target="../slideLayouts/slideLayout101.xml"/><Relationship Id="rId58" Type="http://schemas.openxmlformats.org/officeDocument/2006/relationships/slideLayout" Target="../slideLayouts/slideLayout106.xml"/><Relationship Id="rId5" Type="http://schemas.openxmlformats.org/officeDocument/2006/relationships/slideLayout" Target="../slideLayouts/slideLayout53.xml"/><Relationship Id="rId61" Type="http://schemas.openxmlformats.org/officeDocument/2006/relationships/slideLayout" Target="../slideLayouts/slideLayout109.xml"/><Relationship Id="rId19" Type="http://schemas.openxmlformats.org/officeDocument/2006/relationships/slideLayout" Target="../slideLayouts/slideLayout6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slideLayout" Target="../slideLayouts/slideLayout91.xml"/><Relationship Id="rId48" Type="http://schemas.openxmlformats.org/officeDocument/2006/relationships/slideLayout" Target="../slideLayouts/slideLayout96.xml"/><Relationship Id="rId56" Type="http://schemas.openxmlformats.org/officeDocument/2006/relationships/slideLayout" Target="../slideLayouts/slideLayout104.xml"/><Relationship Id="rId64" Type="http://schemas.openxmlformats.org/officeDocument/2006/relationships/image" Target="../media/image1.png"/><Relationship Id="rId8" Type="http://schemas.openxmlformats.org/officeDocument/2006/relationships/slideLayout" Target="../slideLayouts/slideLayout56.xml"/><Relationship Id="rId51" Type="http://schemas.openxmlformats.org/officeDocument/2006/relationships/slideLayout" Target="../slideLayouts/slideLayout99.xml"/><Relationship Id="rId3" Type="http://schemas.openxmlformats.org/officeDocument/2006/relationships/slideLayout" Target="../slideLayouts/slideLayout51.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 Id="rId46" Type="http://schemas.openxmlformats.org/officeDocument/2006/relationships/slideLayout" Target="../slideLayouts/slideLayout94.xml"/><Relationship Id="rId59" Type="http://schemas.openxmlformats.org/officeDocument/2006/relationships/slideLayout" Target="../slideLayouts/slideLayout107.xml"/><Relationship Id="rId20" Type="http://schemas.openxmlformats.org/officeDocument/2006/relationships/slideLayout" Target="../slideLayouts/slideLayout68.xml"/><Relationship Id="rId41" Type="http://schemas.openxmlformats.org/officeDocument/2006/relationships/slideLayout" Target="../slideLayouts/slideLayout89.xml"/><Relationship Id="rId54" Type="http://schemas.openxmlformats.org/officeDocument/2006/relationships/slideLayout" Target="../slideLayouts/slideLayout102.xml"/><Relationship Id="rId62" Type="http://schemas.openxmlformats.org/officeDocument/2006/relationships/slideLayout" Target="../slideLayouts/slideLayout11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49" Type="http://schemas.openxmlformats.org/officeDocument/2006/relationships/slideLayout" Target="../slideLayouts/slideLayout97.xml"/><Relationship Id="rId57" Type="http://schemas.openxmlformats.org/officeDocument/2006/relationships/slideLayout" Target="../slideLayouts/slideLayout105.xml"/><Relationship Id="rId10" Type="http://schemas.openxmlformats.org/officeDocument/2006/relationships/slideLayout" Target="../slideLayouts/slideLayout58.xml"/><Relationship Id="rId31" Type="http://schemas.openxmlformats.org/officeDocument/2006/relationships/slideLayout" Target="../slideLayouts/slideLayout79.xml"/><Relationship Id="rId44" Type="http://schemas.openxmlformats.org/officeDocument/2006/relationships/slideLayout" Target="../slideLayouts/slideLayout92.xml"/><Relationship Id="rId52" Type="http://schemas.openxmlformats.org/officeDocument/2006/relationships/slideLayout" Target="../slideLayouts/slideLayout100.xml"/><Relationship Id="rId60" Type="http://schemas.openxmlformats.org/officeDocument/2006/relationships/slideLayout" Target="../slideLayouts/slideLayout10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GB"/>
              <a:t>Click to edit Master title style</a:t>
            </a:r>
            <a:endParaRPr lang="en-US" dirty="0"/>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846479880"/>
      </p:ext>
    </p:extLst>
  </p:cSld>
  <p:clrMap bg1="dk1" tx1="lt1" bg2="dk2" tx2="lt2" accent1="accent1" accent2="accent2" accent3="accent3" accent4="accent4" accent5="accent5" accent6="accent6" hlink="hlink" folHlink="folHlink"/>
  <p:sldLayoutIdLst>
    <p:sldLayoutId id="2147484128" r:id="rId1"/>
    <p:sldLayoutId id="2147484129" r:id="rId2"/>
    <p:sldLayoutId id="2147484130" r:id="rId3"/>
    <p:sldLayoutId id="2147484133" r:id="rId4"/>
    <p:sldLayoutId id="2147484132" r:id="rId5"/>
    <p:sldLayoutId id="2147484200" r:id="rId6"/>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790629649"/>
      </p:ext>
    </p:extLst>
  </p:cSld>
  <p:clrMap bg1="dk1" tx1="lt1" bg2="dk2" tx2="lt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94" r:id="rId8"/>
    <p:sldLayoutId id="2147484201" r:id="rId9"/>
    <p:sldLayoutId id="2147484202" r:id="rId10"/>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3943468602"/>
      </p:ext>
    </p:extLst>
  </p:cSld>
  <p:clrMap bg1="dk1" tx1="lt1" bg2="dk2" tx2="lt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37418873"/>
      </p:ext>
    </p:extLst>
  </p:cSld>
  <p:clrMap bg1="dk1" tx1="lt1" bg2="dk2" tx2="lt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89" r:id="rId6"/>
    <p:sldLayoutId id="2147484191" r:id="rId7"/>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276756632"/>
      </p:ext>
    </p:extLst>
  </p:cSld>
  <p:clrMap bg1="dk1" tx1="lt1" bg2="dk2" tx2="lt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4114" r:id="rId1"/>
    <p:sldLayoutId id="2147484077" r:id="rId2"/>
    <p:sldLayoutId id="2147483901" r:id="rId3"/>
    <p:sldLayoutId id="2147483903" r:id="rId4"/>
    <p:sldLayoutId id="2147483898"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693784647"/>
      </p:ext>
    </p:extLst>
  </p:cSld>
  <p:clrMap bg1="dk1" tx1="lt1" bg2="dk2" tx2="lt2" accent1="accent1" accent2="accent2" accent3="accent3" accent4="accent4" accent5="accent5" accent6="accent6" hlink="hlink" folHlink="folHlink"/>
  <p:sldLayoutIdLst>
    <p:sldLayoutId id="2147484184" r:id="rId1"/>
    <p:sldLayoutId id="2147484183" r:id="rId2"/>
    <p:sldLayoutId id="2147484186" r:id="rId3"/>
    <p:sldLayoutId id="2147484187" r:id="rId4"/>
    <p:sldLayoutId id="2147484185"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6629395" cy="71628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200"/>
            <a:ext cx="6400797" cy="716279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656778"/>
      </p:ext>
    </p:extLst>
  </p:cSld>
  <p:clrMap bg1="dk1" tx1="lt1" bg2="dk2" tx2="lt2" accent1="accent1" accent2="accent2" accent3="accent3" accent4="accent4" accent5="accent5" accent6="accent6" hlink="hlink" folHlink="folHlink"/>
  <p:sldLayoutIdLst>
    <p:sldLayoutId id="2147484119" r:id="rId1"/>
    <p:sldLayoutId id="2147484020" r:id="rId2"/>
    <p:sldLayoutId id="2147484024" r:id="rId3"/>
    <p:sldLayoutId id="2147484126" r:id="rId4"/>
    <p:sldLayoutId id="2147484025" r:id="rId5"/>
  </p:sldLayoutIdLst>
  <p:hf hdr="0" dt="0"/>
  <p:txStyles>
    <p:titleStyle>
      <a:lvl1pPr algn="l" rtl="0" eaLnBrk="1" fontAlgn="base" hangingPunct="1">
        <a:lnSpc>
          <a:spcPct val="9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00000"/>
        </a:lnSpc>
        <a:spcBef>
          <a:spcPts val="176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00"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6629395" cy="71628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200"/>
            <a:ext cx="6400797" cy="716279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64">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8" y="-76199"/>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1"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1" y="5143289"/>
              <a:ext cx="8492338" cy="98033"/>
              <a:chOff x="326211" y="5111418"/>
              <a:chExt cx="8492338"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1" y="5187632"/>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6"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5"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430783"/>
              <a:chOff x="-109730" y="313734"/>
              <a:chExt cx="124556" cy="4430783"/>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744517"/>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428901"/>
              <a:chOff x="-149362" y="307384"/>
              <a:chExt cx="119748" cy="4428901"/>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736285"/>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3629346705"/>
      </p:ext>
    </p:extLst>
  </p:cSld>
  <p:clrMap bg1="dk1" tx1="lt1" bg2="dk2" tx2="lt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 id="2147484215" r:id="rId12"/>
    <p:sldLayoutId id="2147484216" r:id="rId13"/>
    <p:sldLayoutId id="2147484217" r:id="rId14"/>
    <p:sldLayoutId id="2147484218" r:id="rId15"/>
    <p:sldLayoutId id="2147484219" r:id="rId16"/>
    <p:sldLayoutId id="2147484220" r:id="rId17"/>
    <p:sldLayoutId id="2147484221" r:id="rId18"/>
    <p:sldLayoutId id="2147484222" r:id="rId19"/>
    <p:sldLayoutId id="2147484223" r:id="rId20"/>
    <p:sldLayoutId id="2147484224" r:id="rId21"/>
    <p:sldLayoutId id="2147484225" r:id="rId22"/>
    <p:sldLayoutId id="2147484226" r:id="rId23"/>
    <p:sldLayoutId id="2147484227" r:id="rId24"/>
    <p:sldLayoutId id="2147484228" r:id="rId25"/>
    <p:sldLayoutId id="2147484229" r:id="rId26"/>
    <p:sldLayoutId id="2147484230" r:id="rId27"/>
    <p:sldLayoutId id="2147484231" r:id="rId28"/>
    <p:sldLayoutId id="2147484232" r:id="rId29"/>
    <p:sldLayoutId id="2147484233" r:id="rId30"/>
    <p:sldLayoutId id="2147484234" r:id="rId31"/>
    <p:sldLayoutId id="2147484235" r:id="rId32"/>
    <p:sldLayoutId id="2147484236" r:id="rId33"/>
    <p:sldLayoutId id="2147484237" r:id="rId34"/>
    <p:sldLayoutId id="2147484238" r:id="rId35"/>
    <p:sldLayoutId id="2147484239" r:id="rId36"/>
    <p:sldLayoutId id="2147484240" r:id="rId37"/>
    <p:sldLayoutId id="2147484241" r:id="rId38"/>
    <p:sldLayoutId id="2147484242" r:id="rId39"/>
    <p:sldLayoutId id="2147484243" r:id="rId40"/>
    <p:sldLayoutId id="2147484244" r:id="rId41"/>
    <p:sldLayoutId id="2147484245" r:id="rId42"/>
    <p:sldLayoutId id="2147484246" r:id="rId43"/>
    <p:sldLayoutId id="2147484247" r:id="rId44"/>
    <p:sldLayoutId id="2147484248" r:id="rId45"/>
    <p:sldLayoutId id="2147484249" r:id="rId46"/>
    <p:sldLayoutId id="2147484250" r:id="rId47"/>
    <p:sldLayoutId id="2147484251" r:id="rId48"/>
    <p:sldLayoutId id="2147484252" r:id="rId49"/>
    <p:sldLayoutId id="2147484253" r:id="rId50"/>
    <p:sldLayoutId id="2147484254" r:id="rId51"/>
    <p:sldLayoutId id="2147484255" r:id="rId52"/>
    <p:sldLayoutId id="2147484256" r:id="rId53"/>
    <p:sldLayoutId id="2147484257" r:id="rId54"/>
    <p:sldLayoutId id="2147484258" r:id="rId55"/>
    <p:sldLayoutId id="2147484259" r:id="rId56"/>
    <p:sldLayoutId id="2147484260" r:id="rId57"/>
    <p:sldLayoutId id="2147484261" r:id="rId58"/>
    <p:sldLayoutId id="2147484262" r:id="rId59"/>
    <p:sldLayoutId id="2147484263" r:id="rId60"/>
    <p:sldLayoutId id="2147484264" r:id="rId61"/>
    <p:sldLayoutId id="2147484265" r:id="rId62"/>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8928">
          <p15:clr>
            <a:srgbClr val="F26B43"/>
          </p15:clr>
        </p15:guide>
        <p15:guide id="4" orient="horz" pos="4800">
          <p15:clr>
            <a:srgbClr val="F26B43"/>
          </p15:clr>
        </p15:guide>
        <p15:guide id="5" orient="horz" pos="5088">
          <p15:clr>
            <a:srgbClr val="F26B43"/>
          </p15:clr>
        </p15:guide>
        <p15:guide id="6" pos="4608">
          <p15:clr>
            <a:srgbClr val="547EBF"/>
          </p15:clr>
        </p15:guide>
        <p15:guide id="7" pos="4464">
          <p15:clr>
            <a:srgbClr val="F26B43"/>
          </p15:clr>
        </p15:guide>
        <p15:guide id="8" pos="2304">
          <p15:clr>
            <a:srgbClr val="547EBF"/>
          </p15:clr>
        </p15:guide>
        <p15:guide id="9" pos="4752">
          <p15:clr>
            <a:srgbClr val="F26B43"/>
          </p15:clr>
        </p15:guide>
        <p15:guide id="10" pos="2160">
          <p15:clr>
            <a:srgbClr val="F26B43"/>
          </p15:clr>
        </p15:guide>
        <p15:guide id="11" pos="2448">
          <p15:clr>
            <a:srgbClr val="F26B43"/>
          </p15:clr>
        </p15:guide>
        <p15:guide id="12" pos="6912">
          <p15:clr>
            <a:srgbClr val="547EBF"/>
          </p15:clr>
        </p15:guide>
        <p15:guide id="13" pos="6768">
          <p15:clr>
            <a:srgbClr val="F26B43"/>
          </p15:clr>
        </p15:guide>
        <p15:guide id="14" pos="7056">
          <p15:clr>
            <a:srgbClr val="F26B43"/>
          </p15:clr>
        </p15:guide>
        <p15:guide id="17" orient="horz" pos="1296">
          <p15:clr>
            <a:srgbClr val="547EBF"/>
          </p15:clr>
        </p15:guide>
        <p15:guide id="18" orient="horz" pos="2592">
          <p15:clr>
            <a:srgbClr val="547EBF"/>
          </p15:clr>
        </p15:guide>
        <p15:guide id="21" orient="horz" pos="3888">
          <p15:clr>
            <a:srgbClr val="547EBF"/>
          </p15:clr>
        </p15:guide>
        <p15:guide id="22" pos="4896">
          <p15:clr>
            <a:srgbClr val="FDE53C"/>
          </p15:clr>
        </p15:guide>
        <p15:guide id="23" pos="4320">
          <p15:clr>
            <a:srgbClr val="FDE53C"/>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4.xml"/><Relationship Id="rId4" Type="http://schemas.openxmlformats.org/officeDocument/2006/relationships/hyperlink" Target="http://ibm.co/gen-ai-book-w3" TargetMode="Externa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ibm.ibv.com/" TargetMode="External"/><Relationship Id="rId2" Type="http://schemas.openxmlformats.org/officeDocument/2006/relationships/image" Target="../media/image8.jpg"/><Relationship Id="rId1" Type="http://schemas.openxmlformats.org/officeDocument/2006/relationships/slideLayout" Target="../slideLayouts/slideLayout27.xml"/><Relationship Id="rId6" Type="http://schemas.openxmlformats.org/officeDocument/2006/relationships/hyperlink" Target="https://www.ibm.com/thought-leadership/institute-business-value/en-us/report/generative-ai-enterprise-priorities" TargetMode="External"/><Relationship Id="rId5" Type="http://schemas.openxmlformats.org/officeDocument/2006/relationships/hyperlink" Target="https://www.ibm.com/thought-leadership/institute-business-value/en-us/report/ceo-generative-ai" TargetMode="External"/><Relationship Id="rId4" Type="http://schemas.openxmlformats.org/officeDocument/2006/relationships/hyperlink" Target="http://ibm.com/ibv"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989780-A395-2767-BDC7-93D6F0762F0F}"/>
              </a:ext>
            </a:extLst>
          </p:cNvPr>
          <p:cNvSpPr>
            <a:spLocks noGrp="1"/>
          </p:cNvSpPr>
          <p:nvPr>
            <p:ph type="title"/>
          </p:nvPr>
        </p:nvSpPr>
        <p:spPr/>
        <p:txBody>
          <a:bodyPr/>
          <a:lstStyle/>
          <a:p>
            <a:r>
              <a:rPr lang="en-US" dirty="0"/>
              <a:t>The CEO’s guide to Generative AI: </a:t>
            </a:r>
            <a:br>
              <a:rPr lang="en-US" dirty="0"/>
            </a:br>
            <a:r>
              <a:rPr lang="en-US" dirty="0"/>
              <a:t>Tech Spend</a:t>
            </a:r>
          </a:p>
        </p:txBody>
      </p:sp>
      <p:sp>
        <p:nvSpPr>
          <p:cNvPr id="7" name="Text Placeholder 6">
            <a:extLst>
              <a:ext uri="{FF2B5EF4-FFF2-40B4-BE49-F238E27FC236}">
                <a16:creationId xmlns:a16="http://schemas.microsoft.com/office/drawing/2014/main" id="{3F9F414F-2BA7-ED64-AC28-344C0FFA53C1}"/>
              </a:ext>
            </a:extLst>
          </p:cNvPr>
          <p:cNvSpPr>
            <a:spLocks noGrp="1"/>
          </p:cNvSpPr>
          <p:nvPr>
            <p:ph type="body" sz="quarter" idx="13"/>
          </p:nvPr>
        </p:nvSpPr>
        <p:spPr>
          <a:xfrm>
            <a:off x="7772400" y="4391000"/>
            <a:ext cx="6400800" cy="1524000"/>
          </a:xfrm>
        </p:spPr>
        <p:txBody>
          <a:bodyPr/>
          <a:lstStyle/>
          <a:p>
            <a:r>
              <a:rPr lang="en-US" sz="2800" dirty="0">
                <a:solidFill>
                  <a:srgbClr val="198038"/>
                </a:solidFill>
              </a:rPr>
              <a:t>How will we pay for it?</a:t>
            </a:r>
            <a:endParaRPr lang="en-US" sz="2800" dirty="0">
              <a:solidFill>
                <a:srgbClr val="24A148"/>
              </a:solidFill>
            </a:endParaRPr>
          </a:p>
        </p:txBody>
      </p:sp>
      <p:pic>
        <p:nvPicPr>
          <p:cNvPr id="4" name="Picture 3">
            <a:extLst>
              <a:ext uri="{FF2B5EF4-FFF2-40B4-BE49-F238E27FC236}">
                <a16:creationId xmlns:a16="http://schemas.microsoft.com/office/drawing/2014/main" id="{B74F8361-F561-0E75-03B8-F758C3740C31}"/>
              </a:ext>
            </a:extLst>
          </p:cNvPr>
          <p:cNvPicPr>
            <a:picLocks noChangeAspect="1"/>
          </p:cNvPicPr>
          <p:nvPr/>
        </p:nvPicPr>
        <p:blipFill rotWithShape="1">
          <a:blip r:embed="rId3"/>
          <a:srcRect r="6687"/>
          <a:stretch/>
        </p:blipFill>
        <p:spPr>
          <a:xfrm>
            <a:off x="0" y="0"/>
            <a:ext cx="7568669" cy="8214683"/>
          </a:xfrm>
          <a:prstGeom prst="rect">
            <a:avLst/>
          </a:prstGeom>
        </p:spPr>
      </p:pic>
      <p:grpSp>
        <p:nvGrpSpPr>
          <p:cNvPr id="13" name="Group 12">
            <a:extLst>
              <a:ext uri="{FF2B5EF4-FFF2-40B4-BE49-F238E27FC236}">
                <a16:creationId xmlns:a16="http://schemas.microsoft.com/office/drawing/2014/main" id="{20341D8A-7F25-0812-5F85-F8AE62555D9F}"/>
              </a:ext>
            </a:extLst>
          </p:cNvPr>
          <p:cNvGrpSpPr/>
          <p:nvPr/>
        </p:nvGrpSpPr>
        <p:grpSpPr>
          <a:xfrm>
            <a:off x="12801600" y="6172201"/>
            <a:ext cx="1828800" cy="2057400"/>
            <a:chOff x="12801600" y="4125686"/>
            <a:chExt cx="1828800" cy="2057400"/>
          </a:xfrm>
        </p:grpSpPr>
        <p:sp>
          <p:nvSpPr>
            <p:cNvPr id="14" name="TextBox 13">
              <a:hlinkClick r:id="rId4"/>
              <a:extLst>
                <a:ext uri="{FF2B5EF4-FFF2-40B4-BE49-F238E27FC236}">
                  <a16:creationId xmlns:a16="http://schemas.microsoft.com/office/drawing/2014/main" id="{B4D040CB-B4C2-570A-5928-E1BA41AD1D96}"/>
                </a:ext>
              </a:extLst>
            </p:cNvPr>
            <p:cNvSpPr txBox="1"/>
            <p:nvPr/>
          </p:nvSpPr>
          <p:spPr>
            <a:xfrm>
              <a:off x="12801600" y="4125686"/>
              <a:ext cx="1828800" cy="2057400"/>
            </a:xfrm>
            <a:prstGeom prst="rect">
              <a:avLst/>
            </a:prstGeom>
            <a:solidFill>
              <a:srgbClr val="E0E0E0"/>
            </a:solidFill>
          </p:spPr>
          <p:txBody>
            <a:bodyPr wrap="square" lIns="228600" tIns="182880" rIns="91440" bIns="0" rtlCol="0">
              <a:noAutofit/>
            </a:bodyPr>
            <a:lstStyle/>
            <a:p>
              <a:pPr>
                <a:lnSpc>
                  <a:spcPct val="110000"/>
                </a:lnSpc>
                <a:spcBef>
                  <a:spcPts val="600"/>
                </a:spcBef>
              </a:pPr>
              <a:endParaRPr lang="en-US" sz="1400" dirty="0">
                <a:solidFill>
                  <a:schemeClr val="bg2"/>
                </a:solidFill>
                <a:latin typeface="IBM Plex Sans Light" panose="020B0403050203000203" pitchFamily="34" charset="0"/>
                <a:ea typeface="IBM Plex Sans" charset="0"/>
                <a:cs typeface="IBM Plex Sans" charset="0"/>
              </a:endParaRPr>
            </a:p>
            <a:p>
              <a:pPr>
                <a:lnSpc>
                  <a:spcPct val="110000"/>
                </a:lnSpc>
                <a:spcBef>
                  <a:spcPts val="600"/>
                </a:spcBef>
              </a:pPr>
              <a:endParaRPr lang="en-US" sz="1400" dirty="0">
                <a:solidFill>
                  <a:schemeClr val="bg2"/>
                </a:solidFill>
                <a:latin typeface="IBM Plex Sans Light" panose="020B0403050203000203" pitchFamily="34" charset="0"/>
                <a:ea typeface="IBM Plex Sans" charset="0"/>
                <a:cs typeface="IBM Plex Sans" charset="0"/>
              </a:endParaRPr>
            </a:p>
            <a:p>
              <a:pPr>
                <a:lnSpc>
                  <a:spcPct val="114000"/>
                </a:lnSpc>
                <a:spcBef>
                  <a:spcPts val="600"/>
                </a:spcBef>
              </a:pPr>
              <a:r>
                <a:rPr lang="en-US" sz="1250" dirty="0">
                  <a:latin typeface="IBM Plex Sans Light" panose="020B0403050203000203" pitchFamily="34" charset="0"/>
                  <a:ea typeface="IBM Plex Sans" charset="0"/>
                  <a:cs typeface="IBM Plex Sans" charset="0"/>
                </a:rPr>
                <a:t>Follow this link </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to download the </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latest version of</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this presentation</a:t>
              </a:r>
            </a:p>
            <a:p>
              <a:pPr>
                <a:lnSpc>
                  <a:spcPct val="114000"/>
                </a:lnSpc>
                <a:spcBef>
                  <a:spcPts val="600"/>
                </a:spcBef>
              </a:pPr>
              <a:endParaRPr lang="en-US" sz="1250" dirty="0">
                <a:latin typeface="IBM Plex Sans Light" panose="020B0403050203000203" pitchFamily="34" charset="0"/>
                <a:ea typeface="IBM Plex Sans" charset="0"/>
                <a:cs typeface="IBM Plex Sans" charset="0"/>
              </a:endParaRPr>
            </a:p>
            <a:p>
              <a:pPr>
                <a:lnSpc>
                  <a:spcPct val="114000"/>
                </a:lnSpc>
                <a:spcBef>
                  <a:spcPts val="600"/>
                </a:spcBef>
              </a:pPr>
              <a:endParaRPr lang="en-US" sz="800" dirty="0">
                <a:solidFill>
                  <a:schemeClr val="bg2"/>
                </a:solidFill>
                <a:latin typeface="IBM Plex Sans Light" panose="020B0403050203000203" pitchFamily="34" charset="0"/>
                <a:ea typeface="IBM Plex Sans" charset="0"/>
                <a:cs typeface="IBM Plex Sans" charset="0"/>
              </a:endParaRPr>
            </a:p>
          </p:txBody>
        </p:sp>
        <p:grpSp>
          <p:nvGrpSpPr>
            <p:cNvPr id="15" name="Group 14">
              <a:extLst>
                <a:ext uri="{FF2B5EF4-FFF2-40B4-BE49-F238E27FC236}">
                  <a16:creationId xmlns:a16="http://schemas.microsoft.com/office/drawing/2014/main" id="{3A86D583-191C-99E8-ABC3-4BC797AC5230}"/>
                </a:ext>
              </a:extLst>
            </p:cNvPr>
            <p:cNvGrpSpPr/>
            <p:nvPr/>
          </p:nvGrpSpPr>
          <p:grpSpPr>
            <a:xfrm>
              <a:off x="13075920" y="4308565"/>
              <a:ext cx="557784" cy="495162"/>
              <a:chOff x="13030200" y="182880"/>
              <a:chExt cx="557784" cy="495162"/>
            </a:xfrm>
          </p:grpSpPr>
          <p:cxnSp>
            <p:nvCxnSpPr>
              <p:cNvPr id="16" name="Straight Arrow Connector 15">
                <a:extLst>
                  <a:ext uri="{FF2B5EF4-FFF2-40B4-BE49-F238E27FC236}">
                    <a16:creationId xmlns:a16="http://schemas.microsoft.com/office/drawing/2014/main" id="{56A8D9B7-8905-3831-F362-E4EFA81259AE}"/>
                  </a:ext>
                </a:extLst>
              </p:cNvPr>
              <p:cNvCxnSpPr>
                <a:cxnSpLocks/>
              </p:cNvCxnSpPr>
              <p:nvPr/>
            </p:nvCxnSpPr>
            <p:spPr>
              <a:xfrm rot="5400000">
                <a:off x="13121640" y="374904"/>
                <a:ext cx="384048" cy="0"/>
              </a:xfrm>
              <a:prstGeom prst="straightConnector1">
                <a:avLst/>
              </a:prstGeom>
              <a:ln w="44450" cap="sq">
                <a:solidFill>
                  <a:schemeClr val="bg1"/>
                </a:solidFill>
                <a:bevel/>
                <a:headEnd type="none" w="med" len="med"/>
                <a:tailEnd type="arrow" w="lg" len="sm"/>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EE4BBCA4-4A49-88AE-5700-125CE568ECA0}"/>
                  </a:ext>
                </a:extLst>
              </p:cNvPr>
              <p:cNvGrpSpPr/>
              <p:nvPr/>
            </p:nvGrpSpPr>
            <p:grpSpPr>
              <a:xfrm>
                <a:off x="13030200" y="554217"/>
                <a:ext cx="557784" cy="123825"/>
                <a:chOff x="13030200" y="554217"/>
                <a:chExt cx="557784" cy="123825"/>
              </a:xfrm>
            </p:grpSpPr>
            <p:cxnSp>
              <p:nvCxnSpPr>
                <p:cNvPr id="18" name="Straight Connector 17">
                  <a:extLst>
                    <a:ext uri="{FF2B5EF4-FFF2-40B4-BE49-F238E27FC236}">
                      <a16:creationId xmlns:a16="http://schemas.microsoft.com/office/drawing/2014/main" id="{EC17C8D9-AB11-7DFB-DB46-3226D72037B9}"/>
                    </a:ext>
                  </a:extLst>
                </p:cNvPr>
                <p:cNvCxnSpPr/>
                <p:nvPr/>
              </p:nvCxnSpPr>
              <p:spPr>
                <a:xfrm>
                  <a:off x="13587984" y="554217"/>
                  <a:ext cx="0" cy="109728"/>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C572EE8-2081-0FD7-B838-C8A5236F9F7B}"/>
                    </a:ext>
                  </a:extLst>
                </p:cNvPr>
                <p:cNvCxnSpPr/>
                <p:nvPr/>
              </p:nvCxnSpPr>
              <p:spPr>
                <a:xfrm>
                  <a:off x="13030200" y="554217"/>
                  <a:ext cx="0" cy="109728"/>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2B93BD-9573-DE4F-F69C-C7AFF3F07AB6}"/>
                    </a:ext>
                  </a:extLst>
                </p:cNvPr>
                <p:cNvCxnSpPr>
                  <a:cxnSpLocks/>
                </p:cNvCxnSpPr>
                <p:nvPr/>
              </p:nvCxnSpPr>
              <p:spPr>
                <a:xfrm rot="16200000">
                  <a:off x="13309092" y="399150"/>
                  <a:ext cx="0" cy="557784"/>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6169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7"/>
          <p:cNvSpPr>
            <a:spLocks noGrp="1"/>
          </p:cNvSpPr>
          <p:nvPr>
            <p:ph type="title"/>
          </p:nvPr>
        </p:nvSpPr>
        <p:spPr/>
        <p:txBody>
          <a:bodyPr/>
          <a:lstStyle/>
          <a:p>
            <a:r>
              <a:rPr lang="en-US" dirty="0">
                <a:solidFill>
                  <a:srgbClr val="24A148"/>
                </a:solidFill>
              </a:rPr>
              <a:t>What CEOs need to </a:t>
            </a:r>
            <a:r>
              <a:rPr lang="en-US" b="1" dirty="0">
                <a:solidFill>
                  <a:srgbClr val="24A148"/>
                </a:solidFill>
                <a:latin typeface="IBM Plex Sans SmBld" panose="020B0503050203000203" pitchFamily="34" charset="0"/>
              </a:rPr>
              <a:t>know</a:t>
            </a:r>
            <a:endParaRPr lang="en-US" dirty="0">
              <a:solidFill>
                <a:srgbClr val="24A148"/>
              </a:solidFill>
            </a:endParaRPr>
          </a:p>
        </p:txBody>
      </p:sp>
      <p:sp>
        <p:nvSpPr>
          <p:cNvPr id="2" name="Content Placeholder 1"/>
          <p:cNvSpPr>
            <a:spLocks noGrp="1"/>
          </p:cNvSpPr>
          <p:nvPr>
            <p:ph sz="quarter" idx="13"/>
          </p:nvPr>
        </p:nvSpPr>
        <p:spPr>
          <a:xfrm>
            <a:off x="457199" y="2057399"/>
            <a:ext cx="6629400" cy="473225"/>
          </a:xfrm>
          <a:noFill/>
          <a:ln>
            <a:noFill/>
          </a:ln>
        </p:spPr>
        <p:txBody>
          <a:bodyPr/>
          <a:lstStyle/>
          <a:p>
            <a:r>
              <a:rPr lang="en-US" sz="2400" dirty="0"/>
              <a:t>You can’t cut your way to growth.</a:t>
            </a:r>
            <a:endParaRPr lang="en-US" dirty="0"/>
          </a:p>
          <a:p>
            <a:endParaRPr lang="en-US" sz="2400" dirty="0"/>
          </a:p>
          <a:p>
            <a:endParaRPr lang="en-US" sz="2400" dirty="0"/>
          </a:p>
        </p:txBody>
      </p:sp>
      <p:sp>
        <p:nvSpPr>
          <p:cNvPr id="10" name="Text Placeholder 9">
            <a:extLst>
              <a:ext uri="{FF2B5EF4-FFF2-40B4-BE49-F238E27FC236}">
                <a16:creationId xmlns:a16="http://schemas.microsoft.com/office/drawing/2014/main" id="{EE5F22F9-9EDB-F2DE-666A-9315A6833480}"/>
              </a:ext>
            </a:extLst>
          </p:cNvPr>
          <p:cNvSpPr>
            <a:spLocks noGrp="1"/>
          </p:cNvSpPr>
          <p:nvPr>
            <p:ph type="body" sz="quarter" idx="19"/>
          </p:nvPr>
        </p:nvSpPr>
        <p:spPr/>
        <p:txBody>
          <a:bodyPr/>
          <a:lstStyle/>
          <a:p>
            <a:r>
              <a:rPr lang="en-US" dirty="0">
                <a:solidFill>
                  <a:srgbClr val="24A148"/>
                </a:solidFill>
              </a:rPr>
              <a:t>Far less focus on income-generation</a:t>
            </a:r>
            <a:r>
              <a:rPr lang="en-US" dirty="0"/>
              <a:t>. Percentage of tech budget focused on efforts that produce business income.</a:t>
            </a:r>
          </a:p>
        </p:txBody>
      </p:sp>
      <p:sp>
        <p:nvSpPr>
          <p:cNvPr id="4" name="Text Placeholder 3">
            <a:extLst>
              <a:ext uri="{FF2B5EF4-FFF2-40B4-BE49-F238E27FC236}">
                <a16:creationId xmlns:a16="http://schemas.microsoft.com/office/drawing/2014/main" id="{4690FEDB-8AE5-8BDC-35FC-80385FF62E23}"/>
              </a:ext>
            </a:extLst>
          </p:cNvPr>
          <p:cNvSpPr>
            <a:spLocks noGrp="1"/>
          </p:cNvSpPr>
          <p:nvPr>
            <p:ph type="body" sz="quarter" idx="20"/>
          </p:nvPr>
        </p:nvSpPr>
        <p:spPr/>
        <p:txBody>
          <a:bodyPr/>
          <a:lstStyle/>
          <a:p>
            <a:r>
              <a:rPr lang="en-US" dirty="0">
                <a:solidFill>
                  <a:srgbClr val="24A148"/>
                </a:solidFill>
              </a:rPr>
              <a:t>Transformative growth takes a backseat. </a:t>
            </a:r>
            <a:r>
              <a:rPr lang="en-US" dirty="0"/>
              <a:t>Percentage of tech budget dedicated to keeping the lights on.</a:t>
            </a:r>
          </a:p>
        </p:txBody>
      </p:sp>
      <p:sp>
        <p:nvSpPr>
          <p:cNvPr id="6" name="Text Placeholder 5">
            <a:extLst>
              <a:ext uri="{FF2B5EF4-FFF2-40B4-BE49-F238E27FC236}">
                <a16:creationId xmlns:a16="http://schemas.microsoft.com/office/drawing/2014/main" id="{30A92A7B-4E98-3210-09D4-55E69A697F07}"/>
              </a:ext>
            </a:extLst>
          </p:cNvPr>
          <p:cNvSpPr>
            <a:spLocks noGrp="1"/>
          </p:cNvSpPr>
          <p:nvPr/>
        </p:nvSpPr>
        <p:spPr>
          <a:xfrm>
            <a:off x="457199" y="183600"/>
            <a:ext cx="2971796" cy="274319"/>
          </a:xfrm>
          <a:prstGeom prst="rect">
            <a:avLst/>
          </a:prstGeom>
        </p:spPr>
        <p:txBody>
          <a:bodyPr vert="horz" lIns="0" tIns="0" rIns="0" bIns="0" rtlCol="0">
            <a:noAutofit/>
          </a:bodyPr>
          <a:lstStyle>
            <a:lvl1pPr marL="0" indent="0" algn="l" rtl="0" eaLnBrk="1" fontAlgn="base" hangingPunct="1">
              <a:lnSpc>
                <a:spcPct val="100000"/>
              </a:lnSpc>
              <a:spcBef>
                <a:spcPts val="0"/>
              </a:spcBef>
              <a:spcAft>
                <a:spcPts val="1400"/>
              </a:spcAft>
              <a:buClr>
                <a:srgbClr val="001141"/>
              </a:buClr>
              <a:buSzPct val="90000"/>
              <a:buFont typeface="IBM Plex Sans Light" pitchFamily="2" charset="2"/>
              <a:buNone/>
              <a:defRPr sz="1000" b="0" i="0">
                <a:solidFill>
                  <a:srgbClr val="6F6F6F"/>
                </a:solidFill>
                <a:latin typeface="IBM Plex Sans Medm" panose="020B05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800"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800"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800" b="0" i="0" baseline="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800"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r>
              <a:rPr lang="en-US" dirty="0"/>
              <a:t>Strategy</a:t>
            </a:r>
          </a:p>
        </p:txBody>
      </p:sp>
      <p:sp>
        <p:nvSpPr>
          <p:cNvPr id="3" name="Content Placeholder 7">
            <a:extLst>
              <a:ext uri="{FF2B5EF4-FFF2-40B4-BE49-F238E27FC236}">
                <a16:creationId xmlns:a16="http://schemas.microsoft.com/office/drawing/2014/main" id="{660C849A-D3D9-FF38-98A9-4D0DDC6DA1FC}"/>
              </a:ext>
            </a:extLst>
          </p:cNvPr>
          <p:cNvSpPr txBox="1">
            <a:spLocks/>
          </p:cNvSpPr>
          <p:nvPr/>
        </p:nvSpPr>
        <p:spPr>
          <a:xfrm>
            <a:off x="457199" y="2921496"/>
            <a:ext cx="6847447" cy="2705472"/>
          </a:xfrm>
          <a:prstGeom prst="rect">
            <a:avLst/>
          </a:prstGeom>
        </p:spPr>
        <p:txBody>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marL="182880" indent="-182880" defTabSz="914400">
              <a:spcBef>
                <a:spcPts val="1200"/>
              </a:spcBef>
              <a:buClr>
                <a:srgbClr val="24A148"/>
              </a:buClr>
              <a:buFont typeface="System Font Regular"/>
              <a:buChar char="–"/>
            </a:pPr>
            <a:r>
              <a:rPr lang="en-US" kern="0" dirty="0">
                <a:solidFill>
                  <a:srgbClr val="24A148"/>
                </a:solidFill>
              </a:rPr>
              <a:t>Almost three-quarters (71%) of gen AI spending </a:t>
            </a:r>
            <a:r>
              <a:rPr lang="en-US" kern="0" dirty="0"/>
              <a:t>will go to HR, finance, customer service, sales and marketing, and IT, where investments are expected to cut costs.</a:t>
            </a:r>
          </a:p>
          <a:p>
            <a:pPr marL="182880" indent="-182880" defTabSz="914400">
              <a:spcBef>
                <a:spcPts val="1200"/>
              </a:spcBef>
              <a:buClr>
                <a:srgbClr val="24A148"/>
              </a:buClr>
              <a:buFont typeface="System Font Regular"/>
              <a:buChar char="–"/>
            </a:pPr>
            <a:r>
              <a:rPr lang="en-US" kern="0" dirty="0"/>
              <a:t> </a:t>
            </a:r>
            <a:r>
              <a:rPr lang="en-US" kern="0" dirty="0">
                <a:solidFill>
                  <a:srgbClr val="24A148"/>
                </a:solidFill>
              </a:rPr>
              <a:t>Only 29% will go to product-related business functions</a:t>
            </a:r>
            <a:r>
              <a:rPr lang="en-US" kern="0" dirty="0"/>
              <a:t>, where growth-driving innovations incubate.</a:t>
            </a:r>
          </a:p>
        </p:txBody>
      </p:sp>
      <p:graphicFrame>
        <p:nvGraphicFramePr>
          <p:cNvPr id="5" name="Chart 36">
            <a:extLst>
              <a:ext uri="{FF2B5EF4-FFF2-40B4-BE49-F238E27FC236}">
                <a16:creationId xmlns:a16="http://schemas.microsoft.com/office/drawing/2014/main" id="{21B25CDC-6F80-8B5E-3057-2AC6B1A96DA5}"/>
              </a:ext>
            </a:extLst>
          </p:cNvPr>
          <p:cNvGraphicFramePr>
            <a:graphicFrameLocks noChangeAspect="1"/>
          </p:cNvGraphicFramePr>
          <p:nvPr>
            <p:extLst>
              <p:ext uri="{D42A27DB-BD31-4B8C-83A1-F6EECF244321}">
                <p14:modId xmlns:p14="http://schemas.microsoft.com/office/powerpoint/2010/main" val="3828812441"/>
              </p:ext>
            </p:extLst>
          </p:nvPr>
        </p:nvGraphicFramePr>
        <p:xfrm>
          <a:off x="7171132" y="2403916"/>
          <a:ext cx="3744468" cy="243096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02DBC861-4CB2-3741-3A45-26ADCB60BD50}"/>
              </a:ext>
            </a:extLst>
          </p:cNvPr>
          <p:cNvSpPr txBox="1"/>
          <p:nvPr/>
        </p:nvSpPr>
        <p:spPr>
          <a:xfrm>
            <a:off x="8026003" y="3196004"/>
            <a:ext cx="2385489" cy="729219"/>
          </a:xfrm>
          <a:prstGeom prst="rect">
            <a:avLst/>
          </a:prstGeom>
        </p:spPr>
        <p:txBody>
          <a:bodyPr wrap="square" lIns="0" tIns="0" rIns="0" bIns="0" rtlCol="0">
            <a:noAutofit/>
          </a:bodyPr>
          <a:lstStyle/>
          <a:p>
            <a:pPr algn="ctr">
              <a:lnSpc>
                <a:spcPct val="105000"/>
              </a:lnSpc>
              <a:spcBef>
                <a:spcPts val="1000"/>
              </a:spcBef>
            </a:pPr>
            <a:r>
              <a:rPr lang="en-US" sz="4000" dirty="0">
                <a:latin typeface="IBM Plex Sans Light" panose="020B0403050203000203" pitchFamily="34" charset="0"/>
                <a:ea typeface="IBM Plex Sans" charset="0"/>
                <a:cs typeface="IBM Plex Sans" charset="0"/>
              </a:rPr>
              <a:t>23%</a:t>
            </a:r>
          </a:p>
        </p:txBody>
      </p:sp>
      <p:graphicFrame>
        <p:nvGraphicFramePr>
          <p:cNvPr id="8" name="Chart 36">
            <a:extLst>
              <a:ext uri="{FF2B5EF4-FFF2-40B4-BE49-F238E27FC236}">
                <a16:creationId xmlns:a16="http://schemas.microsoft.com/office/drawing/2014/main" id="{DEDDF20E-1D83-E1B6-99BD-65978702F3E8}"/>
              </a:ext>
            </a:extLst>
          </p:cNvPr>
          <p:cNvGraphicFramePr>
            <a:graphicFrameLocks noChangeAspect="1"/>
          </p:cNvGraphicFramePr>
          <p:nvPr>
            <p:extLst>
              <p:ext uri="{D42A27DB-BD31-4B8C-83A1-F6EECF244321}">
                <p14:modId xmlns:p14="http://schemas.microsoft.com/office/powerpoint/2010/main" val="865083726"/>
              </p:ext>
            </p:extLst>
          </p:nvPr>
        </p:nvGraphicFramePr>
        <p:xfrm>
          <a:off x="10771532" y="2403916"/>
          <a:ext cx="3744468" cy="2430964"/>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90E418A6-1319-4D9B-A7CC-31AF43F87503}"/>
              </a:ext>
            </a:extLst>
          </p:cNvPr>
          <p:cNvSpPr txBox="1"/>
          <p:nvPr/>
        </p:nvSpPr>
        <p:spPr>
          <a:xfrm>
            <a:off x="11626403" y="3196004"/>
            <a:ext cx="2385489" cy="729219"/>
          </a:xfrm>
          <a:prstGeom prst="rect">
            <a:avLst/>
          </a:prstGeom>
        </p:spPr>
        <p:txBody>
          <a:bodyPr wrap="square" lIns="0" tIns="0" rIns="0" bIns="0" rtlCol="0">
            <a:noAutofit/>
          </a:bodyPr>
          <a:lstStyle/>
          <a:p>
            <a:pPr algn="ctr">
              <a:lnSpc>
                <a:spcPct val="105000"/>
              </a:lnSpc>
              <a:spcBef>
                <a:spcPts val="1000"/>
              </a:spcBef>
            </a:pPr>
            <a:r>
              <a:rPr lang="en-US" sz="4000" dirty="0">
                <a:latin typeface="IBM Plex Sans Light" panose="020B0403050203000203" pitchFamily="34" charset="0"/>
                <a:ea typeface="IBM Plex Sans" charset="0"/>
                <a:cs typeface="IBM Plex Sans" charset="0"/>
              </a:rPr>
              <a:t>47%</a:t>
            </a:r>
          </a:p>
        </p:txBody>
      </p:sp>
    </p:spTree>
    <p:extLst>
      <p:ext uri="{BB962C8B-B14F-4D97-AF65-F5344CB8AC3E}">
        <p14:creationId xmlns:p14="http://schemas.microsoft.com/office/powerpoint/2010/main" val="68179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sz="3200" dirty="0">
                <a:solidFill>
                  <a:srgbClr val="24A148"/>
                </a:solidFill>
              </a:rPr>
              <a:t>What CEOs need to </a:t>
            </a:r>
            <a:r>
              <a:rPr lang="en-US" sz="3200" b="1" dirty="0">
                <a:solidFill>
                  <a:srgbClr val="24A148"/>
                </a:solidFill>
                <a:latin typeface="IBM Plex Sans SmBld" panose="020B0503050203000203" pitchFamily="34" charset="0"/>
              </a:rPr>
              <a:t>do</a:t>
            </a:r>
            <a:endParaRPr lang="en-US" sz="3200" dirty="0">
              <a:solidFill>
                <a:srgbClr val="24A148"/>
              </a:solidFill>
            </a:endParaRPr>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Appropriate the private equity playbook. </a:t>
            </a:r>
            <a:r>
              <a:rPr lang="en-US" sz="1800" dirty="0">
                <a:effectLst/>
                <a:ea typeface="Times New Roman" panose="02020603050405020304" pitchFamily="18" charset="0"/>
                <a:cs typeface="Calibri" panose="020F0502020204030204" pitchFamily="34" charset="0"/>
              </a:rPr>
              <a:t>Apply lessons from the way private equity firms invest in IT. Ruthlessly eliminate initiatives that won’t improve the value of the enterprise within three years—and funnel those funds to programs that will.</a:t>
            </a:r>
            <a:endParaRPr lang="en-IN" sz="1800" dirty="0">
              <a:effectLst/>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Radically modernize methods and practices for designing strategic IT investments. </a:t>
            </a:r>
            <a:r>
              <a:rPr lang="en-US" sz="1800" dirty="0">
                <a:effectLst/>
                <a:ea typeface="Times New Roman" panose="02020603050405020304" pitchFamily="18" charset="0"/>
                <a:cs typeface="Calibri" panose="020F0502020204030204" pitchFamily="34" charset="0"/>
              </a:rPr>
              <a:t>Allocate spend based on overall growth potential, not just short-term savings. Stop “peanut butter spreading” generative AI funding equally across organizational silos.</a:t>
            </a:r>
            <a:endParaRPr lang="en-IN" sz="1800" dirty="0">
              <a:effectLst/>
              <a:ea typeface="Calibri" panose="020F0502020204030204"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a:xfrm>
            <a:off x="11201400" y="2057400"/>
            <a:ext cx="3098576" cy="5486400"/>
          </a:xfrm>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Think ecosystem always. </a:t>
            </a:r>
            <a:r>
              <a:rPr lang="en-US" sz="1800" dirty="0">
                <a:effectLst/>
                <a:ea typeface="Times New Roman" panose="02020603050405020304" pitchFamily="18" charset="0"/>
                <a:cs typeface="Calibri" panose="020F0502020204030204" pitchFamily="34" charset="0"/>
              </a:rPr>
              <a:t>Engage your strategic IT service providers and your most valuable customers in discussions about how to maximize the value of generative AI. Make business model innovation a group project.</a:t>
            </a:r>
            <a:endParaRPr lang="en-IN" sz="1800" dirty="0">
              <a:effectLst/>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solidFill>
                  <a:schemeClr val="tx1"/>
                </a:solidFill>
                <a:latin typeface="IBM Plex Sans Light" panose="020B0403050203000203" pitchFamily="34" charset="0"/>
              </a:rPr>
              <a:t>Strategy</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836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Be intentional and stack</a:t>
            </a:r>
          </a:p>
          <a:p>
            <a:pPr defTabSz="914400">
              <a:spcBef>
                <a:spcPts val="0"/>
              </a:spcBef>
            </a:pPr>
            <a:r>
              <a:rPr lang="en-US" sz="2800" kern="0" dirty="0">
                <a:ea typeface="Times New Roman" panose="02020603050405020304" pitchFamily="18" charset="0"/>
                <a:cs typeface="Calibri" panose="020F0502020204030204" pitchFamily="34" charset="0"/>
              </a:rPr>
              <a:t>your investments.</a:t>
            </a:r>
            <a:endParaRPr lang="en-IN" sz="280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8872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7">
            <a:extLst>
              <a:ext uri="{FF2B5EF4-FFF2-40B4-BE49-F238E27FC236}">
                <a16:creationId xmlns:a16="http://schemas.microsoft.com/office/drawing/2014/main" id="{FD0621B5-64B5-50BB-E4AB-58022CE744DB}"/>
              </a:ext>
            </a:extLst>
          </p:cNvPr>
          <p:cNvPicPr>
            <a:picLocks noChangeAspect="1"/>
          </p:cNvPicPr>
          <p:nvPr/>
        </p:nvPicPr>
        <p:blipFill rotWithShape="1">
          <a:blip r:embed="rId2"/>
          <a:srcRect l="6250" t="5555" r="6250" b="6905"/>
          <a:stretch/>
        </p:blipFill>
        <p:spPr>
          <a:xfrm>
            <a:off x="457200" y="457199"/>
            <a:ext cx="6537960" cy="7358549"/>
          </a:xfrm>
          <a:prstGeom prst="rect">
            <a:avLst/>
          </a:prstGeom>
          <a:solidFill>
            <a:schemeClr val="tx1"/>
          </a:solidFill>
        </p:spPr>
      </p:pic>
      <p:sp>
        <p:nvSpPr>
          <p:cNvPr id="3" name="TextBox 2">
            <a:extLst>
              <a:ext uri="{FF2B5EF4-FFF2-40B4-BE49-F238E27FC236}">
                <a16:creationId xmlns:a16="http://schemas.microsoft.com/office/drawing/2014/main" id="{89F57A1B-6B25-DDC0-EF2F-13EA5AE5B8C0}"/>
              </a:ext>
            </a:extLst>
          </p:cNvPr>
          <p:cNvSpPr txBox="1"/>
          <p:nvPr/>
        </p:nvSpPr>
        <p:spPr>
          <a:xfrm>
            <a:off x="9630888" y="4156364"/>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4" name="TextBox 3">
            <a:extLst>
              <a:ext uri="{FF2B5EF4-FFF2-40B4-BE49-F238E27FC236}">
                <a16:creationId xmlns:a16="http://schemas.microsoft.com/office/drawing/2014/main" id="{E8A5A35C-D0F0-8C2E-3DA4-3B7903DEDD8C}"/>
              </a:ext>
            </a:extLst>
          </p:cNvPr>
          <p:cNvSpPr txBox="1"/>
          <p:nvPr/>
        </p:nvSpPr>
        <p:spPr>
          <a:xfrm>
            <a:off x="9452758" y="4168239"/>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graphicFrame>
        <p:nvGraphicFramePr>
          <p:cNvPr id="5" name="Table 6">
            <a:extLst>
              <a:ext uri="{FF2B5EF4-FFF2-40B4-BE49-F238E27FC236}">
                <a16:creationId xmlns:a16="http://schemas.microsoft.com/office/drawing/2014/main" id="{710CA6F3-3DE9-CA7E-8D58-810357EE6771}"/>
              </a:ext>
            </a:extLst>
          </p:cNvPr>
          <p:cNvGraphicFramePr>
            <a:graphicFrameLocks noGrp="1"/>
          </p:cNvGraphicFramePr>
          <p:nvPr>
            <p:extLst>
              <p:ext uri="{D42A27DB-BD31-4B8C-83A1-F6EECF244321}">
                <p14:modId xmlns:p14="http://schemas.microsoft.com/office/powerpoint/2010/main" val="482232604"/>
              </p:ext>
            </p:extLst>
          </p:nvPr>
        </p:nvGraphicFramePr>
        <p:xfrm>
          <a:off x="7305058" y="2386608"/>
          <a:ext cx="7056784" cy="2991420"/>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4284940107"/>
                    </a:ext>
                  </a:extLst>
                </a:gridCol>
                <a:gridCol w="4968552">
                  <a:extLst>
                    <a:ext uri="{9D8B030D-6E8A-4147-A177-3AD203B41FA5}">
                      <a16:colId xmlns:a16="http://schemas.microsoft.com/office/drawing/2014/main" val="4070713648"/>
                    </a:ext>
                  </a:extLst>
                </a:gridCol>
              </a:tblGrid>
              <a:tr h="411063">
                <a:tc gridSpan="2">
                  <a:txBody>
                    <a:bodyPr/>
                    <a:lstStyle/>
                    <a:p>
                      <a:pPr marL="0" marR="0" lvl="0" indent="0" algn="l" defTabSz="1160222" rtl="0" eaLnBrk="1" fontAlgn="auto" latinLnBrk="0" hangingPunct="1">
                        <a:lnSpc>
                          <a:spcPct val="100000"/>
                        </a:lnSpc>
                        <a:spcBef>
                          <a:spcPts val="0"/>
                        </a:spcBef>
                        <a:spcAft>
                          <a:spcPts val="0"/>
                        </a:spcAft>
                        <a:buClrTx/>
                        <a:buSzTx/>
                        <a:buFontTx/>
                        <a:buNone/>
                        <a:tabLst/>
                        <a:defRPr/>
                      </a:pPr>
                      <a:r>
                        <a:rPr lang="en-US" sz="1600" b="1" dirty="0">
                          <a:latin typeface="IBM Plex Sans SmBld" panose="020B0503050203000203" pitchFamily="34" charset="0"/>
                          <a:ea typeface="IBM Plex Sans" charset="0"/>
                          <a:cs typeface="IBM Plex Sans" charset="0"/>
                        </a:rPr>
                        <a:t>Links to additional content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2714490768"/>
                  </a:ext>
                </a:extLst>
              </a:tr>
              <a:tr h="669057">
                <a:tc>
                  <a:txBody>
                    <a:bodyPr/>
                    <a:lstStyle/>
                    <a:p>
                      <a:r>
                        <a:rPr lang="en-US" sz="1400" dirty="0">
                          <a:solidFill>
                            <a:schemeClr val="tx1"/>
                          </a:solidFill>
                          <a:hlinkClick r:id="rId3"/>
                        </a:rPr>
                        <a:t>IBV Main Page</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4"/>
                        </a:rPr>
                        <a:t>ibm.com/</a:t>
                      </a:r>
                      <a:r>
                        <a:rPr lang="en-US" sz="1400" dirty="0" err="1">
                          <a:solidFill>
                            <a:schemeClr val="tx1"/>
                          </a:solidFill>
                          <a:hlinkClick r:id="rId4"/>
                        </a:rPr>
                        <a:t>ibv</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278863"/>
                  </a:ext>
                </a:extLst>
              </a:tr>
              <a:tr h="955650">
                <a:tc>
                  <a:txBody>
                    <a:bodyPr/>
                    <a:lstStyle/>
                    <a:p>
                      <a:r>
                        <a:rPr lang="en-US" sz="1400" dirty="0">
                          <a:solidFill>
                            <a:schemeClr val="tx1"/>
                          </a:solidFill>
                          <a:hlinkClick r:id="rId5"/>
                        </a:rPr>
                        <a:t>The CEOs Guide to Generative AI</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5"/>
                        </a:rPr>
                        <a:t>https://</a:t>
                      </a:r>
                      <a:r>
                        <a:rPr lang="en-US" sz="1400" dirty="0" err="1">
                          <a:solidFill>
                            <a:schemeClr val="tx1"/>
                          </a:solidFill>
                          <a:hlinkClick r:id="rId5"/>
                        </a:rPr>
                        <a:t>www.ibm.com</a:t>
                      </a:r>
                      <a:r>
                        <a:rPr lang="en-US" sz="1400" dirty="0">
                          <a:solidFill>
                            <a:schemeClr val="tx1"/>
                          </a:solidFill>
                          <a:hlinkClick r:id="rId5"/>
                        </a:rPr>
                        <a:t>/thought-leadership/institute-business-value/</a:t>
                      </a:r>
                      <a:r>
                        <a:rPr lang="en-US" sz="1400" dirty="0" err="1">
                          <a:solidFill>
                            <a:schemeClr val="tx1"/>
                          </a:solidFill>
                          <a:hlinkClick r:id="rId5"/>
                        </a:rPr>
                        <a:t>en</a:t>
                      </a:r>
                      <a:r>
                        <a:rPr lang="en-US" sz="1400" dirty="0">
                          <a:solidFill>
                            <a:schemeClr val="tx1"/>
                          </a:solidFill>
                          <a:hlinkClick r:id="rId5"/>
                        </a:rPr>
                        <a:t>-us/report/</a:t>
                      </a:r>
                      <a:r>
                        <a:rPr lang="en-US" sz="1400" dirty="0" err="1">
                          <a:solidFill>
                            <a:schemeClr val="tx1"/>
                          </a:solidFill>
                          <a:hlinkClick r:id="rId5"/>
                        </a:rPr>
                        <a:t>ceo</a:t>
                      </a:r>
                      <a:r>
                        <a:rPr lang="en-US" sz="1400" dirty="0">
                          <a:solidFill>
                            <a:schemeClr val="tx1"/>
                          </a:solidFill>
                          <a:hlinkClick r:id="rId5"/>
                        </a:rPr>
                        <a:t>-generative-ai</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95196835"/>
                  </a:ext>
                </a:extLst>
              </a:tr>
              <a:tr h="955650">
                <a:tc>
                  <a:txBody>
                    <a:bodyPr/>
                    <a:lstStyle/>
                    <a:p>
                      <a:r>
                        <a:rPr lang="en-US" sz="1400" dirty="0">
                          <a:solidFill>
                            <a:schemeClr val="tx1"/>
                          </a:solidFill>
                          <a:hlinkClick r:id="rId6"/>
                        </a:rPr>
                        <a:t>Generative AI: The state of the market</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6"/>
                        </a:rPr>
                        <a:t>https://</a:t>
                      </a:r>
                      <a:r>
                        <a:rPr lang="en-US" sz="1400" dirty="0" err="1">
                          <a:solidFill>
                            <a:schemeClr val="tx1"/>
                          </a:solidFill>
                          <a:hlinkClick r:id="rId6"/>
                        </a:rPr>
                        <a:t>www.ibm.com</a:t>
                      </a:r>
                      <a:r>
                        <a:rPr lang="en-US" sz="1400" dirty="0">
                          <a:solidFill>
                            <a:schemeClr val="tx1"/>
                          </a:solidFill>
                          <a:hlinkClick r:id="rId6"/>
                        </a:rPr>
                        <a:t>/thought-leadership/institute-business-value/</a:t>
                      </a:r>
                      <a:r>
                        <a:rPr lang="en-US" sz="1400" dirty="0" err="1">
                          <a:solidFill>
                            <a:schemeClr val="tx1"/>
                          </a:solidFill>
                          <a:hlinkClick r:id="rId6"/>
                        </a:rPr>
                        <a:t>en</a:t>
                      </a:r>
                      <a:r>
                        <a:rPr lang="en-US" sz="1400" dirty="0">
                          <a:solidFill>
                            <a:schemeClr val="tx1"/>
                          </a:solidFill>
                          <a:hlinkClick r:id="rId6"/>
                        </a:rPr>
                        <a:t>-us/report/generative-ai-enterprise-priorities</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340283"/>
                  </a:ext>
                </a:extLst>
              </a:tr>
            </a:tbl>
          </a:graphicData>
        </a:graphic>
      </p:graphicFrame>
    </p:spTree>
    <p:extLst>
      <p:ext uri="{BB962C8B-B14F-4D97-AF65-F5344CB8AC3E}">
        <p14:creationId xmlns:p14="http://schemas.microsoft.com/office/powerpoint/2010/main" val="1866815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06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spc="-100" dirty="0">
                <a:solidFill>
                  <a:schemeClr val="tx1"/>
                </a:solidFill>
                <a:ea typeface="IBM Plex Sans" charset="0"/>
                <a:cs typeface="IBM Plex Sans" charset="0"/>
              </a:rPr>
              <a:t>There’s no “one-and-done” generative AI investment. This revolutionary technology promises to impact every business function—and the entire IT estate.</a:t>
            </a:r>
          </a:p>
        </p:txBody>
      </p:sp>
      <p:sp>
        <p:nvSpPr>
          <p:cNvPr id="6" name="Rectangle 5"/>
          <p:cNvSpPr/>
          <p:nvPr/>
        </p:nvSpPr>
        <p:spPr>
          <a:xfrm>
            <a:off x="13853129" y="7838414"/>
            <a:ext cx="65" cy="215444"/>
          </a:xfrm>
          <a:prstGeom prst="rect">
            <a:avLst/>
          </a:prstGeom>
          <a:gradFill>
            <a:gsLst>
              <a:gs pos="35000">
                <a:srgbClr val="162B3B">
                  <a:alpha val="57000"/>
                </a:srgbClr>
              </a:gs>
              <a:gs pos="93000">
                <a:srgbClr val="345373">
                  <a:alpha val="0"/>
                </a:srgbClr>
              </a:gs>
            </a:gsLst>
            <a:path path="rect">
              <a:fillToRect l="50000" t="50000" r="50000" b="50000"/>
            </a:path>
          </a:gradFill>
        </p:spPr>
        <p:txBody>
          <a:bodyPr wrap="none" lIns="0" tIns="0" rIns="0" bIns="0" rtlCol="0" anchor="ctr">
            <a:spAutoFit/>
          </a:bodyPr>
          <a:lstStyle/>
          <a:p>
            <a:pPr marL="0" marR="0" lvl="0" indent="0" algn="ctr" defTabSz="1097573"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5F6FF"/>
              </a:solidFill>
              <a:effectLst/>
              <a:uLnTx/>
              <a:uFillTx/>
              <a:latin typeface="Arial Regular" charset="0"/>
              <a:ea typeface="+mn-ea"/>
              <a:cs typeface="+mn-cs"/>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3670557" y="7821792"/>
            <a:ext cx="593808" cy="239562"/>
          </a:xfrm>
          <a:prstGeom prst="rect">
            <a:avLst/>
          </a:prstGeom>
          <a:noFill/>
        </p:spPr>
      </p:pic>
      <p:sp>
        <p:nvSpPr>
          <p:cNvPr id="5" name="Picture Placeholder 4">
            <a:extLst>
              <a:ext uri="{FF2B5EF4-FFF2-40B4-BE49-F238E27FC236}">
                <a16:creationId xmlns:a16="http://schemas.microsoft.com/office/drawing/2014/main" id="{802CDF07-4C9E-B133-CD6B-8AA7B0C90D5E}"/>
              </a:ext>
            </a:extLst>
          </p:cNvPr>
          <p:cNvSpPr>
            <a:spLocks noGrp="1"/>
          </p:cNvSpPr>
          <p:nvPr>
            <p:ph type="pic" sz="quarter" idx="10"/>
          </p:nvPr>
        </p:nvSpPr>
        <p:spPr/>
        <p:txBody>
          <a:bodyPr/>
          <a:lstStyle/>
          <a:p>
            <a:endParaRPr lang="en-US"/>
          </a:p>
        </p:txBody>
      </p:sp>
      <p:pic>
        <p:nvPicPr>
          <p:cNvPr id="2" name="Picture Placeholder 6">
            <a:extLst>
              <a:ext uri="{FF2B5EF4-FFF2-40B4-BE49-F238E27FC236}">
                <a16:creationId xmlns:a16="http://schemas.microsoft.com/office/drawing/2014/main" id="{11FF71BF-82CD-F6C3-B333-0430EDD00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399" y="329184"/>
            <a:ext cx="6537960" cy="7355205"/>
          </a:xfrm>
          <a:prstGeom prst="rect">
            <a:avLst/>
          </a:prstGeom>
        </p:spPr>
      </p:pic>
    </p:spTree>
    <p:extLst>
      <p:ext uri="{BB962C8B-B14F-4D97-AF65-F5344CB8AC3E}">
        <p14:creationId xmlns:p14="http://schemas.microsoft.com/office/powerpoint/2010/main" val="243839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5861305" cy="3546573"/>
          </a:xfrm>
        </p:spPr>
        <p:txBody>
          <a:bodyPr/>
          <a:lstStyle/>
          <a:p>
            <a:r>
              <a:rPr lang="en-US" sz="3200" dirty="0">
                <a:solidFill>
                  <a:srgbClr val="24A148"/>
                </a:solidFill>
                <a:latin typeface="IBM Plex Sans Medm" panose="020B0503050203000203" pitchFamily="34" charset="0"/>
              </a:rPr>
              <a:t>Spending.</a:t>
            </a:r>
          </a:p>
          <a:p>
            <a:r>
              <a:rPr lang="en-US" sz="3200" dirty="0"/>
              <a:t>People.</a:t>
            </a:r>
          </a:p>
          <a:p>
            <a:r>
              <a:rPr lang="en-US" sz="3200" dirty="0"/>
              <a:t>Strategy. </a:t>
            </a:r>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br>
              <a:rPr lang="en-US" sz="4400" kern="0" dirty="0">
                <a:solidFill>
                  <a:schemeClr val="tx1"/>
                </a:solidFill>
              </a:rPr>
            </a:b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10514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88CDD-FA6C-03D7-E6D9-B264DBFF6870}"/>
            </a:ext>
          </a:extLst>
        </p:cNvPr>
        <p:cNvGrpSpPr/>
        <p:nvPr/>
      </p:nvGrpSpPr>
      <p:grpSpPr>
        <a:xfrm>
          <a:off x="0" y="0"/>
          <a:ext cx="0" cy="0"/>
          <a:chOff x="0" y="0"/>
          <a:chExt cx="0" cy="0"/>
        </a:xfrm>
      </p:grpSpPr>
      <p:sp>
        <p:nvSpPr>
          <p:cNvPr id="13" name="Text Placeholder 40">
            <a:extLst>
              <a:ext uri="{FF2B5EF4-FFF2-40B4-BE49-F238E27FC236}">
                <a16:creationId xmlns:a16="http://schemas.microsoft.com/office/drawing/2014/main" id="{F329547B-0730-EEBF-041B-D1853F65040C}"/>
              </a:ext>
            </a:extLst>
          </p:cNvPr>
          <p:cNvSpPr txBox="1">
            <a:spLocks/>
          </p:cNvSpPr>
          <p:nvPr/>
        </p:nvSpPr>
        <p:spPr>
          <a:xfrm>
            <a:off x="281007" y="2127504"/>
            <a:ext cx="3200400" cy="5486400"/>
          </a:xfrm>
          <a:prstGeom prst="rect">
            <a:avLst/>
          </a:prstGeom>
          <a:solidFill>
            <a:schemeClr val="bg1"/>
          </a:solidFill>
        </p:spPr>
        <p:txBody>
          <a:bodyPr vert="horz" lIns="108000" tIns="0" rIns="228600" bIns="22860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br>
              <a:rPr lang="en-US" kern="0" dirty="0"/>
            </a:br>
            <a:br>
              <a:rPr lang="en-US" kern="0" dirty="0"/>
            </a:br>
            <a:br>
              <a:rPr lang="en-US" kern="0" dirty="0"/>
            </a:br>
            <a:br>
              <a:rPr lang="en-US" kern="0" dirty="0"/>
            </a:br>
            <a:br>
              <a:rPr lang="en-US" kern="0" dirty="0"/>
            </a:br>
            <a:br>
              <a:rPr lang="en-US" kern="0" dirty="0"/>
            </a:br>
            <a:br>
              <a:rPr lang="en-US" kern="0" dirty="0"/>
            </a:br>
            <a:r>
              <a:rPr lang="en-US" kern="0" dirty="0"/>
              <a:t>the average Generative AI budget of organizations in 2023, even as generative AI spend has increased exponentially in the past few years. </a:t>
            </a:r>
          </a:p>
        </p:txBody>
      </p:sp>
      <p:sp>
        <p:nvSpPr>
          <p:cNvPr id="24" name="Content Placeholder 23">
            <a:extLst>
              <a:ext uri="{FF2B5EF4-FFF2-40B4-BE49-F238E27FC236}">
                <a16:creationId xmlns:a16="http://schemas.microsoft.com/office/drawing/2014/main" id="{EF41275B-7F50-54CE-8DA8-3B0E93F4B43F}"/>
              </a:ext>
            </a:extLst>
          </p:cNvPr>
          <p:cNvSpPr>
            <a:spLocks noGrp="1"/>
          </p:cNvSpPr>
          <p:nvPr>
            <p:ph sz="quarter" idx="15"/>
          </p:nvPr>
        </p:nvSpPr>
        <p:spPr/>
        <p:txBody>
          <a:bodyPr/>
          <a:lstStyle/>
          <a:p>
            <a:r>
              <a:rPr lang="en-US" dirty="0">
                <a:latin typeface="IBM Plex Sans Medm" panose="020B0503050203000203" pitchFamily="34" charset="0"/>
              </a:rPr>
              <a:t>Funding directed from existing budgets</a:t>
            </a:r>
            <a:br>
              <a:rPr lang="en-US" dirty="0">
                <a:latin typeface="IBM Plex Sans Medm" panose="020B0503050203000203" pitchFamily="34" charset="0"/>
              </a:rPr>
            </a:br>
            <a:br>
              <a:rPr lang="en-US" dirty="0">
                <a:latin typeface="IBM Plex Sans Medm" panose="020B0503050203000203" pitchFamily="34" charset="0"/>
              </a:rPr>
            </a:br>
            <a:br>
              <a:rPr lang="en-US" dirty="0">
                <a:latin typeface="IBM Plex Sans Medm" panose="020B0503050203000203" pitchFamily="34" charset="0"/>
              </a:rPr>
            </a:br>
            <a:br>
              <a:rPr lang="en-US" dirty="0">
                <a:latin typeface="IBM Plex Sans Medm" panose="020B0503050203000203" pitchFamily="34" charset="0"/>
              </a:rPr>
            </a:br>
            <a:br>
              <a:rPr lang="en-US" dirty="0">
                <a:latin typeface="IBM Plex Sans Medm" panose="020B0503050203000203" pitchFamily="34" charset="0"/>
              </a:rPr>
            </a:br>
            <a:br>
              <a:rPr lang="en-US" dirty="0">
                <a:latin typeface="IBM Plex Sans Medm" panose="020B0503050203000203" pitchFamily="34" charset="0"/>
              </a:rPr>
            </a:br>
            <a:br>
              <a:rPr lang="en-US" dirty="0">
                <a:latin typeface="IBM Plex Sans Medm" panose="020B0503050203000203" pitchFamily="34" charset="0"/>
              </a:rPr>
            </a:br>
            <a:br>
              <a:rPr lang="en-US" dirty="0">
                <a:latin typeface="IBM Plex Sans Medm" panose="020B0503050203000203" pitchFamily="34" charset="0"/>
              </a:rPr>
            </a:br>
            <a:br>
              <a:rPr lang="en-US" dirty="0">
                <a:latin typeface="IBM Plex Sans Medm" panose="020B0503050203000203" pitchFamily="34" charset="0"/>
              </a:rPr>
            </a:br>
            <a:r>
              <a:rPr lang="en-US" dirty="0"/>
              <a:t>30% of executives say the net-new gen Ai spend will come at the expense of non-AI IT spend, while most (52%) expect to pull gen AI spending from the broader AI investment portfolio.</a:t>
            </a:r>
          </a:p>
          <a:p>
            <a:endParaRPr lang="en-US" dirty="0">
              <a:latin typeface="IBM Plex Sans Medm" panose="020B0503050203000203" pitchFamily="34" charset="0"/>
            </a:endParaRPr>
          </a:p>
          <a:p>
            <a:endParaRPr lang="en-US" dirty="0"/>
          </a:p>
        </p:txBody>
      </p:sp>
      <p:sp>
        <p:nvSpPr>
          <p:cNvPr id="2" name="Title 1">
            <a:extLst>
              <a:ext uri="{FF2B5EF4-FFF2-40B4-BE49-F238E27FC236}">
                <a16:creationId xmlns:a16="http://schemas.microsoft.com/office/drawing/2014/main" id="{5A700204-091C-11F0-45DE-D38A5D545686}"/>
              </a:ext>
            </a:extLst>
          </p:cNvPr>
          <p:cNvSpPr>
            <a:spLocks noGrp="1"/>
          </p:cNvSpPr>
          <p:nvPr>
            <p:ph type="title"/>
          </p:nvPr>
        </p:nvSpPr>
        <p:spPr/>
        <p:txBody>
          <a:bodyPr/>
          <a:lstStyle/>
          <a:p>
            <a:pPr>
              <a:lnSpc>
                <a:spcPct val="100000"/>
              </a:lnSpc>
              <a:spcBef>
                <a:spcPts val="1200"/>
              </a:spcBef>
            </a:pPr>
            <a:r>
              <a:rPr kumimoji="0" lang="en-US" sz="3200" b="0" i="0" u="none" strike="noStrike" kern="0" cap="none" spc="0" normalizeH="0" baseline="0" noProof="0" dirty="0">
                <a:ln>
                  <a:noFill/>
                </a:ln>
                <a:solidFill>
                  <a:srgbClr val="24A148"/>
                </a:solidFill>
                <a:effectLst/>
                <a:uLnTx/>
                <a:uFillTx/>
                <a:latin typeface="IBM Plex Sans Light" panose="020B0403050203000203" pitchFamily="34" charset="0"/>
              </a:rPr>
              <a:t>What CEOs need to </a:t>
            </a:r>
            <a:r>
              <a:rPr kumimoji="0" lang="en-US" sz="3200" b="1" i="0" u="none" strike="noStrike" kern="0" cap="none" spc="0" normalizeH="0" baseline="0" noProof="0" dirty="0">
                <a:ln>
                  <a:noFill/>
                </a:ln>
                <a:solidFill>
                  <a:srgbClr val="24A148"/>
                </a:solidFill>
                <a:effectLst/>
                <a:uLnTx/>
                <a:uFillTx/>
                <a:latin typeface="IBM Plex Sans SmBld" panose="020B0503050203000203" pitchFamily="34" charset="0"/>
              </a:rPr>
              <a:t>know</a:t>
            </a:r>
            <a:br>
              <a:rPr lang="en-US" dirty="0">
                <a:latin typeface="IBM Plex Sans Light" panose="020B0403050203000203" pitchFamily="34" charset="0"/>
              </a:rPr>
            </a:br>
            <a:r>
              <a:rPr lang="en-US" dirty="0">
                <a:latin typeface="IBM Plex Sans Light" panose="020B0403050203000203" pitchFamily="34" charset="0"/>
              </a:rPr>
              <a:t>The rush to generative AI is driving unexpected spending.</a:t>
            </a:r>
            <a:endParaRPr lang="en-US" dirty="0"/>
          </a:p>
        </p:txBody>
      </p:sp>
      <p:sp>
        <p:nvSpPr>
          <p:cNvPr id="4" name="Text Placeholder 7">
            <a:extLst>
              <a:ext uri="{FF2B5EF4-FFF2-40B4-BE49-F238E27FC236}">
                <a16:creationId xmlns:a16="http://schemas.microsoft.com/office/drawing/2014/main" id="{A231A6F6-053A-AC70-4C3F-BF9D48999EA8}"/>
              </a:ext>
            </a:extLst>
          </p:cNvPr>
          <p:cNvSpPr txBox="1">
            <a:spLocks/>
          </p:cNvSpPr>
          <p:nvPr/>
        </p:nvSpPr>
        <p:spPr>
          <a:xfrm>
            <a:off x="457199" y="182880"/>
            <a:ext cx="3200393" cy="274319"/>
          </a:xfrm>
          <a:prstGeom prst="rect">
            <a:avLst/>
          </a:prstGeom>
          <a:noFill/>
          <a:ln>
            <a:noFill/>
          </a:ln>
        </p:spPr>
        <p:txBody>
          <a:bodyPr vert="horz" lIns="0" tIns="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1000" kern="0" dirty="0"/>
              <a:t>Spending</a:t>
            </a:r>
          </a:p>
        </p:txBody>
      </p:sp>
      <p:sp>
        <p:nvSpPr>
          <p:cNvPr id="9" name="Title 2">
            <a:extLst>
              <a:ext uri="{FF2B5EF4-FFF2-40B4-BE49-F238E27FC236}">
                <a16:creationId xmlns:a16="http://schemas.microsoft.com/office/drawing/2014/main" id="{05CF9AA5-D938-37ED-34D4-CD6B414EC44C}"/>
              </a:ext>
            </a:extLst>
          </p:cNvPr>
          <p:cNvSpPr txBox="1">
            <a:spLocks/>
          </p:cNvSpPr>
          <p:nvPr/>
        </p:nvSpPr>
        <p:spPr>
          <a:xfrm>
            <a:off x="363239" y="2256725"/>
            <a:ext cx="3193779" cy="1920240"/>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lvl="0">
              <a:lnSpc>
                <a:spcPts val="7200"/>
              </a:lnSpc>
              <a:defRPr/>
            </a:pPr>
            <a:br>
              <a:rPr kumimoji="0" lang="en-US" sz="2800" b="0" u="none" strike="noStrike" kern="1200" cap="none" spc="0" normalizeH="0" baseline="0" noProof="0" dirty="0">
                <a:ln>
                  <a:noFill/>
                </a:ln>
                <a:solidFill>
                  <a:srgbClr val="24A148"/>
                </a:solidFill>
                <a:effectLst/>
                <a:uLnTx/>
                <a:uFillTx/>
                <a:latin typeface="IBM Plex Sans ExtLt" panose="020B0303050203000203" pitchFamily="34" charset="0"/>
              </a:rPr>
            </a:br>
            <a:r>
              <a:rPr lang="en-US" sz="6000" b="0" dirty="0">
                <a:solidFill>
                  <a:schemeClr val="tx1"/>
                </a:solidFill>
                <a:latin typeface="IBM Plex Sans ExtLt" panose="020B0303050203000203" pitchFamily="34" charset="0"/>
                <a:ea typeface="IBM Plex Sans" charset="0"/>
                <a:cs typeface="IBM Plex Sans" charset="0"/>
              </a:rPr>
              <a:t>$7</a:t>
            </a:r>
            <a:r>
              <a:rPr lang="en-US" sz="4800" b="0" dirty="0">
                <a:solidFill>
                  <a:schemeClr val="tx1"/>
                </a:solidFill>
                <a:latin typeface="IBM Plex Sans ExtLt" panose="020B0303050203000203" pitchFamily="34" charset="0"/>
                <a:ea typeface="IBM Plex Sans" charset="0"/>
                <a:cs typeface="IBM Plex Sans" charset="0"/>
              </a:rPr>
              <a:t>million</a:t>
            </a:r>
            <a:endParaRPr kumimoji="0" lang="en-US" sz="6000" b="0" u="none" strike="noStrike" kern="1200" cap="none" spc="0" normalizeH="0" baseline="0" noProof="0" dirty="0">
              <a:ln>
                <a:noFill/>
              </a:ln>
              <a:solidFill>
                <a:schemeClr val="tx1"/>
              </a:solidFill>
              <a:effectLst/>
              <a:uLnTx/>
              <a:uFillTx/>
              <a:latin typeface="IBM Plex Sans ExtLt" panose="020B0303050203000203" pitchFamily="34" charset="0"/>
              <a:ea typeface="IBM Plex Sans" charset="0"/>
              <a:cs typeface="IBM Plex Sans" charset="0"/>
            </a:endParaRPr>
          </a:p>
        </p:txBody>
      </p:sp>
      <p:sp>
        <p:nvSpPr>
          <p:cNvPr id="10" name="Content Placeholder 23">
            <a:extLst>
              <a:ext uri="{FF2B5EF4-FFF2-40B4-BE49-F238E27FC236}">
                <a16:creationId xmlns:a16="http://schemas.microsoft.com/office/drawing/2014/main" id="{6BDB21B1-2DE3-0D35-524E-0AA5F75B2053}"/>
              </a:ext>
            </a:extLst>
          </p:cNvPr>
          <p:cNvSpPr txBox="1">
            <a:spLocks/>
          </p:cNvSpPr>
          <p:nvPr/>
        </p:nvSpPr>
        <p:spPr>
          <a:xfrm>
            <a:off x="442392" y="5760720"/>
            <a:ext cx="3200400" cy="1645920"/>
          </a:xfrm>
          <a:prstGeom prst="rect">
            <a:avLst/>
          </a:prstGeom>
        </p:spPr>
        <p:txBody>
          <a:bodyPr vert="horz" lIns="0" tIns="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lvl="0">
              <a:spcAft>
                <a:spcPts val="1600"/>
              </a:spcAft>
              <a:defRPr/>
            </a:pPr>
            <a:endParaRPr lang="en-US" kern="0" baseline="30000" dirty="0">
              <a:solidFill>
                <a:srgbClr val="001141"/>
              </a:solidFill>
              <a:ea typeface="IBM Plex Sans" charset="0"/>
              <a:cs typeface="IBM Plex Sans" charset="0"/>
            </a:endParaRPr>
          </a:p>
        </p:txBody>
      </p:sp>
      <p:graphicFrame>
        <p:nvGraphicFramePr>
          <p:cNvPr id="5" name="Chart 36">
            <a:extLst>
              <a:ext uri="{FF2B5EF4-FFF2-40B4-BE49-F238E27FC236}">
                <a16:creationId xmlns:a16="http://schemas.microsoft.com/office/drawing/2014/main" id="{D002A286-12BB-9215-6988-8CCA6A608E2C}"/>
              </a:ext>
            </a:extLst>
          </p:cNvPr>
          <p:cNvGraphicFramePr>
            <a:graphicFrameLocks noChangeAspect="1"/>
          </p:cNvGraphicFramePr>
          <p:nvPr>
            <p:extLst>
              <p:ext uri="{D42A27DB-BD31-4B8C-83A1-F6EECF244321}">
                <p14:modId xmlns:p14="http://schemas.microsoft.com/office/powerpoint/2010/main" val="790777619"/>
              </p:ext>
            </p:extLst>
          </p:nvPr>
        </p:nvGraphicFramePr>
        <p:xfrm>
          <a:off x="7027168" y="2746648"/>
          <a:ext cx="3744468" cy="243096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03D3F5FA-F149-5A6E-5799-56D1FCC0AAD4}"/>
              </a:ext>
            </a:extLst>
          </p:cNvPr>
          <p:cNvSpPr txBox="1"/>
          <p:nvPr/>
        </p:nvSpPr>
        <p:spPr>
          <a:xfrm>
            <a:off x="7917858" y="3583868"/>
            <a:ext cx="2385489" cy="729219"/>
          </a:xfrm>
          <a:prstGeom prst="rect">
            <a:avLst/>
          </a:prstGeom>
        </p:spPr>
        <p:txBody>
          <a:bodyPr wrap="square" lIns="0" tIns="0" rIns="0" bIns="0" rtlCol="0">
            <a:noAutofit/>
          </a:bodyPr>
          <a:lstStyle/>
          <a:p>
            <a:pPr algn="ctr">
              <a:lnSpc>
                <a:spcPct val="105000"/>
              </a:lnSpc>
              <a:spcBef>
                <a:spcPts val="1000"/>
              </a:spcBef>
            </a:pPr>
            <a:r>
              <a:rPr lang="en-US" sz="4000" dirty="0">
                <a:latin typeface="IBM Plex Sans Light" panose="020B0403050203000203" pitchFamily="34" charset="0"/>
                <a:ea typeface="IBM Plex Sans" charset="0"/>
                <a:cs typeface="IBM Plex Sans" charset="0"/>
              </a:rPr>
              <a:t>18%</a:t>
            </a:r>
          </a:p>
        </p:txBody>
      </p:sp>
      <p:sp>
        <p:nvSpPr>
          <p:cNvPr id="8" name="Text Placeholder 40">
            <a:extLst>
              <a:ext uri="{FF2B5EF4-FFF2-40B4-BE49-F238E27FC236}">
                <a16:creationId xmlns:a16="http://schemas.microsoft.com/office/drawing/2014/main" id="{D4877D39-C8E5-8CEB-E75E-E0C3A3C2A020}"/>
              </a:ext>
            </a:extLst>
          </p:cNvPr>
          <p:cNvSpPr txBox="1">
            <a:spLocks/>
          </p:cNvSpPr>
          <p:nvPr/>
        </p:nvSpPr>
        <p:spPr>
          <a:xfrm>
            <a:off x="3861884" y="2127504"/>
            <a:ext cx="3200400" cy="5486400"/>
          </a:xfrm>
          <a:prstGeom prst="rect">
            <a:avLst/>
          </a:prstGeom>
          <a:solidFill>
            <a:schemeClr val="bg1"/>
          </a:solidFill>
        </p:spPr>
        <p:txBody>
          <a:bodyPr vert="horz" lIns="108000" tIns="0" rIns="228600" bIns="22860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kern="0" dirty="0"/>
              <a:t>IT executives only expect gen AI budgets to climb to 22% as a portion of AI spend between 2024 and 2026, which translates to a</a:t>
            </a:r>
            <a:br>
              <a:rPr lang="en-US" kern="0" dirty="0"/>
            </a:br>
            <a:br>
              <a:rPr lang="en-US" kern="0" dirty="0"/>
            </a:br>
            <a:br>
              <a:rPr lang="en-US" kern="0" dirty="0"/>
            </a:br>
            <a:br>
              <a:rPr lang="en-US" kern="0" dirty="0"/>
            </a:br>
            <a:br>
              <a:rPr lang="en-US" kern="0" dirty="0"/>
            </a:br>
            <a:br>
              <a:rPr lang="en-US" kern="0" dirty="0"/>
            </a:br>
            <a:r>
              <a:rPr lang="en-US" kern="0" dirty="0"/>
              <a:t>increase in the generative AI budget for a typical $20 billion organization.</a:t>
            </a:r>
          </a:p>
        </p:txBody>
      </p:sp>
      <p:sp>
        <p:nvSpPr>
          <p:cNvPr id="11" name="Title 2">
            <a:extLst>
              <a:ext uri="{FF2B5EF4-FFF2-40B4-BE49-F238E27FC236}">
                <a16:creationId xmlns:a16="http://schemas.microsoft.com/office/drawing/2014/main" id="{A5DDC6F9-903D-C205-F24C-3A5F73F645FF}"/>
              </a:ext>
            </a:extLst>
          </p:cNvPr>
          <p:cNvSpPr txBox="1">
            <a:spLocks/>
          </p:cNvSpPr>
          <p:nvPr/>
        </p:nvSpPr>
        <p:spPr>
          <a:xfrm>
            <a:off x="3895818" y="3418696"/>
            <a:ext cx="3193779" cy="1920240"/>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lvl="0">
              <a:lnSpc>
                <a:spcPts val="7200"/>
              </a:lnSpc>
              <a:defRPr/>
            </a:pPr>
            <a:r>
              <a:rPr lang="en-US" sz="4800" b="0" dirty="0">
                <a:solidFill>
                  <a:srgbClr val="198038"/>
                </a:solidFill>
                <a:latin typeface="IBM Plex Sans ExtLt" panose="020B0303050203000203" pitchFamily="34" charset="0"/>
              </a:rPr>
              <a:t>↓</a:t>
            </a:r>
            <a:br>
              <a:rPr kumimoji="0" lang="en-US" sz="2800" b="0" u="none" strike="noStrike" kern="1200" cap="none" spc="0" normalizeH="0" baseline="0" noProof="0" dirty="0">
                <a:ln>
                  <a:noFill/>
                </a:ln>
                <a:solidFill>
                  <a:srgbClr val="24A148"/>
                </a:solidFill>
                <a:effectLst/>
                <a:uLnTx/>
                <a:uFillTx/>
                <a:latin typeface="IBM Plex Sans ExtLt" panose="020B0303050203000203" pitchFamily="34" charset="0"/>
              </a:rPr>
            </a:br>
            <a:r>
              <a:rPr lang="en-US" sz="5400" b="0" dirty="0">
                <a:solidFill>
                  <a:schemeClr val="tx1"/>
                </a:solidFill>
                <a:latin typeface="IBM Plex Sans ExtLt" panose="020B0303050203000203" pitchFamily="34" charset="0"/>
                <a:ea typeface="IBM Plex Sans" charset="0"/>
                <a:cs typeface="IBM Plex Sans" charset="0"/>
              </a:rPr>
              <a:t>$7</a:t>
            </a:r>
            <a:r>
              <a:rPr lang="en-US" sz="4400" b="0" dirty="0">
                <a:solidFill>
                  <a:schemeClr val="tx1"/>
                </a:solidFill>
                <a:latin typeface="IBM Plex Sans ExtLt" panose="020B0303050203000203" pitchFamily="34" charset="0"/>
                <a:ea typeface="IBM Plex Sans" charset="0"/>
                <a:cs typeface="IBM Plex Sans" charset="0"/>
              </a:rPr>
              <a:t>million</a:t>
            </a:r>
            <a:endParaRPr kumimoji="0" lang="en-US" sz="6000" b="0" u="none" strike="noStrike" kern="1200" cap="none" spc="0" normalizeH="0" baseline="0" noProof="0" dirty="0">
              <a:ln>
                <a:noFill/>
              </a:ln>
              <a:solidFill>
                <a:schemeClr val="tx1"/>
              </a:solidFill>
              <a:effectLst/>
              <a:uLnTx/>
              <a:uFillTx/>
              <a:latin typeface="IBM Plex Sans ExtLt" panose="020B0303050203000203" pitchFamily="34" charset="0"/>
              <a:ea typeface="IBM Plex Sans" charset="0"/>
              <a:cs typeface="IBM Plex Sans" charset="0"/>
            </a:endParaRPr>
          </a:p>
        </p:txBody>
      </p:sp>
      <p:sp>
        <p:nvSpPr>
          <p:cNvPr id="16" name="Content Placeholder 11">
            <a:extLst>
              <a:ext uri="{FF2B5EF4-FFF2-40B4-BE49-F238E27FC236}">
                <a16:creationId xmlns:a16="http://schemas.microsoft.com/office/drawing/2014/main" id="{1F3F8BC2-2764-B9E5-DE11-46C98D857B66}"/>
              </a:ext>
            </a:extLst>
          </p:cNvPr>
          <p:cNvSpPr txBox="1">
            <a:spLocks/>
          </p:cNvSpPr>
          <p:nvPr/>
        </p:nvSpPr>
        <p:spPr>
          <a:xfrm>
            <a:off x="7330008" y="2061148"/>
            <a:ext cx="3657600" cy="6172200"/>
          </a:xfrm>
          <a:prstGeom prst="rect">
            <a:avLst/>
          </a:prstGeom>
          <a:noFill/>
        </p:spPr>
        <p:txBody>
          <a:bodyPr vert="horz" lIns="228600" tIns="0" rIns="228600" bIns="22860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kern="0" dirty="0">
                <a:latin typeface="IBM Plex Sans Medm" panose="020B0503050203000203" pitchFamily="34" charset="0"/>
              </a:rPr>
              <a:t>Net new spend in gen AI funding </a:t>
            </a:r>
            <a:br>
              <a:rPr lang="en-US" kern="0" dirty="0">
                <a:latin typeface="IBM Plex Sans Medm" panose="020B0503050203000203" pitchFamily="34" charset="0"/>
              </a:rPr>
            </a:br>
            <a:br>
              <a:rPr lang="en-US" kern="0" dirty="0">
                <a:latin typeface="IBM Plex Sans Medm" panose="020B0503050203000203" pitchFamily="34" charset="0"/>
              </a:rPr>
            </a:br>
            <a:br>
              <a:rPr lang="en-US" kern="0" dirty="0">
                <a:latin typeface="IBM Plex Sans Medm" panose="020B0503050203000203" pitchFamily="34" charset="0"/>
              </a:rPr>
            </a:br>
            <a:br>
              <a:rPr lang="en-US" kern="0" dirty="0">
                <a:latin typeface="IBM Plex Sans Medm" panose="020B0503050203000203" pitchFamily="34" charset="0"/>
              </a:rPr>
            </a:br>
            <a:br>
              <a:rPr lang="en-US" kern="0" dirty="0">
                <a:latin typeface="IBM Plex Sans Medm" panose="020B0503050203000203" pitchFamily="34" charset="0"/>
              </a:rPr>
            </a:br>
            <a:br>
              <a:rPr lang="en-US" kern="0" dirty="0">
                <a:latin typeface="IBM Plex Sans Medm" panose="020B0503050203000203" pitchFamily="34" charset="0"/>
              </a:rPr>
            </a:br>
            <a:br>
              <a:rPr lang="en-US" kern="0" dirty="0">
                <a:latin typeface="IBM Plex Sans Medm" panose="020B0503050203000203" pitchFamily="34" charset="0"/>
              </a:rPr>
            </a:br>
            <a:br>
              <a:rPr lang="en-US" kern="0" dirty="0">
                <a:latin typeface="IBM Plex Sans Medm" panose="020B0503050203000203" pitchFamily="34" charset="0"/>
              </a:rPr>
            </a:br>
            <a:br>
              <a:rPr lang="en-US" kern="0" dirty="0">
                <a:latin typeface="IBM Plex Sans Medm" panose="020B0503050203000203" pitchFamily="34" charset="0"/>
              </a:rPr>
            </a:br>
            <a:r>
              <a:rPr lang="en-US" kern="0" dirty="0"/>
              <a:t>Only 18% of technology executives expect to fund the uptick in generative AI spending with net-new spend.</a:t>
            </a:r>
          </a:p>
          <a:p>
            <a:pPr defTabSz="914400"/>
            <a:endParaRPr lang="en-US" kern="0" dirty="0">
              <a:latin typeface="IBM Plex Sans Medm" panose="020B0503050203000203" pitchFamily="34" charset="0"/>
            </a:endParaRPr>
          </a:p>
          <a:p>
            <a:pPr defTabSz="914400"/>
            <a:endParaRPr lang="en-US" kern="0" dirty="0"/>
          </a:p>
        </p:txBody>
      </p:sp>
      <p:graphicFrame>
        <p:nvGraphicFramePr>
          <p:cNvPr id="17" name="Chart 16">
            <a:extLst>
              <a:ext uri="{FF2B5EF4-FFF2-40B4-BE49-F238E27FC236}">
                <a16:creationId xmlns:a16="http://schemas.microsoft.com/office/drawing/2014/main" id="{44139B9C-4F50-9E60-12EC-AA168662680B}"/>
              </a:ext>
            </a:extLst>
          </p:cNvPr>
          <p:cNvGraphicFramePr/>
          <p:nvPr>
            <p:extLst>
              <p:ext uri="{D42A27DB-BD31-4B8C-83A1-F6EECF244321}">
                <p14:modId xmlns:p14="http://schemas.microsoft.com/office/powerpoint/2010/main" val="862643315"/>
              </p:ext>
            </p:extLst>
          </p:nvPr>
        </p:nvGraphicFramePr>
        <p:xfrm>
          <a:off x="11059616" y="2746648"/>
          <a:ext cx="2999861" cy="4426836"/>
        </p:xfrm>
        <a:graphic>
          <a:graphicData uri="http://schemas.openxmlformats.org/drawingml/2006/chart">
            <c:chart xmlns:c="http://schemas.openxmlformats.org/drawingml/2006/chart" xmlns:r="http://schemas.openxmlformats.org/officeDocument/2006/relationships" r:id="rId4"/>
          </a:graphicData>
        </a:graphic>
      </p:graphicFrame>
      <p:sp>
        <p:nvSpPr>
          <p:cNvPr id="19" name="Rectangle 18">
            <a:extLst>
              <a:ext uri="{FF2B5EF4-FFF2-40B4-BE49-F238E27FC236}">
                <a16:creationId xmlns:a16="http://schemas.microsoft.com/office/drawing/2014/main" id="{1BD231CC-69FF-C002-D153-E43AC4391E55}"/>
              </a:ext>
            </a:extLst>
          </p:cNvPr>
          <p:cNvSpPr/>
          <p:nvPr/>
        </p:nvSpPr>
        <p:spPr bwMode="auto">
          <a:xfrm>
            <a:off x="11212961" y="4219602"/>
            <a:ext cx="3098101" cy="25523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defTabSz="914400" fontAlgn="base">
              <a:lnSpc>
                <a:spcPct val="90000"/>
              </a:lnSpc>
              <a:spcBef>
                <a:spcPct val="0"/>
              </a:spcBef>
              <a:spcAft>
                <a:spcPct val="0"/>
              </a:spcAft>
            </a:pPr>
            <a:r>
              <a:rPr lang="en-US" sz="1600" dirty="0">
                <a:latin typeface="IBM Plex Sans Light" panose="020B0403050203000203" pitchFamily="34" charset="0"/>
                <a:ea typeface="IBM Plex Sans" charset="0"/>
                <a:cs typeface="IBM Plex Sans" charset="0"/>
              </a:rPr>
              <a:t>From non-AI IT spend</a:t>
            </a:r>
          </a:p>
        </p:txBody>
      </p:sp>
      <p:sp>
        <p:nvSpPr>
          <p:cNvPr id="20" name="Rectangle 19">
            <a:extLst>
              <a:ext uri="{FF2B5EF4-FFF2-40B4-BE49-F238E27FC236}">
                <a16:creationId xmlns:a16="http://schemas.microsoft.com/office/drawing/2014/main" id="{E96E69D6-4267-49A6-3EF3-14027C477EF1}"/>
              </a:ext>
            </a:extLst>
          </p:cNvPr>
          <p:cNvSpPr/>
          <p:nvPr/>
        </p:nvSpPr>
        <p:spPr bwMode="auto">
          <a:xfrm>
            <a:off x="11188772" y="3510035"/>
            <a:ext cx="3098101" cy="25523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defTabSz="914400" fontAlgn="base">
              <a:lnSpc>
                <a:spcPct val="90000"/>
              </a:lnSpc>
              <a:spcBef>
                <a:spcPct val="0"/>
              </a:spcBef>
              <a:spcAft>
                <a:spcPct val="0"/>
              </a:spcAft>
            </a:pPr>
            <a:r>
              <a:rPr lang="en-US" sz="1600" dirty="0">
                <a:latin typeface="IBM Plex Sans Light" panose="020B0403050203000203" pitchFamily="34" charset="0"/>
                <a:ea typeface="IBM Plex Sans" charset="0"/>
                <a:cs typeface="IBM Plex Sans" charset="0"/>
              </a:rPr>
              <a:t>from the broader AI investment portfolio</a:t>
            </a:r>
          </a:p>
        </p:txBody>
      </p:sp>
      <p:sp>
        <p:nvSpPr>
          <p:cNvPr id="21" name="Rectangle 20">
            <a:extLst>
              <a:ext uri="{FF2B5EF4-FFF2-40B4-BE49-F238E27FC236}">
                <a16:creationId xmlns:a16="http://schemas.microsoft.com/office/drawing/2014/main" id="{6D8CF17D-C6D7-9649-5AC6-5B30B27C39A0}"/>
              </a:ext>
            </a:extLst>
          </p:cNvPr>
          <p:cNvSpPr/>
          <p:nvPr/>
        </p:nvSpPr>
        <p:spPr bwMode="auto">
          <a:xfrm>
            <a:off x="13036670" y="3154610"/>
            <a:ext cx="918376" cy="24881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algn="r" defTabSz="914400" fontAlgn="base">
              <a:lnSpc>
                <a:spcPct val="90000"/>
              </a:lnSpc>
              <a:spcBef>
                <a:spcPct val="0"/>
              </a:spcBef>
              <a:spcAft>
                <a:spcPct val="0"/>
              </a:spcAft>
            </a:pPr>
            <a:r>
              <a:rPr lang="en-US" sz="1600" dirty="0">
                <a:latin typeface="IBM Plex Sans Light" panose="020B0403050203000203" pitchFamily="34" charset="0"/>
                <a:ea typeface="IBM Plex Sans" charset="0"/>
                <a:cs typeface="IBM Plex Sans" charset="0"/>
              </a:rPr>
              <a:t>52%</a:t>
            </a:r>
          </a:p>
        </p:txBody>
      </p:sp>
      <p:sp>
        <p:nvSpPr>
          <p:cNvPr id="25" name="Rectangle 24">
            <a:extLst>
              <a:ext uri="{FF2B5EF4-FFF2-40B4-BE49-F238E27FC236}">
                <a16:creationId xmlns:a16="http://schemas.microsoft.com/office/drawing/2014/main" id="{F5EB1210-8648-96E9-312A-41C119EC35CF}"/>
              </a:ext>
            </a:extLst>
          </p:cNvPr>
          <p:cNvSpPr/>
          <p:nvPr/>
        </p:nvSpPr>
        <p:spPr bwMode="auto">
          <a:xfrm>
            <a:off x="12996178" y="3955773"/>
            <a:ext cx="918376" cy="248818"/>
          </a:xfrm>
          <a:prstGeom prst="rect">
            <a:avLst/>
          </a:prstGeom>
          <a:noFill/>
          <a:ln w="9525" cap="flat" cmpd="sng" algn="ctr">
            <a:noFill/>
            <a:prstDash val="solid"/>
            <a:round/>
            <a:headEnd type="none" w="med" len="med"/>
            <a:tailEnd type="none" w="med" len="med"/>
          </a:ln>
          <a:effectLst/>
        </p:spPr>
        <p:txBody>
          <a:bodyPr vert="horz" wrap="square" lIns="0" tIns="0" rIns="45720" bIns="0" numCol="1" rtlCol="0" anchor="ctr" anchorCtr="0" compatLnSpc="1">
            <a:prstTxWarp prst="textNoShape">
              <a:avLst/>
            </a:prstTxWarp>
          </a:bodyPr>
          <a:lstStyle/>
          <a:p>
            <a:pPr algn="r" defTabSz="914400" fontAlgn="base">
              <a:lnSpc>
                <a:spcPct val="90000"/>
              </a:lnSpc>
              <a:spcBef>
                <a:spcPct val="0"/>
              </a:spcBef>
              <a:spcAft>
                <a:spcPct val="0"/>
              </a:spcAft>
            </a:pPr>
            <a:r>
              <a:rPr lang="en-US" sz="1600" dirty="0">
                <a:latin typeface="IBM Plex Sans Light" panose="020B0403050203000203" pitchFamily="34" charset="0"/>
                <a:ea typeface="IBM Plex Sans" charset="0"/>
                <a:cs typeface="IBM Plex Sans" charset="0"/>
              </a:rPr>
              <a:t>30%</a:t>
            </a:r>
          </a:p>
        </p:txBody>
      </p:sp>
    </p:spTree>
    <p:extLst>
      <p:ext uri="{BB962C8B-B14F-4D97-AF65-F5344CB8AC3E}">
        <p14:creationId xmlns:p14="http://schemas.microsoft.com/office/powerpoint/2010/main" val="185345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dirty="0">
                <a:solidFill>
                  <a:srgbClr val="24A148"/>
                </a:solidFill>
              </a:rPr>
              <a:t>What CEOs need to </a:t>
            </a:r>
            <a:r>
              <a:rPr lang="en-US" b="1" dirty="0">
                <a:solidFill>
                  <a:srgbClr val="24A148"/>
                </a:solidFill>
                <a:latin typeface="IBM Plex Sans SmBld" panose="020B0503050203000203" pitchFamily="34" charset="0"/>
              </a:rPr>
              <a:t>do</a:t>
            </a:r>
            <a:endParaRPr lang="en-US" dirty="0">
              <a:solidFill>
                <a:srgbClr val="24A148"/>
              </a:solidFill>
            </a:endParaRPr>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View spending with a wide-angle lens. </a:t>
            </a:r>
            <a:r>
              <a:rPr lang="en-US" sz="1800" dirty="0">
                <a:effectLst/>
                <a:ea typeface="Times New Roman" panose="02020603050405020304" pitchFamily="18" charset="0"/>
                <a:cs typeface="Calibri" panose="020F0502020204030204" pitchFamily="34" charset="0"/>
              </a:rPr>
              <a:t>Assess the entire web of IT costs required to deliver the impact you expect from generative AI. Analyze spend holistically—across IT, cloud, and people—to deliver enhanced business value across all investments.</a:t>
            </a:r>
            <a:endParaRPr lang="en-IN" sz="1800" dirty="0">
              <a:effectLst/>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Extend FinOps capabilities across the enterprise </a:t>
            </a:r>
            <a:r>
              <a:rPr lang="en-US" sz="1800" dirty="0">
                <a:effectLst/>
                <a:ea typeface="Times New Roman" panose="02020603050405020304" pitchFamily="18" charset="0"/>
                <a:cs typeface="Calibri" panose="020F0502020204030204" pitchFamily="34" charset="0"/>
              </a:rPr>
              <a:t>to gain visibility into costs and spending across all AI, hybrid cloud, and application modernization investments. Understand what your people are working on and how much they cost, and map that back to specific projects, applications, and initiatives to optimize spend.</a:t>
            </a:r>
            <a:endParaRPr lang="en-IN" sz="1800" dirty="0">
              <a:effectLst/>
              <a:ea typeface="Calibri" panose="020F0502020204030204"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a:xfrm>
            <a:off x="11201400" y="2057400"/>
            <a:ext cx="3170584" cy="5486400"/>
          </a:xfrm>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Keep GPUs on your radar. </a:t>
            </a:r>
            <a:r>
              <a:rPr lang="en-US" sz="1800" dirty="0">
                <a:effectLst/>
                <a:ea typeface="Times New Roman" panose="02020603050405020304" pitchFamily="18" charset="0"/>
                <a:cs typeface="Calibri" panose="020F0502020204030204" pitchFamily="34" charset="0"/>
              </a:rPr>
              <a:t>Generative AI requires the extreme processing power of graphic processing unit (GPU) chips, which are in very short supply. The market price for GPUs will drive the cost of building and delivering generative AI services in general and is likely to show up in your enterprise cloud costs. </a:t>
            </a:r>
            <a:endParaRPr lang="en-IN" sz="1800" dirty="0">
              <a:effectLst/>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solidFill>
                  <a:schemeClr val="tx1"/>
                </a:solidFill>
                <a:latin typeface="IBM Plex Sans Light" panose="020B0403050203000203" pitchFamily="34" charset="0"/>
              </a:rPr>
              <a:t>Spending</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836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Don’t get sidelined by a ballooning IT budget.</a:t>
            </a:r>
            <a:endParaRPr lang="en-IN" sz="280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851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5861305" cy="3546573"/>
          </a:xfrm>
        </p:spPr>
        <p:txBody>
          <a:bodyPr/>
          <a:lstStyle/>
          <a:p>
            <a:r>
              <a:rPr lang="en-US" sz="3200" dirty="0"/>
              <a:t>Spending.</a:t>
            </a:r>
          </a:p>
          <a:p>
            <a:r>
              <a:rPr lang="en-US" sz="3200" dirty="0">
                <a:solidFill>
                  <a:srgbClr val="24A148"/>
                </a:solidFill>
                <a:latin typeface="IBM Plex Sans Medm" panose="020B0503050203000203" pitchFamily="34" charset="0"/>
              </a:rPr>
              <a:t>People.</a:t>
            </a:r>
          </a:p>
          <a:p>
            <a:r>
              <a:rPr lang="en-US" sz="3200" dirty="0"/>
              <a:t>Strategy. </a:t>
            </a:r>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br>
              <a:rPr lang="en-US" sz="4400" kern="0" dirty="0">
                <a:solidFill>
                  <a:schemeClr val="tx1"/>
                </a:solidFill>
              </a:rPr>
            </a:b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26844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C1AA6E-84FB-B3FE-67B3-3559911D5B64}"/>
              </a:ext>
            </a:extLst>
          </p:cNvPr>
          <p:cNvSpPr>
            <a:spLocks noGrp="1"/>
          </p:cNvSpPr>
          <p:nvPr>
            <p:ph sz="quarter" idx="21"/>
          </p:nvPr>
        </p:nvSpPr>
        <p:spPr>
          <a:solidFill>
            <a:srgbClr val="1D8C3E"/>
          </a:solidFill>
        </p:spPr>
        <p:txBody>
          <a:bodyPr/>
          <a:lstStyle/>
          <a:p>
            <a:pPr marL="109728"/>
            <a:r>
              <a:rPr lang="en-US" b="1" i="1" dirty="0">
                <a:solidFill>
                  <a:schemeClr val="bg1"/>
                </a:solidFill>
              </a:rPr>
              <a:t>As CEOs prioritize specific use cases, the related labor spend calculus is prone to shift. Each generative AI model comes with its own set of labor costs, which means net-new costs will vary for each implementation.</a:t>
            </a:r>
            <a:endParaRPr lang="en-US" sz="1400" b="1" i="1" dirty="0">
              <a:solidFill>
                <a:schemeClr val="bg1"/>
              </a:solidFill>
            </a:endParaRPr>
          </a:p>
        </p:txBody>
      </p:sp>
      <p:sp>
        <p:nvSpPr>
          <p:cNvPr id="4" name="Text Placeholder 3">
            <a:extLst>
              <a:ext uri="{FF2B5EF4-FFF2-40B4-BE49-F238E27FC236}">
                <a16:creationId xmlns:a16="http://schemas.microsoft.com/office/drawing/2014/main" id="{EDE74DA5-F1AE-827F-A7F0-13B47CEF791F}"/>
              </a:ext>
            </a:extLst>
          </p:cNvPr>
          <p:cNvSpPr>
            <a:spLocks noGrp="1"/>
          </p:cNvSpPr>
          <p:nvPr>
            <p:ph type="body" sz="quarter" idx="13"/>
          </p:nvPr>
        </p:nvSpPr>
        <p:spPr/>
        <p:txBody>
          <a:bodyPr/>
          <a:lstStyle/>
          <a:p>
            <a:r>
              <a:rPr lang="en-US" sz="2800" dirty="0"/>
              <a:t>People costs could torpedo generative AI strategy.</a:t>
            </a:r>
            <a:endParaRPr lang="en-US" sz="2400" dirty="0"/>
          </a:p>
        </p:txBody>
      </p:sp>
      <p:sp>
        <p:nvSpPr>
          <p:cNvPr id="5" name="Content Placeholder 4">
            <a:extLst>
              <a:ext uri="{FF2B5EF4-FFF2-40B4-BE49-F238E27FC236}">
                <a16:creationId xmlns:a16="http://schemas.microsoft.com/office/drawing/2014/main" id="{AFB6E7C8-E4E9-5E38-DA89-7390B08E5899}"/>
              </a:ext>
            </a:extLst>
          </p:cNvPr>
          <p:cNvSpPr>
            <a:spLocks noGrp="1"/>
          </p:cNvSpPr>
          <p:nvPr>
            <p:ph sz="quarter" idx="17"/>
          </p:nvPr>
        </p:nvSpPr>
        <p:spPr>
          <a:solidFill>
            <a:srgbClr val="1D8C3E"/>
          </a:solidFill>
        </p:spPr>
        <p:txBody>
          <a:bodyPr tIns="324000"/>
          <a:lstStyle/>
          <a:p>
            <a:br>
              <a:rPr lang="en-US" dirty="0"/>
            </a:br>
            <a:br>
              <a:rPr lang="en-US" dirty="0"/>
            </a:br>
            <a:r>
              <a:rPr lang="en-US" b="1" dirty="0">
                <a:solidFill>
                  <a:schemeClr val="bg1"/>
                </a:solidFill>
              </a:rPr>
              <a:t>Generative AI experience is expensive</a:t>
            </a:r>
          </a:p>
          <a:p>
            <a:r>
              <a:rPr lang="en-US" i="1" dirty="0">
                <a:solidFill>
                  <a:schemeClr val="bg1"/>
                </a:solidFill>
              </a:rPr>
              <a:t>The Wall Street Journal reports that senior AI engineers are fetching up to $900,000 salary offers, with entry-level prompt engineers starting at $130,000</a:t>
            </a:r>
            <a:br>
              <a:rPr lang="en-US" sz="2000" dirty="0"/>
            </a:br>
            <a:endParaRPr lang="en-US" sz="2000" dirty="0"/>
          </a:p>
        </p:txBody>
      </p:sp>
      <p:sp>
        <p:nvSpPr>
          <p:cNvPr id="6" name="Content Placeholder 5">
            <a:extLst>
              <a:ext uri="{FF2B5EF4-FFF2-40B4-BE49-F238E27FC236}">
                <a16:creationId xmlns:a16="http://schemas.microsoft.com/office/drawing/2014/main" id="{E7DD9865-1E7A-CB9D-A1DC-AC0C8E3D664F}"/>
              </a:ext>
            </a:extLst>
          </p:cNvPr>
          <p:cNvSpPr>
            <a:spLocks noGrp="1"/>
          </p:cNvSpPr>
          <p:nvPr>
            <p:ph sz="quarter" idx="18"/>
          </p:nvPr>
        </p:nvSpPr>
        <p:spPr>
          <a:solidFill>
            <a:srgbClr val="F2F2F2"/>
          </a:solidFill>
        </p:spPr>
        <p:txBody>
          <a:bodyPr/>
          <a:lstStyle/>
          <a:p>
            <a:pPr marL="0" marR="0" lvl="0" indent="0" algn="l" defTabSz="914400" rtl="0" eaLnBrk="1" fontAlgn="base" latinLnBrk="0" hangingPunct="1">
              <a:lnSpc>
                <a:spcPct val="110000"/>
              </a:lnSpc>
              <a:spcBef>
                <a:spcPts val="1800"/>
              </a:spcBef>
              <a:spcAft>
                <a:spcPct val="0"/>
              </a:spcAft>
              <a:buClr>
                <a:srgbClr val="001141"/>
              </a:buClr>
              <a:buSzPct val="90000"/>
              <a:buFont typeface="IBM Plex Sans Light" pitchFamily="2" charset="2"/>
              <a:buNone/>
              <a:tabLst/>
              <a:defRPr/>
            </a:pPr>
            <a:endParaRPr kumimoji="0" lang="en-US" sz="1800" b="0" i="0" u="none" strike="noStrike" kern="0" cap="none" spc="0" normalizeH="0" baseline="0" noProof="0" dirty="0">
              <a:ln>
                <a:noFill/>
              </a:ln>
              <a:solidFill>
                <a:srgbClr val="FFFFFF"/>
              </a:solidFill>
              <a:effectLst/>
              <a:uLnTx/>
              <a:uFillTx/>
              <a:latin typeface="IBM Plex Sans Light" panose="020B0403050203000203" pitchFamily="34" charset="0"/>
            </a:endParaRPr>
          </a:p>
          <a:p>
            <a:pPr marL="0" marR="0" lvl="0" indent="0" algn="l" defTabSz="914400" rtl="0" eaLnBrk="1" fontAlgn="base" latinLnBrk="0" hangingPunct="1">
              <a:lnSpc>
                <a:spcPct val="110000"/>
              </a:lnSpc>
              <a:spcBef>
                <a:spcPts val="1800"/>
              </a:spcBef>
              <a:spcAft>
                <a:spcPct val="0"/>
              </a:spcAft>
              <a:buClr>
                <a:srgbClr val="001141"/>
              </a:buClr>
              <a:buSzPct val="90000"/>
              <a:buFont typeface="IBM Plex Sans Light" pitchFamily="2" charset="2"/>
              <a:buNone/>
              <a:tabLst/>
              <a:defRPr/>
            </a:pPr>
            <a:r>
              <a:rPr lang="en-US" b="1" dirty="0"/>
              <a:t>Executives</a:t>
            </a:r>
            <a:r>
              <a:rPr kumimoji="0" lang="en-US" sz="1800" b="1" i="0" u="none" strike="noStrike" kern="0" cap="none" spc="0" normalizeH="0" baseline="0" noProof="0" dirty="0">
                <a:ln>
                  <a:noFill/>
                </a:ln>
                <a:effectLst/>
                <a:uLnTx/>
                <a:uFillTx/>
                <a:latin typeface="IBM Plex Sans Light" panose="020B0403050203000203" pitchFamily="34" charset="0"/>
              </a:rPr>
              <a:t> forecast rising labor costs overall</a:t>
            </a:r>
          </a:p>
          <a:p>
            <a:pPr marL="0" marR="0" lvl="0" indent="0" algn="l" defTabSz="914400" rtl="0" eaLnBrk="1" fontAlgn="base" latinLnBrk="0" hangingPunct="1">
              <a:lnSpc>
                <a:spcPct val="110000"/>
              </a:lnSpc>
              <a:spcBef>
                <a:spcPts val="1800"/>
              </a:spcBef>
              <a:spcAft>
                <a:spcPct val="0"/>
              </a:spcAft>
              <a:buClr>
                <a:srgbClr val="001141"/>
              </a:buClr>
              <a:buSzPct val="90000"/>
              <a:buFont typeface="IBM Plex Sans Light" pitchFamily="2" charset="2"/>
              <a:buNone/>
              <a:tabLst/>
              <a:defRPr/>
            </a:pPr>
            <a:r>
              <a:rPr lang="en-US" sz="2000" i="1" dirty="0"/>
              <a:t>New staffing hit 18% of gen AI spending in 2023, it’s only expected to rise to 20% by 2025.</a:t>
            </a:r>
            <a:endParaRPr lang="en-US" sz="1400" i="1" dirty="0"/>
          </a:p>
        </p:txBody>
      </p:sp>
      <p:sp>
        <p:nvSpPr>
          <p:cNvPr id="7" name="Content Placeholder 6">
            <a:extLst>
              <a:ext uri="{FF2B5EF4-FFF2-40B4-BE49-F238E27FC236}">
                <a16:creationId xmlns:a16="http://schemas.microsoft.com/office/drawing/2014/main" id="{8AC48CD1-828C-DCB3-2527-7DBF1713731F}"/>
              </a:ext>
            </a:extLst>
          </p:cNvPr>
          <p:cNvSpPr>
            <a:spLocks noGrp="1"/>
          </p:cNvSpPr>
          <p:nvPr>
            <p:ph sz="quarter" idx="19"/>
          </p:nvPr>
        </p:nvSpPr>
        <p:spPr>
          <a:solidFill>
            <a:srgbClr val="F2F2F2"/>
          </a:solidFill>
        </p:spPr>
        <p:txBody>
          <a:bodyPr/>
          <a:lstStyle/>
          <a:p>
            <a:r>
              <a:rPr lang="en-US" b="1" dirty="0"/>
              <a:t>Majority of CEOs are yet to assess the impact of gen AI on the workforce</a:t>
            </a:r>
          </a:p>
        </p:txBody>
      </p:sp>
      <p:sp>
        <p:nvSpPr>
          <p:cNvPr id="36" name="Title 35">
            <a:extLst>
              <a:ext uri="{FF2B5EF4-FFF2-40B4-BE49-F238E27FC236}">
                <a16:creationId xmlns:a16="http://schemas.microsoft.com/office/drawing/2014/main" id="{9FF09F4E-C055-29B9-C46F-C44492FCD99F}"/>
              </a:ext>
            </a:extLst>
          </p:cNvPr>
          <p:cNvSpPr>
            <a:spLocks noGrp="1"/>
          </p:cNvSpPr>
          <p:nvPr>
            <p:ph type="title"/>
          </p:nvPr>
        </p:nvSpPr>
        <p:spPr/>
        <p:txBody>
          <a:bodyPr/>
          <a:lstStyle/>
          <a:p>
            <a:r>
              <a:rPr lang="en-US" dirty="0">
                <a:solidFill>
                  <a:srgbClr val="24A148"/>
                </a:solidFill>
              </a:rPr>
              <a:t>What CEOs need to </a:t>
            </a:r>
            <a:r>
              <a:rPr lang="en-US" b="1" dirty="0">
                <a:solidFill>
                  <a:srgbClr val="24A148"/>
                </a:solidFill>
                <a:latin typeface="IBM Plex Sans SmBld" panose="020B0503050203000203" pitchFamily="34" charset="0"/>
              </a:rPr>
              <a:t>know</a:t>
            </a:r>
            <a:endParaRPr lang="en-US" dirty="0">
              <a:solidFill>
                <a:srgbClr val="24A148"/>
              </a:solidFill>
            </a:endParaRPr>
          </a:p>
        </p:txBody>
      </p:sp>
      <p:sp>
        <p:nvSpPr>
          <p:cNvPr id="40" name="Text Placeholder 7">
            <a:extLst>
              <a:ext uri="{FF2B5EF4-FFF2-40B4-BE49-F238E27FC236}">
                <a16:creationId xmlns:a16="http://schemas.microsoft.com/office/drawing/2014/main" id="{BDE33BBD-7DBB-C4F1-47FB-1E1ACC1D8869}"/>
              </a:ext>
            </a:extLst>
          </p:cNvPr>
          <p:cNvSpPr txBox="1">
            <a:spLocks/>
          </p:cNvSpPr>
          <p:nvPr/>
        </p:nvSpPr>
        <p:spPr>
          <a:xfrm>
            <a:off x="457199" y="182880"/>
            <a:ext cx="3200393" cy="274319"/>
          </a:xfrm>
          <a:prstGeom prst="rect">
            <a:avLst/>
          </a:prstGeom>
          <a:noFill/>
          <a:ln>
            <a:noFill/>
          </a:ln>
        </p:spPr>
        <p:txBody>
          <a:bodyPr vert="horz" lIns="0" tIns="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1000" kern="0" dirty="0"/>
              <a:t>People</a:t>
            </a:r>
          </a:p>
        </p:txBody>
      </p:sp>
      <p:sp>
        <p:nvSpPr>
          <p:cNvPr id="85" name="TextBox 84">
            <a:extLst>
              <a:ext uri="{FF2B5EF4-FFF2-40B4-BE49-F238E27FC236}">
                <a16:creationId xmlns:a16="http://schemas.microsoft.com/office/drawing/2014/main" id="{B3719A58-6538-D4DF-7247-E9ECA587F99B}"/>
              </a:ext>
            </a:extLst>
          </p:cNvPr>
          <p:cNvSpPr txBox="1"/>
          <p:nvPr/>
        </p:nvSpPr>
        <p:spPr>
          <a:xfrm>
            <a:off x="10150793" y="6918568"/>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graphicFrame>
        <p:nvGraphicFramePr>
          <p:cNvPr id="13" name="Chart 36">
            <a:extLst>
              <a:ext uri="{FF2B5EF4-FFF2-40B4-BE49-F238E27FC236}">
                <a16:creationId xmlns:a16="http://schemas.microsoft.com/office/drawing/2014/main" id="{5D3CE9D2-FA1A-6766-5DD7-E25630556022}"/>
              </a:ext>
            </a:extLst>
          </p:cNvPr>
          <p:cNvGraphicFramePr>
            <a:graphicFrameLocks noChangeAspect="1"/>
          </p:cNvGraphicFramePr>
          <p:nvPr>
            <p:extLst>
              <p:ext uri="{D42A27DB-BD31-4B8C-83A1-F6EECF244321}">
                <p14:modId xmlns:p14="http://schemas.microsoft.com/office/powerpoint/2010/main" val="3105254355"/>
              </p:ext>
            </p:extLst>
          </p:nvPr>
        </p:nvGraphicFramePr>
        <p:xfrm>
          <a:off x="7099124" y="5500260"/>
          <a:ext cx="3744468" cy="2430964"/>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68DAEEA2-919E-B13E-E02C-5D9CAE1695C6}"/>
              </a:ext>
            </a:extLst>
          </p:cNvPr>
          <p:cNvSpPr txBox="1"/>
          <p:nvPr/>
        </p:nvSpPr>
        <p:spPr>
          <a:xfrm>
            <a:off x="7953995" y="6292348"/>
            <a:ext cx="2385489" cy="729219"/>
          </a:xfrm>
          <a:prstGeom prst="rect">
            <a:avLst/>
          </a:prstGeom>
        </p:spPr>
        <p:txBody>
          <a:bodyPr wrap="square" lIns="0" tIns="0" rIns="0" bIns="0" rtlCol="0">
            <a:noAutofit/>
          </a:bodyPr>
          <a:lstStyle/>
          <a:p>
            <a:pPr algn="ctr">
              <a:lnSpc>
                <a:spcPct val="105000"/>
              </a:lnSpc>
              <a:spcBef>
                <a:spcPts val="1000"/>
              </a:spcBef>
            </a:pPr>
            <a:r>
              <a:rPr lang="en-US" sz="4000" dirty="0">
                <a:latin typeface="IBM Plex Sans Light" panose="020B0403050203000203" pitchFamily="34" charset="0"/>
                <a:ea typeface="IBM Plex Sans" charset="0"/>
                <a:cs typeface="IBM Plex Sans" charset="0"/>
              </a:rPr>
              <a:t>56%</a:t>
            </a:r>
          </a:p>
        </p:txBody>
      </p:sp>
    </p:spTree>
    <p:extLst>
      <p:ext uri="{BB962C8B-B14F-4D97-AF65-F5344CB8AC3E}">
        <p14:creationId xmlns:p14="http://schemas.microsoft.com/office/powerpoint/2010/main" val="25763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sz="3200" dirty="0">
                <a:solidFill>
                  <a:srgbClr val="24A148"/>
                </a:solidFill>
              </a:rPr>
              <a:t>What CEOs need to </a:t>
            </a:r>
            <a:r>
              <a:rPr lang="en-US" sz="3200" b="1" dirty="0">
                <a:solidFill>
                  <a:srgbClr val="24A148"/>
                </a:solidFill>
                <a:latin typeface="IBM Plex Sans SmBld" panose="020B0503050203000203" pitchFamily="34" charset="0"/>
              </a:rPr>
              <a:t>do</a:t>
            </a:r>
            <a:endParaRPr lang="en-US" sz="3200" dirty="0">
              <a:solidFill>
                <a:srgbClr val="24A148"/>
              </a:solidFill>
            </a:endParaRPr>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Get an unvarnished view of the current market for talent </a:t>
            </a:r>
            <a:r>
              <a:rPr lang="en-US" sz="1800" dirty="0">
                <a:effectLst/>
                <a:ea typeface="Times New Roman" panose="02020603050405020304" pitchFamily="18" charset="0"/>
                <a:cs typeface="Calibri" panose="020F0502020204030204" pitchFamily="34" charset="0"/>
              </a:rPr>
              <a:t>and the types of talent your organization can compete for successfully. Inner-source to secure skills and flexibility by building a marketplace where those with the right skills (or the interest in learning them) can be matched with opportunities.</a:t>
            </a:r>
            <a:endParaRPr lang="en-IN" sz="1800" dirty="0">
              <a:effectLst/>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Build market-based people costs explicitly into all generative AI business cases</a:t>
            </a:r>
            <a:r>
              <a:rPr lang="en-US" sz="1800" b="1" dirty="0">
                <a:solidFill>
                  <a:schemeClr val="accent2"/>
                </a:solidFill>
                <a:effectLst/>
                <a:latin typeface="IBM Plex Sans" panose="020B0503050203000203" pitchFamily="34" charset="0"/>
                <a:ea typeface="Times New Roman" panose="02020603050405020304" pitchFamily="18" charset="0"/>
                <a:cs typeface="Calibri" panose="020F0502020204030204" pitchFamily="34" charset="0"/>
              </a:rPr>
              <a:t>. </a:t>
            </a:r>
            <a:r>
              <a:rPr lang="en-US" sz="1800" dirty="0">
                <a:effectLst/>
                <a:ea typeface="Times New Roman" panose="02020603050405020304" pitchFamily="18" charset="0"/>
                <a:cs typeface="Calibri" panose="020F0502020204030204" pitchFamily="34" charset="0"/>
              </a:rPr>
              <a:t>Model the feasibility of business cases based on the attractiveness of the work, not just on the expected talent costs.</a:t>
            </a:r>
            <a:endParaRPr lang="en-US" dirty="0"/>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a:xfrm>
            <a:off x="11201400" y="2057400"/>
            <a:ext cx="3170584" cy="5486400"/>
          </a:xfrm>
        </p:spPr>
        <p:txBody>
          <a:bodyPr/>
          <a:lstStyle/>
          <a:p>
            <a:pPr lvl="0">
              <a:tabLst>
                <a:tab pos="457200" algn="l"/>
              </a:tabLst>
            </a:pPr>
            <a:r>
              <a:rPr lang="en-US" sz="1800" dirty="0">
                <a:solidFill>
                  <a:srgbClr val="24A148"/>
                </a:solidFill>
                <a:effectLst/>
                <a:latin typeface="IBM Plex Sans Medm" panose="020B0503050203000203" pitchFamily="34" charset="0"/>
                <a:ea typeface="Times New Roman" panose="02020603050405020304" pitchFamily="18" charset="0"/>
                <a:cs typeface="Calibri" panose="020F0502020204030204" pitchFamily="34" charset="0"/>
              </a:rPr>
              <a:t>Engage with strategic partners</a:t>
            </a:r>
            <a:r>
              <a:rPr lang="en-US" sz="1800" dirty="0">
                <a:ea typeface="Times New Roman" panose="02020603050405020304" pitchFamily="18" charset="0"/>
                <a:cs typeface="Calibri" panose="020F0502020204030204" pitchFamily="34" charset="0"/>
              </a:rPr>
              <a:t>, </a:t>
            </a:r>
            <a:r>
              <a:rPr lang="en-US" sz="1800" dirty="0">
                <a:effectLst/>
                <a:ea typeface="Times New Roman" panose="02020603050405020304" pitchFamily="18" charset="0"/>
                <a:cs typeface="Calibri" panose="020F0502020204030204" pitchFamily="34" charset="0"/>
              </a:rPr>
              <a:t>especially technology providers and Global Systems Integrators (GSIs), to determine which parties can contribute the specific people required to design and execute your generative AI strategy. </a:t>
            </a:r>
            <a:endParaRPr lang="en-IN" sz="1800" dirty="0">
              <a:effectLst/>
              <a:ea typeface="Calibri" panose="020F0502020204030204" pitchFamily="34" charset="0"/>
              <a:cs typeface="Times New Roman" panose="02020603050405020304" pitchFamily="18" charset="0"/>
            </a:endParaRPr>
          </a:p>
          <a:p>
            <a:r>
              <a:rPr lang="en-US" sz="1800" dirty="0"/>
              <a:t>.</a:t>
            </a:r>
            <a:endParaRPr lang="en-US" dirty="0"/>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solidFill>
                  <a:schemeClr val="tx1"/>
                </a:solidFill>
                <a:latin typeface="IBM Plex Sans Light" panose="020B0403050203000203" pitchFamily="34" charset="0"/>
              </a:rPr>
              <a:t>People</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836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Unclog the people cost bottleneck</a:t>
            </a:r>
            <a:endParaRPr lang="en-IN" sz="280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46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5861305" cy="3546573"/>
          </a:xfrm>
        </p:spPr>
        <p:txBody>
          <a:bodyPr/>
          <a:lstStyle/>
          <a:p>
            <a:r>
              <a:rPr lang="en-US" sz="3200" dirty="0"/>
              <a:t>Spending.</a:t>
            </a:r>
          </a:p>
          <a:p>
            <a:r>
              <a:rPr lang="en-US" sz="3200" dirty="0"/>
              <a:t>People.</a:t>
            </a:r>
          </a:p>
          <a:p>
            <a:r>
              <a:rPr lang="en-US" sz="3200" dirty="0">
                <a:solidFill>
                  <a:srgbClr val="24A148"/>
                </a:solidFill>
                <a:latin typeface="IBM Plex Sans Medm" panose="020B0503050203000203" pitchFamily="34" charset="0"/>
              </a:rPr>
              <a:t>Strategy. </a:t>
            </a:r>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br>
              <a:rPr lang="en-US" sz="4400" kern="0" dirty="0">
                <a:solidFill>
                  <a:schemeClr val="tx1"/>
                </a:solidFill>
              </a:rPr>
            </a:b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4223141549"/>
      </p:ext>
    </p:extLst>
  </p:cSld>
  <p:clrMapOvr>
    <a:masterClrMapping/>
  </p:clrMapOvr>
</p:sld>
</file>

<file path=ppt/theme/theme1.xml><?xml version="1.0" encoding="utf-8"?>
<a:theme xmlns:a="http://schemas.openxmlformats.org/drawingml/2006/main" name="[1] Dividers ">
  <a:themeElements>
    <a:clrScheme name="Custom 4">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D6864A76-11A7-544B-89AF-EC0F8858D672}"/>
    </a:ext>
  </a:extLst>
</a:theme>
</file>

<file path=ppt/theme/theme10.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11.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2.xml><?xml version="1.0" encoding="utf-8"?>
<a:theme xmlns:a="http://schemas.openxmlformats.org/drawingml/2006/main" name="[2] 4-column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51D5ED3C-73A5-D749-97FF-AEEEBD0D7824}"/>
    </a:ext>
  </a:extLst>
</a:theme>
</file>

<file path=ppt/theme/theme3.xml><?xml version="1.0" encoding="utf-8"?>
<a:theme xmlns:a="http://schemas.openxmlformats.org/drawingml/2006/main" name="[3] 3-column layout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56151070-FE72-D146-AFD4-9649937BC71F}"/>
    </a:ext>
  </a:extLst>
</a:theme>
</file>

<file path=ppt/theme/theme4.xml><?xml version="1.0" encoding="utf-8"?>
<a:theme xmlns:a="http://schemas.openxmlformats.org/drawingml/2006/main" name="[4] small boxe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CB7A5B9D-F1BC-A148-A44B-A32ADB2ADDA6}"/>
    </a:ext>
  </a:extLst>
</a:theme>
</file>

<file path=ppt/theme/theme5.xml><?xml version="1.0" encoding="utf-8"?>
<a:theme xmlns:a="http://schemas.openxmlformats.org/drawingml/2006/main" name="[5]  1:4_3:4">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1AB74E32-C93F-4041-A24B-3841BE185CAC}"/>
    </a:ext>
  </a:extLst>
</a:theme>
</file>

<file path=ppt/theme/theme6.xml><?xml version="1.0" encoding="utf-8"?>
<a:theme xmlns:a="http://schemas.openxmlformats.org/drawingml/2006/main" name="[6] 1:2_1:2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44AF4DC5-66D0-DC4B-AE29-5D090C439002}"/>
    </a:ext>
  </a:extLst>
</a:theme>
</file>

<file path=ppt/theme/theme7.xml><?xml version="1.0" encoding="utf-8"?>
<a:theme xmlns:a="http://schemas.openxmlformats.org/drawingml/2006/main" name="7 combo slide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FC88F25D-729D-0049-916D-E960318E4D6F}"/>
    </a:ext>
  </a:extLst>
</a:theme>
</file>

<file path=ppt/theme/theme8.xml><?xml version="1.0" encoding="utf-8"?>
<a:theme xmlns:a="http://schemas.openxmlformats.org/drawingml/2006/main" name="Covers, ©, end slides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800"/>
          </a:spcBef>
          <a:defRPr sz="1800" dirty="0"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658BCC14-4155-BD4E-9584-5BAE3402D225}"/>
    </a:ext>
  </a:extLst>
</a:theme>
</file>

<file path=ppt/theme/theme9.xml><?xml version="1.0" encoding="utf-8"?>
<a:theme xmlns:a="http://schemas.openxmlformats.org/drawingml/2006/main" name="IBM Brand Template 2022_content slides">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IBM_Presentation_Template_2022_V01_Plex" id="{4C35AED2-0956-0D40-B36D-C06D62725AA8}" vid="{C4BA05BF-74B1-4B4C-B175-992815DE89C6}"/>
    </a:ext>
  </a:extLst>
</a:theme>
</file>

<file path=ppt/theme/themeOverride1.xml><?xml version="1.0" encoding="utf-8"?>
<a:themeOverride xmlns:a="http://schemas.openxmlformats.org/drawingml/2006/main">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[1] Dividers </Template>
  <TotalTime>3213</TotalTime>
  <Words>1380</Words>
  <Application>Microsoft Macintosh PowerPoint</Application>
  <PresentationFormat>Custom</PresentationFormat>
  <Paragraphs>104</Paragraphs>
  <Slides>13</Slides>
  <Notes>7</Notes>
  <HiddenSlides>0</HiddenSlides>
  <MMClips>0</MMClips>
  <ScaleCrop>false</ScaleCrop>
  <HeadingPairs>
    <vt:vector size="6" baseType="variant">
      <vt:variant>
        <vt:lpstr>Fonts Used</vt:lpstr>
      </vt:variant>
      <vt:variant>
        <vt:i4>12</vt:i4>
      </vt:variant>
      <vt:variant>
        <vt:lpstr>Theme</vt:lpstr>
      </vt:variant>
      <vt:variant>
        <vt:i4>9</vt:i4>
      </vt:variant>
      <vt:variant>
        <vt:lpstr>Slide Titles</vt:lpstr>
      </vt:variant>
      <vt:variant>
        <vt:i4>13</vt:i4>
      </vt:variant>
    </vt:vector>
  </HeadingPairs>
  <TitlesOfParts>
    <vt:vector size="34" baseType="lpstr">
      <vt:lpstr>Arial</vt:lpstr>
      <vt:lpstr>Arial Regular</vt:lpstr>
      <vt:lpstr>Calibri</vt:lpstr>
      <vt:lpstr>IBM Plex Sans</vt:lpstr>
      <vt:lpstr>IBM Plex Sans ExtLt</vt:lpstr>
      <vt:lpstr>IBM Plex Sans Light</vt:lpstr>
      <vt:lpstr>IBM Plex Sans Medm</vt:lpstr>
      <vt:lpstr>IBM Plex Sans SmBld</vt:lpstr>
      <vt:lpstr>IBM Plex Sans Thin</vt:lpstr>
      <vt:lpstr>IBM Plex Serif Light</vt:lpstr>
      <vt:lpstr>System Font Regular</vt:lpstr>
      <vt:lpstr>Times New Roman</vt:lpstr>
      <vt:lpstr>[1] Dividers </vt:lpstr>
      <vt:lpstr>[2] 4-column </vt:lpstr>
      <vt:lpstr>[3] 3-column layouts</vt:lpstr>
      <vt:lpstr>[4] small boxes</vt:lpstr>
      <vt:lpstr>[5]  1:4_3:4</vt:lpstr>
      <vt:lpstr>[6] 1:2_1:2 </vt:lpstr>
      <vt:lpstr>7 combo slides</vt:lpstr>
      <vt:lpstr>Covers, ©, end slides </vt:lpstr>
      <vt:lpstr>IBM Brand Template 2022_content slides</vt:lpstr>
      <vt:lpstr>The CEO’s guide to Generative AI:  Tech Spend</vt:lpstr>
      <vt:lpstr>There’s no “one-and-done” generative AI investment. This revolutionary technology promises to impact every business function—and the entire IT estate.</vt:lpstr>
      <vt:lpstr>PowerPoint Presentation</vt:lpstr>
      <vt:lpstr>What CEOs need to know The rush to generative AI is driving unexpected spending.</vt:lpstr>
      <vt:lpstr>What CEOs need to do</vt:lpstr>
      <vt:lpstr>PowerPoint Presentation</vt:lpstr>
      <vt:lpstr>What CEOs need to know</vt:lpstr>
      <vt:lpstr>What CEOs need to do</vt:lpstr>
      <vt:lpstr>PowerPoint Presentation</vt:lpstr>
      <vt:lpstr>What CEOs need to know</vt:lpstr>
      <vt:lpstr>What CEOs need to do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IBV best practices template</dc:title>
  <dc:creator>Rajrohit S Teer</dc:creator>
  <cp:lastModifiedBy>Namit Agrawal</cp:lastModifiedBy>
  <cp:revision>66</cp:revision>
  <cp:lastPrinted>2019-04-25T15:14:05Z</cp:lastPrinted>
  <dcterms:created xsi:type="dcterms:W3CDTF">2023-07-31T08:49:32Z</dcterms:created>
  <dcterms:modified xsi:type="dcterms:W3CDTF">2025-01-31T12:19:55Z</dcterms:modified>
</cp:coreProperties>
</file>