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6.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7.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8.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127" r:id="rId1"/>
    <p:sldMasterId id="2147484134" r:id="rId2"/>
    <p:sldMasterId id="2147484142" r:id="rId3"/>
    <p:sldMasterId id="2147484148" r:id="rId4"/>
    <p:sldMasterId id="2147484154" r:id="rId5"/>
    <p:sldMasterId id="2147483891" r:id="rId6"/>
    <p:sldMasterId id="2147484182" r:id="rId7"/>
    <p:sldMasterId id="2147483988" r:id="rId8"/>
    <p:sldMasterId id="2147484202" r:id="rId9"/>
  </p:sldMasterIdLst>
  <p:notesMasterIdLst>
    <p:notesMasterId r:id="rId24"/>
  </p:notesMasterIdLst>
  <p:handoutMasterIdLst>
    <p:handoutMasterId r:id="rId25"/>
  </p:handoutMasterIdLst>
  <p:sldIdLst>
    <p:sldId id="2147375265" r:id="rId10"/>
    <p:sldId id="2147481717" r:id="rId11"/>
    <p:sldId id="2147375181" r:id="rId12"/>
    <p:sldId id="2147375373" r:id="rId13"/>
    <p:sldId id="2147481718" r:id="rId14"/>
    <p:sldId id="2147375390" r:id="rId15"/>
    <p:sldId id="2147375380" r:id="rId16"/>
    <p:sldId id="490" r:id="rId17"/>
    <p:sldId id="2147375382" r:id="rId18"/>
    <p:sldId id="2147375383" r:id="rId19"/>
    <p:sldId id="2147375389" r:id="rId20"/>
    <p:sldId id="2147375387" r:id="rId21"/>
    <p:sldId id="2147375367" r:id="rId22"/>
    <p:sldId id="2147375369" r:id="rId23"/>
  </p:sldIdLst>
  <p:sldSz cx="14630400" cy="8229600"/>
  <p:notesSz cx="6858000" cy="9144000"/>
  <p:defaultTextStyle>
    <a:defPPr>
      <a:defRPr lang="en-US"/>
    </a:defPPr>
    <a:lvl1pPr marL="0" algn="l" defTabSz="1097573" rtl="0" eaLnBrk="1" latinLnBrk="0" hangingPunct="1">
      <a:defRPr sz="2160" kern="1200">
        <a:solidFill>
          <a:schemeClr val="tx1"/>
        </a:solidFill>
        <a:latin typeface="+mn-lt"/>
        <a:ea typeface="+mn-ea"/>
        <a:cs typeface="+mn-cs"/>
      </a:defRPr>
    </a:lvl1pPr>
    <a:lvl2pPr marL="548786" algn="l" defTabSz="1097573" rtl="0" eaLnBrk="1" latinLnBrk="0" hangingPunct="1">
      <a:defRPr sz="2160" kern="1200">
        <a:solidFill>
          <a:schemeClr val="tx1"/>
        </a:solidFill>
        <a:latin typeface="+mn-lt"/>
        <a:ea typeface="+mn-ea"/>
        <a:cs typeface="+mn-cs"/>
      </a:defRPr>
    </a:lvl2pPr>
    <a:lvl3pPr marL="1097573" algn="l" defTabSz="1097573" rtl="0" eaLnBrk="1" latinLnBrk="0" hangingPunct="1">
      <a:defRPr sz="2160" kern="1200">
        <a:solidFill>
          <a:schemeClr val="tx1"/>
        </a:solidFill>
        <a:latin typeface="+mn-lt"/>
        <a:ea typeface="+mn-ea"/>
        <a:cs typeface="+mn-cs"/>
      </a:defRPr>
    </a:lvl3pPr>
    <a:lvl4pPr marL="1646358" algn="l" defTabSz="1097573" rtl="0" eaLnBrk="1" latinLnBrk="0" hangingPunct="1">
      <a:defRPr sz="2160" kern="1200">
        <a:solidFill>
          <a:schemeClr val="tx1"/>
        </a:solidFill>
        <a:latin typeface="+mn-lt"/>
        <a:ea typeface="+mn-ea"/>
        <a:cs typeface="+mn-cs"/>
      </a:defRPr>
    </a:lvl4pPr>
    <a:lvl5pPr marL="2195146" algn="l" defTabSz="1097573" rtl="0" eaLnBrk="1" latinLnBrk="0" hangingPunct="1">
      <a:defRPr sz="2160" kern="1200">
        <a:solidFill>
          <a:schemeClr val="tx1"/>
        </a:solidFill>
        <a:latin typeface="+mn-lt"/>
        <a:ea typeface="+mn-ea"/>
        <a:cs typeface="+mn-cs"/>
      </a:defRPr>
    </a:lvl5pPr>
    <a:lvl6pPr marL="2743931" algn="l" defTabSz="1097573" rtl="0" eaLnBrk="1" latinLnBrk="0" hangingPunct="1">
      <a:defRPr sz="2160" kern="1200">
        <a:solidFill>
          <a:schemeClr val="tx1"/>
        </a:solidFill>
        <a:latin typeface="+mn-lt"/>
        <a:ea typeface="+mn-ea"/>
        <a:cs typeface="+mn-cs"/>
      </a:defRPr>
    </a:lvl6pPr>
    <a:lvl7pPr marL="3292718" algn="l" defTabSz="1097573" rtl="0" eaLnBrk="1" latinLnBrk="0" hangingPunct="1">
      <a:defRPr sz="2160" kern="1200">
        <a:solidFill>
          <a:schemeClr val="tx1"/>
        </a:solidFill>
        <a:latin typeface="+mn-lt"/>
        <a:ea typeface="+mn-ea"/>
        <a:cs typeface="+mn-cs"/>
      </a:defRPr>
    </a:lvl7pPr>
    <a:lvl8pPr marL="3841504" algn="l" defTabSz="1097573" rtl="0" eaLnBrk="1" latinLnBrk="0" hangingPunct="1">
      <a:defRPr sz="2160" kern="1200">
        <a:solidFill>
          <a:schemeClr val="tx1"/>
        </a:solidFill>
        <a:latin typeface="+mn-lt"/>
        <a:ea typeface="+mn-ea"/>
        <a:cs typeface="+mn-cs"/>
      </a:defRPr>
    </a:lvl8pPr>
    <a:lvl9pPr marL="4390291" algn="l" defTabSz="1097573"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46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2BE65"/>
    <a:srgbClr val="24A148"/>
    <a:srgbClr val="F456F4"/>
    <a:srgbClr val="D2A106"/>
    <a:srgbClr val="F1C21B"/>
    <a:srgbClr val="83B2FF"/>
    <a:srgbClr val="B28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6"/>
    <p:restoredTop sz="89660"/>
  </p:normalViewPr>
  <p:slideViewPr>
    <p:cSldViewPr snapToObjects="1">
      <p:cViewPr varScale="1">
        <p:scale>
          <a:sx n="79" d="100"/>
          <a:sy n="79" d="100"/>
        </p:scale>
        <p:origin x="1560" y="208"/>
      </p:cViewPr>
      <p:guideLst>
        <p:guide orient="horz" pos="2592"/>
        <p:guide pos="4608"/>
      </p:guideLst>
    </p:cSldViewPr>
  </p:slideViewPr>
  <p:outlineViewPr>
    <p:cViewPr>
      <p:scale>
        <a:sx n="33" d="100"/>
        <a:sy n="33" d="100"/>
      </p:scale>
      <p:origin x="0" y="-12448"/>
    </p:cViewPr>
  </p:outlineViewPr>
  <p:notesTextViewPr>
    <p:cViewPr>
      <p:scale>
        <a:sx n="125" d="100"/>
        <a:sy n="125" d="100"/>
      </p:scale>
      <p:origin x="0" y="0"/>
    </p:cViewPr>
  </p:notesTextViewPr>
  <p:sorterViewPr>
    <p:cViewPr>
      <p:scale>
        <a:sx n="65" d="100"/>
        <a:sy n="65" d="100"/>
      </p:scale>
      <p:origin x="0" y="0"/>
    </p:cViewPr>
  </p:sorterViewPr>
  <p:notesViewPr>
    <p:cSldViewPr snapToObjects="1">
      <p:cViewPr varScale="1">
        <p:scale>
          <a:sx n="124" d="100"/>
          <a:sy n="124" d="100"/>
        </p:scale>
        <p:origin x="3312"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391645744282771"/>
          <c:y val="2.3606949196392075E-2"/>
          <c:w val="0.60954296256823493"/>
          <c:h val="0.49850255561700912"/>
        </c:manualLayout>
      </c:layout>
      <c:pieChart>
        <c:varyColors val="1"/>
        <c:ser>
          <c:idx val="0"/>
          <c:order val="0"/>
          <c:tx>
            <c:strRef>
              <c:f>Sheet1!$B$1</c:f>
              <c:strCache>
                <c:ptCount val="1"/>
                <c:pt idx="0">
                  <c:v>col 2</c:v>
                </c:pt>
              </c:strCache>
            </c:strRef>
          </c:tx>
          <c:spPr>
            <a:solidFill>
              <a:srgbClr val="D38EFF"/>
            </a:solidFill>
            <a:ln>
              <a:noFill/>
            </a:ln>
          </c:spPr>
          <c:dPt>
            <c:idx val="0"/>
            <c:bubble3D val="0"/>
            <c:spPr>
              <a:solidFill>
                <a:srgbClr val="42BE65"/>
              </a:solidFill>
              <a:ln w="19050">
                <a:noFill/>
              </a:ln>
              <a:effectLst/>
            </c:spPr>
            <c:extLst>
              <c:ext xmlns:c16="http://schemas.microsoft.com/office/drawing/2014/chart" uri="{C3380CC4-5D6E-409C-BE32-E72D297353CC}">
                <c16:uniqueId val="{00000001-4AC4-BF49-9031-1A175EFFAAAB}"/>
              </c:ext>
            </c:extLst>
          </c:dPt>
          <c:dPt>
            <c:idx val="1"/>
            <c:bubble3D val="0"/>
            <c:spPr>
              <a:solidFill>
                <a:srgbClr val="C6C6C6"/>
              </a:solidFill>
              <a:ln w="19050">
                <a:noFill/>
              </a:ln>
              <a:effectLst/>
            </c:spPr>
            <c:extLst>
              <c:ext xmlns:c16="http://schemas.microsoft.com/office/drawing/2014/chart" uri="{C3380CC4-5D6E-409C-BE32-E72D297353CC}">
                <c16:uniqueId val="{00000003-4AC4-BF49-9031-1A175EFFAAAB}"/>
              </c:ext>
            </c:extLst>
          </c:dPt>
          <c:dPt>
            <c:idx val="2"/>
            <c:bubble3D val="0"/>
            <c:spPr>
              <a:solidFill>
                <a:srgbClr val="3DDBD9"/>
              </a:solidFill>
              <a:ln w="19050">
                <a:noFill/>
              </a:ln>
              <a:effectLst/>
            </c:spPr>
            <c:extLst>
              <c:ext xmlns:c16="http://schemas.microsoft.com/office/drawing/2014/chart" uri="{C3380CC4-5D6E-409C-BE32-E72D297353CC}">
                <c16:uniqueId val="{00000005-4AC4-BF49-9031-1A175EFFAAAB}"/>
              </c:ext>
            </c:extLst>
          </c:dPt>
          <c:dPt>
            <c:idx val="3"/>
            <c:bubble3D val="0"/>
            <c:spPr>
              <a:solidFill>
                <a:srgbClr val="9EF0F0"/>
              </a:solidFill>
              <a:ln w="19050">
                <a:noFill/>
              </a:ln>
              <a:effectLst/>
            </c:spPr>
            <c:extLst>
              <c:ext xmlns:c16="http://schemas.microsoft.com/office/drawing/2014/chart" uri="{C3380CC4-5D6E-409C-BE32-E72D297353CC}">
                <c16:uniqueId val="{00000007-4AC4-BF49-9031-1A175EFFAAAB}"/>
              </c:ext>
            </c:extLst>
          </c:dPt>
          <c:dPt>
            <c:idx val="4"/>
            <c:bubble3D val="0"/>
            <c:spPr>
              <a:solidFill>
                <a:srgbClr val="33B1FF"/>
              </a:solidFill>
              <a:ln w="19050">
                <a:noFill/>
              </a:ln>
              <a:effectLst/>
            </c:spPr>
            <c:extLst>
              <c:ext xmlns:c16="http://schemas.microsoft.com/office/drawing/2014/chart" uri="{C3380CC4-5D6E-409C-BE32-E72D297353CC}">
                <c16:uniqueId val="{00000009-4AC4-BF49-9031-1A175EFFAAAB}"/>
              </c:ext>
            </c:extLst>
          </c:dPt>
          <c:dPt>
            <c:idx val="5"/>
            <c:bubble3D val="0"/>
            <c:spPr>
              <a:solidFill>
                <a:srgbClr val="1050D6"/>
              </a:solidFill>
              <a:ln w="19050">
                <a:noFill/>
              </a:ln>
              <a:effectLst/>
            </c:spPr>
            <c:extLst>
              <c:ext xmlns:c16="http://schemas.microsoft.com/office/drawing/2014/chart" uri="{C3380CC4-5D6E-409C-BE32-E72D297353CC}">
                <c16:uniqueId val="{0000000B-4AC4-BF49-9031-1A175EFFAAAB}"/>
              </c:ext>
            </c:extLst>
          </c:dPt>
          <c:dPt>
            <c:idx val="6"/>
            <c:bubble3D val="0"/>
            <c:spPr>
              <a:solidFill>
                <a:srgbClr val="418CFF"/>
              </a:solidFill>
              <a:ln w="19050">
                <a:noFill/>
              </a:ln>
              <a:effectLst/>
            </c:spPr>
            <c:extLst>
              <c:ext xmlns:c16="http://schemas.microsoft.com/office/drawing/2014/chart" uri="{C3380CC4-5D6E-409C-BE32-E72D297353CC}">
                <c16:uniqueId val="{0000000D-4AC4-BF49-9031-1A175EFFAAAB}"/>
              </c:ext>
            </c:extLst>
          </c:dPt>
          <c:dPt>
            <c:idx val="7"/>
            <c:bubble3D val="0"/>
            <c:spPr>
              <a:solidFill>
                <a:srgbClr val="97C1FF"/>
              </a:solidFill>
              <a:ln w="19050">
                <a:noFill/>
              </a:ln>
              <a:effectLst/>
            </c:spPr>
            <c:extLst>
              <c:ext xmlns:c16="http://schemas.microsoft.com/office/drawing/2014/chart" uri="{C3380CC4-5D6E-409C-BE32-E72D297353CC}">
                <c16:uniqueId val="{0000000F-4AC4-BF49-9031-1A175EFFAAAB}"/>
              </c:ext>
            </c:extLst>
          </c:dPt>
          <c:dPt>
            <c:idx val="8"/>
            <c:bubble3D val="0"/>
            <c:spPr>
              <a:solidFill>
                <a:srgbClr val="321260"/>
              </a:solidFill>
              <a:ln w="19050">
                <a:noFill/>
              </a:ln>
              <a:effectLst/>
            </c:spPr>
            <c:extLst>
              <c:ext xmlns:c16="http://schemas.microsoft.com/office/drawing/2014/chart" uri="{C3380CC4-5D6E-409C-BE32-E72D297353CC}">
                <c16:uniqueId val="{00000011-4AC4-BF49-9031-1A175EFFAAAB}"/>
              </c:ext>
            </c:extLst>
          </c:dPt>
          <c:dPt>
            <c:idx val="9"/>
            <c:bubble3D val="0"/>
            <c:spPr>
              <a:solidFill>
                <a:srgbClr val="6E32C9"/>
              </a:solidFill>
              <a:ln w="19050">
                <a:noFill/>
              </a:ln>
              <a:effectLst/>
            </c:spPr>
            <c:extLst>
              <c:ext xmlns:c16="http://schemas.microsoft.com/office/drawing/2014/chart" uri="{C3380CC4-5D6E-409C-BE32-E72D297353CC}">
                <c16:uniqueId val="{00000013-4AC4-BF49-9031-1A175EFFAAAB}"/>
              </c:ext>
            </c:extLst>
          </c:dPt>
          <c:dPt>
            <c:idx val="10"/>
            <c:bubble3D val="0"/>
            <c:spPr>
              <a:solidFill>
                <a:srgbClr val="A970FF"/>
              </a:solidFill>
              <a:ln w="19050">
                <a:noFill/>
              </a:ln>
              <a:effectLst/>
            </c:spPr>
            <c:extLst>
              <c:ext xmlns:c16="http://schemas.microsoft.com/office/drawing/2014/chart" uri="{C3380CC4-5D6E-409C-BE32-E72D297353CC}">
                <c16:uniqueId val="{00000015-4AC4-BF49-9031-1A175EFFAAAB}"/>
              </c:ext>
            </c:extLst>
          </c:dPt>
          <c:dPt>
            <c:idx val="11"/>
            <c:bubble3D val="0"/>
            <c:spPr>
              <a:solidFill>
                <a:srgbClr val="D0B0FF"/>
              </a:solidFill>
              <a:ln w="19050">
                <a:noFill/>
              </a:ln>
              <a:effectLst/>
            </c:spPr>
            <c:extLst>
              <c:ext xmlns:c16="http://schemas.microsoft.com/office/drawing/2014/chart" uri="{C3380CC4-5D6E-409C-BE32-E72D297353CC}">
                <c16:uniqueId val="{00000017-4AC4-BF49-9031-1A175EFFAAAB}"/>
              </c:ext>
            </c:extLst>
          </c:dPt>
          <c:dPt>
            <c:idx val="12"/>
            <c:bubble3D val="0"/>
            <c:spPr>
              <a:solidFill>
                <a:srgbClr val="4F0027"/>
              </a:solidFill>
              <a:ln w="19050">
                <a:noFill/>
              </a:ln>
              <a:effectLst/>
            </c:spPr>
            <c:extLst>
              <c:ext xmlns:c16="http://schemas.microsoft.com/office/drawing/2014/chart" uri="{C3380CC4-5D6E-409C-BE32-E72D297353CC}">
                <c16:uniqueId val="{00000019-4AC4-BF49-9031-1A175EFFAAAB}"/>
              </c:ext>
            </c:extLst>
          </c:dPt>
          <c:dPt>
            <c:idx val="13"/>
            <c:bubble3D val="0"/>
            <c:spPr>
              <a:solidFill>
                <a:srgbClr val="A11950"/>
              </a:solidFill>
              <a:ln w="19050">
                <a:noFill/>
              </a:ln>
              <a:effectLst/>
            </c:spPr>
            <c:extLst>
              <c:ext xmlns:c16="http://schemas.microsoft.com/office/drawing/2014/chart" uri="{C3380CC4-5D6E-409C-BE32-E72D297353CC}">
                <c16:uniqueId val="{0000001B-4AC4-BF49-9031-1A175EFFAAAB}"/>
              </c:ext>
            </c:extLst>
          </c:dPt>
          <c:dPt>
            <c:idx val="14"/>
            <c:bubble3D val="0"/>
            <c:spPr>
              <a:solidFill>
                <a:srgbClr val="EE538B"/>
              </a:solidFill>
              <a:ln w="19050">
                <a:noFill/>
              </a:ln>
              <a:effectLst/>
            </c:spPr>
            <c:extLst>
              <c:ext xmlns:c16="http://schemas.microsoft.com/office/drawing/2014/chart" uri="{C3380CC4-5D6E-409C-BE32-E72D297353CC}">
                <c16:uniqueId val="{0000001D-4AC4-BF49-9031-1A175EFFAAAB}"/>
              </c:ext>
            </c:extLst>
          </c:dPt>
          <c:dPt>
            <c:idx val="15"/>
            <c:bubble3D val="0"/>
            <c:spPr>
              <a:solidFill>
                <a:srgbClr val="FFA0C2"/>
              </a:solidFill>
              <a:ln w="19050">
                <a:noFill/>
              </a:ln>
              <a:effectLst/>
            </c:spPr>
            <c:extLst>
              <c:ext xmlns:c16="http://schemas.microsoft.com/office/drawing/2014/chart" uri="{C3380CC4-5D6E-409C-BE32-E72D297353CC}">
                <c16:uniqueId val="{0000001F-4AC4-BF49-9031-1A175EFFAAAB}"/>
              </c:ext>
            </c:extLst>
          </c:dPt>
          <c:dPt>
            <c:idx val="16"/>
            <c:bubble3D val="0"/>
            <c:spPr>
              <a:solidFill>
                <a:schemeClr val="bg2">
                  <a:lumMod val="50000"/>
                </a:schemeClr>
              </a:solidFill>
              <a:ln w="19050">
                <a:noFill/>
              </a:ln>
              <a:effectLst/>
            </c:spPr>
            <c:extLst>
              <c:ext xmlns:c16="http://schemas.microsoft.com/office/drawing/2014/chart" uri="{C3380CC4-5D6E-409C-BE32-E72D297353CC}">
                <c16:uniqueId val="{00000021-4AC4-BF49-9031-1A175EFFAAAB}"/>
              </c:ext>
            </c:extLst>
          </c:dPt>
          <c:dPt>
            <c:idx val="17"/>
            <c:bubble3D val="0"/>
            <c:spPr>
              <a:solidFill>
                <a:srgbClr val="D38EFF"/>
              </a:solidFill>
              <a:ln w="19050">
                <a:noFill/>
              </a:ln>
              <a:effectLst/>
            </c:spPr>
            <c:extLst>
              <c:ext xmlns:c16="http://schemas.microsoft.com/office/drawing/2014/chart" uri="{C3380CC4-5D6E-409C-BE32-E72D297353CC}">
                <c16:uniqueId val="{00000023-4AC4-BF49-9031-1A175EFFAAAB}"/>
              </c:ext>
            </c:extLst>
          </c:dPt>
          <c:cat>
            <c:strRef>
              <c:f>Sheet1!$A$2:$A$3</c:f>
              <c:strCache>
                <c:ptCount val="2"/>
                <c:pt idx="0">
                  <c:v>number</c:v>
                </c:pt>
                <c:pt idx="1">
                  <c:v>remainder</c:v>
                </c:pt>
              </c:strCache>
            </c:strRef>
          </c:cat>
          <c:val>
            <c:numRef>
              <c:f>Sheet1!$B$2:$B$3</c:f>
              <c:numCache>
                <c:formatCode>###0</c:formatCode>
                <c:ptCount val="2"/>
                <c:pt idx="0">
                  <c:v>58</c:v>
                </c:pt>
                <c:pt idx="1">
                  <c:v>42</c:v>
                </c:pt>
              </c:numCache>
            </c:numRef>
          </c:val>
          <c:extLst>
            <c:ext xmlns:c16="http://schemas.microsoft.com/office/drawing/2014/chart" uri="{C3380CC4-5D6E-409C-BE32-E72D297353CC}">
              <c16:uniqueId val="{00000024-4AC4-BF49-9031-1A175EFFAAA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391645744282771"/>
          <c:y val="2.3606949196392075E-2"/>
          <c:w val="0.60954296256823493"/>
          <c:h val="0.49850255561700912"/>
        </c:manualLayout>
      </c:layout>
      <c:pieChart>
        <c:varyColors val="1"/>
        <c:ser>
          <c:idx val="0"/>
          <c:order val="0"/>
          <c:tx>
            <c:strRef>
              <c:f>Sheet1!$B$1</c:f>
              <c:strCache>
                <c:ptCount val="1"/>
                <c:pt idx="0">
                  <c:v>col 2</c:v>
                </c:pt>
              </c:strCache>
            </c:strRef>
          </c:tx>
          <c:spPr>
            <a:solidFill>
              <a:srgbClr val="D38EFF"/>
            </a:solidFill>
            <a:ln>
              <a:noFill/>
            </a:ln>
          </c:spPr>
          <c:dPt>
            <c:idx val="0"/>
            <c:bubble3D val="0"/>
            <c:spPr>
              <a:solidFill>
                <a:srgbClr val="42BE65"/>
              </a:solidFill>
              <a:ln w="19050">
                <a:noFill/>
              </a:ln>
              <a:effectLst/>
            </c:spPr>
            <c:extLst>
              <c:ext xmlns:c16="http://schemas.microsoft.com/office/drawing/2014/chart" uri="{C3380CC4-5D6E-409C-BE32-E72D297353CC}">
                <c16:uniqueId val="{00000001-566A-664D-84DD-064A8BACD26A}"/>
              </c:ext>
            </c:extLst>
          </c:dPt>
          <c:dPt>
            <c:idx val="1"/>
            <c:bubble3D val="0"/>
            <c:spPr>
              <a:solidFill>
                <a:srgbClr val="C6C6C6"/>
              </a:solidFill>
              <a:ln w="19050">
                <a:noFill/>
              </a:ln>
              <a:effectLst/>
            </c:spPr>
            <c:extLst>
              <c:ext xmlns:c16="http://schemas.microsoft.com/office/drawing/2014/chart" uri="{C3380CC4-5D6E-409C-BE32-E72D297353CC}">
                <c16:uniqueId val="{00000003-566A-664D-84DD-064A8BACD26A}"/>
              </c:ext>
            </c:extLst>
          </c:dPt>
          <c:dPt>
            <c:idx val="2"/>
            <c:bubble3D val="0"/>
            <c:spPr>
              <a:solidFill>
                <a:srgbClr val="3DDBD9"/>
              </a:solidFill>
              <a:ln w="19050">
                <a:noFill/>
              </a:ln>
              <a:effectLst/>
            </c:spPr>
            <c:extLst>
              <c:ext xmlns:c16="http://schemas.microsoft.com/office/drawing/2014/chart" uri="{C3380CC4-5D6E-409C-BE32-E72D297353CC}">
                <c16:uniqueId val="{00000005-566A-664D-84DD-064A8BACD26A}"/>
              </c:ext>
            </c:extLst>
          </c:dPt>
          <c:dPt>
            <c:idx val="3"/>
            <c:bubble3D val="0"/>
            <c:spPr>
              <a:solidFill>
                <a:srgbClr val="9EF0F0"/>
              </a:solidFill>
              <a:ln w="19050">
                <a:noFill/>
              </a:ln>
              <a:effectLst/>
            </c:spPr>
            <c:extLst>
              <c:ext xmlns:c16="http://schemas.microsoft.com/office/drawing/2014/chart" uri="{C3380CC4-5D6E-409C-BE32-E72D297353CC}">
                <c16:uniqueId val="{00000007-566A-664D-84DD-064A8BACD26A}"/>
              </c:ext>
            </c:extLst>
          </c:dPt>
          <c:dPt>
            <c:idx val="4"/>
            <c:bubble3D val="0"/>
            <c:spPr>
              <a:solidFill>
                <a:srgbClr val="1192E8"/>
              </a:solidFill>
              <a:ln w="19050">
                <a:noFill/>
              </a:ln>
              <a:effectLst/>
            </c:spPr>
            <c:extLst>
              <c:ext xmlns:c16="http://schemas.microsoft.com/office/drawing/2014/chart" uri="{C3380CC4-5D6E-409C-BE32-E72D297353CC}">
                <c16:uniqueId val="{00000009-566A-664D-84DD-064A8BACD26A}"/>
              </c:ext>
            </c:extLst>
          </c:dPt>
          <c:dPt>
            <c:idx val="5"/>
            <c:bubble3D val="0"/>
            <c:spPr>
              <a:solidFill>
                <a:srgbClr val="33B1FF"/>
              </a:solidFill>
              <a:ln w="19050">
                <a:noFill/>
              </a:ln>
              <a:effectLst/>
            </c:spPr>
            <c:extLst>
              <c:ext xmlns:c16="http://schemas.microsoft.com/office/drawing/2014/chart" uri="{C3380CC4-5D6E-409C-BE32-E72D297353CC}">
                <c16:uniqueId val="{0000000B-566A-664D-84DD-064A8BACD26A}"/>
              </c:ext>
            </c:extLst>
          </c:dPt>
          <c:dPt>
            <c:idx val="6"/>
            <c:bubble3D val="0"/>
            <c:spPr>
              <a:solidFill>
                <a:srgbClr val="82CFFF"/>
              </a:solidFill>
              <a:ln w="19050">
                <a:noFill/>
              </a:ln>
              <a:effectLst/>
            </c:spPr>
            <c:extLst>
              <c:ext xmlns:c16="http://schemas.microsoft.com/office/drawing/2014/chart" uri="{C3380CC4-5D6E-409C-BE32-E72D297353CC}">
                <c16:uniqueId val="{0000000D-566A-664D-84DD-064A8BACD26A}"/>
              </c:ext>
            </c:extLst>
          </c:dPt>
          <c:dPt>
            <c:idx val="7"/>
            <c:bubble3D val="0"/>
            <c:spPr>
              <a:solidFill>
                <a:srgbClr val="BAE6FF"/>
              </a:solidFill>
              <a:ln w="19050">
                <a:noFill/>
              </a:ln>
              <a:effectLst/>
            </c:spPr>
            <c:extLst>
              <c:ext xmlns:c16="http://schemas.microsoft.com/office/drawing/2014/chart" uri="{C3380CC4-5D6E-409C-BE32-E72D297353CC}">
                <c16:uniqueId val="{0000000F-566A-664D-84DD-064A8BACD26A}"/>
              </c:ext>
            </c:extLst>
          </c:dPt>
          <c:dPt>
            <c:idx val="8"/>
            <c:bubble3D val="0"/>
            <c:spPr>
              <a:solidFill>
                <a:srgbClr val="A56EFF"/>
              </a:solidFill>
              <a:ln w="19050">
                <a:noFill/>
              </a:ln>
              <a:effectLst/>
            </c:spPr>
            <c:extLst>
              <c:ext xmlns:c16="http://schemas.microsoft.com/office/drawing/2014/chart" uri="{C3380CC4-5D6E-409C-BE32-E72D297353CC}">
                <c16:uniqueId val="{00000011-566A-664D-84DD-064A8BACD26A}"/>
              </c:ext>
            </c:extLst>
          </c:dPt>
          <c:dPt>
            <c:idx val="9"/>
            <c:bubble3D val="0"/>
            <c:spPr>
              <a:solidFill>
                <a:srgbClr val="BE95FF"/>
              </a:solidFill>
              <a:ln w="19050">
                <a:noFill/>
              </a:ln>
              <a:effectLst/>
            </c:spPr>
            <c:extLst>
              <c:ext xmlns:c16="http://schemas.microsoft.com/office/drawing/2014/chart" uri="{C3380CC4-5D6E-409C-BE32-E72D297353CC}">
                <c16:uniqueId val="{00000013-566A-664D-84DD-064A8BACD26A}"/>
              </c:ext>
            </c:extLst>
          </c:dPt>
          <c:dPt>
            <c:idx val="10"/>
            <c:bubble3D val="0"/>
            <c:spPr>
              <a:solidFill>
                <a:srgbClr val="D4BBFF"/>
              </a:solidFill>
              <a:ln w="19050">
                <a:noFill/>
              </a:ln>
              <a:effectLst/>
            </c:spPr>
            <c:extLst>
              <c:ext xmlns:c16="http://schemas.microsoft.com/office/drawing/2014/chart" uri="{C3380CC4-5D6E-409C-BE32-E72D297353CC}">
                <c16:uniqueId val="{00000015-566A-664D-84DD-064A8BACD26A}"/>
              </c:ext>
            </c:extLst>
          </c:dPt>
          <c:dPt>
            <c:idx val="11"/>
            <c:bubble3D val="0"/>
            <c:spPr>
              <a:solidFill>
                <a:srgbClr val="E8DAFF"/>
              </a:solidFill>
              <a:ln w="19050">
                <a:noFill/>
              </a:ln>
              <a:effectLst/>
            </c:spPr>
            <c:extLst>
              <c:ext xmlns:c16="http://schemas.microsoft.com/office/drawing/2014/chart" uri="{C3380CC4-5D6E-409C-BE32-E72D297353CC}">
                <c16:uniqueId val="{00000017-566A-664D-84DD-064A8BACD26A}"/>
              </c:ext>
            </c:extLst>
          </c:dPt>
          <c:dPt>
            <c:idx val="12"/>
            <c:bubble3D val="0"/>
            <c:spPr>
              <a:solidFill>
                <a:srgbClr val="FA4D56"/>
              </a:solidFill>
              <a:ln w="19050">
                <a:noFill/>
              </a:ln>
              <a:effectLst/>
            </c:spPr>
            <c:extLst>
              <c:ext xmlns:c16="http://schemas.microsoft.com/office/drawing/2014/chart" uri="{C3380CC4-5D6E-409C-BE32-E72D297353CC}">
                <c16:uniqueId val="{00000019-566A-664D-84DD-064A8BACD26A}"/>
              </c:ext>
            </c:extLst>
          </c:dPt>
          <c:dPt>
            <c:idx val="13"/>
            <c:bubble3D val="0"/>
            <c:spPr>
              <a:solidFill>
                <a:srgbClr val="FF8389"/>
              </a:solidFill>
              <a:ln w="19050">
                <a:noFill/>
              </a:ln>
              <a:effectLst/>
            </c:spPr>
            <c:extLst>
              <c:ext xmlns:c16="http://schemas.microsoft.com/office/drawing/2014/chart" uri="{C3380CC4-5D6E-409C-BE32-E72D297353CC}">
                <c16:uniqueId val="{0000001B-566A-664D-84DD-064A8BACD26A}"/>
              </c:ext>
            </c:extLst>
          </c:dPt>
          <c:dPt>
            <c:idx val="14"/>
            <c:bubble3D val="0"/>
            <c:spPr>
              <a:solidFill>
                <a:srgbClr val="FFB3B8"/>
              </a:solidFill>
              <a:ln w="19050">
                <a:noFill/>
              </a:ln>
              <a:effectLst/>
            </c:spPr>
            <c:extLst>
              <c:ext xmlns:c16="http://schemas.microsoft.com/office/drawing/2014/chart" uri="{C3380CC4-5D6E-409C-BE32-E72D297353CC}">
                <c16:uniqueId val="{0000001D-566A-664D-84DD-064A8BACD26A}"/>
              </c:ext>
            </c:extLst>
          </c:dPt>
          <c:dPt>
            <c:idx val="15"/>
            <c:bubble3D val="0"/>
            <c:spPr>
              <a:solidFill>
                <a:srgbClr val="FFD7D9"/>
              </a:solidFill>
              <a:ln w="19050">
                <a:noFill/>
              </a:ln>
              <a:effectLst/>
            </c:spPr>
            <c:extLst>
              <c:ext xmlns:c16="http://schemas.microsoft.com/office/drawing/2014/chart" uri="{C3380CC4-5D6E-409C-BE32-E72D297353CC}">
                <c16:uniqueId val="{0000001F-566A-664D-84DD-064A8BACD26A}"/>
              </c:ext>
            </c:extLst>
          </c:dPt>
          <c:dPt>
            <c:idx val="16"/>
            <c:bubble3D val="0"/>
            <c:spPr>
              <a:solidFill>
                <a:srgbClr val="24A148"/>
              </a:solidFill>
              <a:ln w="19050">
                <a:noFill/>
              </a:ln>
              <a:effectLst/>
            </c:spPr>
            <c:extLst>
              <c:ext xmlns:c16="http://schemas.microsoft.com/office/drawing/2014/chart" uri="{C3380CC4-5D6E-409C-BE32-E72D297353CC}">
                <c16:uniqueId val="{00000021-566A-664D-84DD-064A8BACD26A}"/>
              </c:ext>
            </c:extLst>
          </c:dPt>
          <c:dPt>
            <c:idx val="17"/>
            <c:bubble3D val="0"/>
            <c:spPr>
              <a:solidFill>
                <a:srgbClr val="42BE65"/>
              </a:solidFill>
              <a:ln w="19050">
                <a:noFill/>
              </a:ln>
              <a:effectLst/>
            </c:spPr>
            <c:extLst>
              <c:ext xmlns:c16="http://schemas.microsoft.com/office/drawing/2014/chart" uri="{C3380CC4-5D6E-409C-BE32-E72D297353CC}">
                <c16:uniqueId val="{00000023-566A-664D-84DD-064A8BACD26A}"/>
              </c:ext>
            </c:extLst>
          </c:dPt>
          <c:cat>
            <c:strRef>
              <c:f>Sheet1!$A$2:$A$3</c:f>
              <c:strCache>
                <c:ptCount val="2"/>
                <c:pt idx="0">
                  <c:v>number</c:v>
                </c:pt>
                <c:pt idx="1">
                  <c:v>remainder</c:v>
                </c:pt>
              </c:strCache>
            </c:strRef>
          </c:cat>
          <c:val>
            <c:numRef>
              <c:f>Sheet1!$B$2:$B$4</c:f>
              <c:numCache>
                <c:formatCode>###0</c:formatCode>
                <c:ptCount val="3"/>
                <c:pt idx="0">
                  <c:v>63</c:v>
                </c:pt>
                <c:pt idx="1">
                  <c:v>37</c:v>
                </c:pt>
              </c:numCache>
            </c:numRef>
          </c:val>
          <c:extLst>
            <c:ext xmlns:c16="http://schemas.microsoft.com/office/drawing/2014/chart" uri="{C3380CC4-5D6E-409C-BE32-E72D297353CC}">
              <c16:uniqueId val="{00000024-566A-664D-84DD-064A8BACD26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Light" panose="020B0503050203000203" pitchFamily="34" charset="0"/>
                <a:ea typeface="IBM Plex Sans Light" charset="0"/>
                <a:cs typeface="IBM Plex Sans Light" charset="0"/>
              </a:rPr>
              <a:pPr algn="l"/>
              <a:t>‹#›</a:t>
            </a:fld>
            <a:endParaRPr lang="en-US" sz="600" dirty="0">
              <a:solidFill>
                <a:schemeClr val="bg1"/>
              </a:solidFill>
              <a:latin typeface="IBM Plex Sans Light" panose="020B0503050203000203" pitchFamily="34" charset="0"/>
              <a:ea typeface="IBM Plex Sans Light" charset="0"/>
              <a:cs typeface="IBM Plex Sans Light"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Light" panose="020B0503050203000203" pitchFamily="34" charset="0"/>
                <a:ea typeface="IBM Plex Sans Light" charset="0"/>
                <a:cs typeface="IBM Plex Sans Light" charset="0"/>
              </a:rPr>
              <a:t>Group Name / DOC ID / Month XX, 2022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8163"/>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IBM Plex Sans Ligh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Light"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r>
              <a:rPr lang="en-US" dirty="0"/>
              <a:t>Group Name / DOC ID / Month XX, 2022 / © 2022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1463040" rtl="0" eaLnBrk="1" latinLnBrk="0" hangingPunct="1">
      <a:spcBef>
        <a:spcPts val="960"/>
      </a:spcBef>
      <a:defRPr sz="1600" b="0" i="0" kern="1200">
        <a:solidFill>
          <a:schemeClr val="bg1"/>
        </a:solidFill>
        <a:latin typeface="IBM Plex Sans Light" panose="020B0503050203000203" pitchFamily="34" charset="0"/>
        <a:ea typeface="+mn-ea"/>
        <a:cs typeface="+mn-cs"/>
      </a:defRPr>
    </a:lvl1pPr>
    <a:lvl2pPr marL="279400" indent="-271781" algn="l" defTabSz="1463040" rtl="0" eaLnBrk="1" latinLnBrk="0" hangingPunct="1">
      <a:spcBef>
        <a:spcPts val="960"/>
      </a:spcBef>
      <a:buFont typeface="IBM Plex Sans"/>
      <a:buChar char="–"/>
      <a:tabLst/>
      <a:defRPr sz="1600" b="0" i="0" kern="1200">
        <a:solidFill>
          <a:schemeClr val="bg1"/>
        </a:solidFill>
        <a:latin typeface="IBM Plex Sans Light" panose="020B0503050203000203" pitchFamily="34" charset="0"/>
        <a:ea typeface="+mn-ea"/>
        <a:cs typeface="+mn-cs"/>
      </a:defRPr>
    </a:lvl2pPr>
    <a:lvl3pPr marL="555955" indent="-277978" algn="l" defTabSz="1463040" rtl="0" eaLnBrk="1" latinLnBrk="0" hangingPunct="1">
      <a:spcBef>
        <a:spcPts val="960"/>
      </a:spcBef>
      <a:buFont typeface="IBM Plex Sans Light" panose="020B0604020202020204" pitchFamily="34" charset="0"/>
      <a:buChar char="•"/>
      <a:tabLst/>
      <a:defRPr sz="1600" b="0" i="0" kern="1200">
        <a:solidFill>
          <a:schemeClr val="bg1"/>
        </a:solidFill>
        <a:latin typeface="IBM Plex Sans Light" panose="020B0503050203000203" pitchFamily="34" charset="0"/>
        <a:ea typeface="+mn-ea"/>
        <a:cs typeface="+mn-cs"/>
      </a:defRPr>
    </a:lvl3pPr>
    <a:lvl4pPr marL="1009498" indent="-277978" algn="l" defTabSz="1463040" rtl="0" eaLnBrk="1" latinLnBrk="0" hangingPunct="1">
      <a:spcBef>
        <a:spcPts val="960"/>
      </a:spcBef>
      <a:buFont typeface="IBM Plex Sans Light"/>
      <a:buChar char="–"/>
      <a:tabLst/>
      <a:defRPr sz="1600" b="0" i="0" kern="1200">
        <a:solidFill>
          <a:schemeClr val="bg1"/>
        </a:solidFill>
        <a:latin typeface="IBM Plex Sans Light" panose="020B0503050203000203" pitchFamily="34" charset="0"/>
        <a:ea typeface="+mn-ea"/>
        <a:cs typeface="+mn-cs"/>
      </a:defRPr>
    </a:lvl4pPr>
    <a:lvl5pPr marL="279400" marR="0" indent="-271781" algn="l" defTabSz="1463040" rtl="0" eaLnBrk="1" fontAlgn="base" latinLnBrk="0" hangingPunct="1">
      <a:lnSpc>
        <a:spcPct val="100000"/>
      </a:lnSpc>
      <a:spcBef>
        <a:spcPts val="960"/>
      </a:spcBef>
      <a:spcAft>
        <a:spcPct val="0"/>
      </a:spcAft>
      <a:buClr>
        <a:srgbClr val="000000"/>
      </a:buClr>
      <a:buSzTx/>
      <a:buFont typeface="IBM Plex Sans Light" charset="-120"/>
      <a:buChar char="»"/>
      <a:tabLst/>
      <a:defRPr sz="1600" b="0" i="0" kern="1200">
        <a:solidFill>
          <a:schemeClr val="bg1"/>
        </a:solidFill>
        <a:latin typeface="IBM Plex Sans Light" panose="020B0503050203000203" pitchFamily="34" charset="0"/>
        <a:ea typeface="+mn-ea"/>
        <a:cs typeface="+mn-cs"/>
      </a:defRPr>
    </a:lvl5pPr>
    <a:lvl6pPr marL="3657600" algn="l" defTabSz="1463040" rtl="0" eaLnBrk="1" latinLnBrk="0" hangingPunct="1">
      <a:defRPr sz="1920" kern="1200">
        <a:solidFill>
          <a:schemeClr val="tx1"/>
        </a:solidFill>
        <a:latin typeface="+mn-lt"/>
        <a:ea typeface="+mn-ea"/>
        <a:cs typeface="+mn-cs"/>
      </a:defRPr>
    </a:lvl6pPr>
    <a:lvl7pPr marL="4389120" algn="l" defTabSz="1463040" rtl="0" eaLnBrk="1" latinLnBrk="0" hangingPunct="1">
      <a:defRPr sz="1920" kern="1200">
        <a:solidFill>
          <a:schemeClr val="tx1"/>
        </a:solidFill>
        <a:latin typeface="+mn-lt"/>
        <a:ea typeface="+mn-ea"/>
        <a:cs typeface="+mn-cs"/>
      </a:defRPr>
    </a:lvl7pPr>
    <a:lvl8pPr marL="5120640" algn="l" defTabSz="1463040" rtl="0" eaLnBrk="1" latinLnBrk="0" hangingPunct="1">
      <a:defRPr sz="1920" kern="1200">
        <a:solidFill>
          <a:schemeClr val="tx1"/>
        </a:solidFill>
        <a:latin typeface="+mn-lt"/>
        <a:ea typeface="+mn-ea"/>
        <a:cs typeface="+mn-cs"/>
      </a:defRPr>
    </a:lvl8pPr>
    <a:lvl9pPr marL="5852160" algn="l" defTabSz="146304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a:spcBef>
                <a:spcPts val="600"/>
              </a:spcBef>
            </a:pPr>
            <a:endParaRPr lang="en-US" dirty="0"/>
          </a:p>
        </p:txBody>
      </p:sp>
      <p:sp>
        <p:nvSpPr>
          <p:cNvPr id="4" name="Slide Number Placeholder 3"/>
          <p:cNvSpPr>
            <a:spLocks noGrp="1"/>
          </p:cNvSpPr>
          <p:nvPr>
            <p:ph type="sldNum" sz="quarter" idx="5"/>
          </p:nvPr>
        </p:nvSpPr>
        <p:spPr/>
        <p:txBody>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698D0594-4E60-8F4B-8226-C705B94694A4}" type="slidenum">
              <a:rPr kumimoji="0" lang="en-US" sz="1200" b="0" i="0" u="none" strike="noStrike" kern="1200" cap="none" spc="0" normalizeH="0" baseline="0" noProof="0" smtClean="0">
                <a:ln>
                  <a:noFill/>
                </a:ln>
                <a:solidFill>
                  <a:prstClr val="black"/>
                </a:solidFill>
                <a:effectLst/>
                <a:uLnTx/>
                <a:uFillTx/>
                <a:latin typeface="Arial Regular" charset="0"/>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Regular" charset="0"/>
              <a:ea typeface="+mn-ea"/>
              <a:cs typeface="+mn-cs"/>
            </a:endParaRPr>
          </a:p>
        </p:txBody>
      </p:sp>
    </p:spTree>
    <p:extLst>
      <p:ext uri="{BB962C8B-B14F-4D97-AF65-F5344CB8AC3E}">
        <p14:creationId xmlns:p14="http://schemas.microsoft.com/office/powerpoint/2010/main" val="1524392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r>
              <a:rPr lang="en-US" dirty="0"/>
              <a:t>1. </a:t>
            </a:r>
            <a:r>
              <a:rPr lang="en-IN" sz="1800" b="0" i="0" u="none" strike="noStrike" dirty="0">
                <a:solidFill>
                  <a:srgbClr val="000000"/>
                </a:solidFill>
                <a:effectLst/>
                <a:latin typeface="Calibri" panose="020F0502020204030204" pitchFamily="34" charset="0"/>
              </a:rPr>
              <a:t>2024 IBV Gen AI Model Pulse Final (Overall n=200) Q1_1 series total (rounded-down).</a:t>
            </a:r>
          </a:p>
          <a:p>
            <a:pPr marL="0" marR="0" lvl="0" indent="0" algn="l" defTabSz="1463040" rtl="0" eaLnBrk="1" fontAlgn="auto" latinLnBrk="0" hangingPunct="1">
              <a:lnSpc>
                <a:spcPct val="100000"/>
              </a:lnSpc>
              <a:spcBef>
                <a:spcPts val="960"/>
              </a:spcBef>
              <a:spcAft>
                <a:spcPts val="0"/>
              </a:spcAft>
              <a:buClrTx/>
              <a:buSzTx/>
              <a:buFontTx/>
              <a:buNone/>
              <a:tabLst/>
              <a:defRPr/>
            </a:pPr>
            <a:r>
              <a:rPr lang="en-US" dirty="0"/>
              <a:t>2. </a:t>
            </a:r>
            <a:r>
              <a:rPr lang="en-IN" sz="1600" b="0" i="0" u="none" strike="noStrike" dirty="0">
                <a:solidFill>
                  <a:srgbClr val="000000"/>
                </a:solidFill>
                <a:effectLst/>
                <a:latin typeface="Calibri" panose="020F0502020204030204" pitchFamily="34" charset="0"/>
              </a:rPr>
              <a:t>2024 IBV Gen AI Model Pulse Final (Overall n=200) Q1_2 series total divided by (1) total above minus 1 (in percentage terms).</a:t>
            </a:r>
          </a:p>
        </p:txBody>
      </p:sp>
      <p:sp>
        <p:nvSpPr>
          <p:cNvPr id="4" name="Slide Number Placeholder 3"/>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3366304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1480839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Source:</a:t>
            </a:r>
          </a:p>
          <a:p>
            <a:r>
              <a:rPr lang="en-US" sz="1600" dirty="0"/>
              <a:t>1. </a:t>
            </a:r>
            <a:r>
              <a:rPr lang="en-IN" sz="1800" b="0" i="0" u="none" strike="noStrike" dirty="0">
                <a:solidFill>
                  <a:srgbClr val="000000"/>
                </a:solidFill>
                <a:effectLst/>
                <a:latin typeface="Calibri" panose="020F0502020204030204" pitchFamily="34" charset="0"/>
              </a:rPr>
              <a:t>2024 IBV Gen AI Model Pulse Final (Overall n=200) Q1_1 each category as percentage of total.</a:t>
            </a:r>
          </a:p>
          <a:p>
            <a:pPr marL="0" marR="0" lvl="0" indent="0" algn="l" defTabSz="1463040" rtl="0" eaLnBrk="1" fontAlgn="auto" latinLnBrk="0" hangingPunct="1">
              <a:lnSpc>
                <a:spcPct val="100000"/>
              </a:lnSpc>
              <a:spcBef>
                <a:spcPts val="960"/>
              </a:spcBef>
              <a:spcAft>
                <a:spcPts val="0"/>
              </a:spcAft>
              <a:buClrTx/>
              <a:buSzTx/>
              <a:buFontTx/>
              <a:buNone/>
              <a:tabLst/>
              <a:defRPr/>
            </a:pPr>
            <a:r>
              <a:rPr lang="en-US" sz="1600" dirty="0"/>
              <a:t>2. </a:t>
            </a:r>
            <a:r>
              <a:rPr lang="en-IN" sz="1600" b="0" i="0" u="none" strike="noStrike" dirty="0">
                <a:solidFill>
                  <a:srgbClr val="000000"/>
                </a:solidFill>
                <a:effectLst/>
                <a:latin typeface="Calibri" panose="020F0502020204030204" pitchFamily="34" charset="0"/>
              </a:rPr>
              <a:t>2024 IBV Gen AI Model Pulse Final (Overall n=200) Q1_2 each category growth in percentage terms.</a:t>
            </a:r>
          </a:p>
        </p:txBody>
      </p:sp>
      <p:sp>
        <p:nvSpPr>
          <p:cNvPr id="4" name="Slide Number Placeholder 3"/>
          <p:cNvSpPr>
            <a:spLocks noGrp="1"/>
          </p:cNvSpPr>
          <p:nvPr>
            <p:ph type="sldNum" sz="quarter" idx="5"/>
          </p:nvPr>
        </p:nvSpPr>
        <p:spPr/>
        <p:txBody>
          <a:bodyPr/>
          <a:lstStyle/>
          <a:p>
            <a:fld id="{6E2E38B8-B0B4-AD41-AC6E-B781F46A9FD3}" type="slidenum">
              <a:rPr lang="en-US" smtClean="0"/>
              <a:pPr/>
              <a:t>5</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261995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240745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sz="1100" dirty="0"/>
              <a:t>Source:</a:t>
            </a:r>
          </a:p>
          <a:p>
            <a:pPr marL="228600" indent="-228600">
              <a:buAutoNum type="arabicPeriod"/>
            </a:pPr>
            <a:r>
              <a:rPr lang="en-IN" sz="1200" b="0" i="0" u="none" strike="noStrike" dirty="0">
                <a:solidFill>
                  <a:srgbClr val="000000"/>
                </a:solidFill>
                <a:effectLst/>
                <a:latin typeface="Calibri" panose="020F0502020204030204" pitchFamily="34" charset="0"/>
              </a:rPr>
              <a:t>2024 IBV Gen AI Model Pulse Final (Overall n=200) Q2 series option with maximum value in “(3) Extremely important”</a:t>
            </a:r>
          </a:p>
          <a:p>
            <a:pPr marL="228600" indent="-228600">
              <a:buAutoNum type="arabicPeriod"/>
            </a:pPr>
            <a:r>
              <a:rPr lang="en-IN" sz="1200" b="0" i="0" u="none" strike="noStrike" dirty="0">
                <a:solidFill>
                  <a:srgbClr val="000000"/>
                </a:solidFill>
                <a:effectLst/>
                <a:latin typeface="Calibri" panose="020F0502020204030204" pitchFamily="34" charset="0"/>
              </a:rPr>
              <a:t>2024 IBV Gen AI Model Pulse Final (Overall n=200) Q4.2</a:t>
            </a:r>
          </a:p>
          <a:p>
            <a:pPr marL="228600" marR="0" lvl="0" indent="-228600" algn="l" defTabSz="1463040" rtl="0" eaLnBrk="1" fontAlgn="auto" latinLnBrk="0" hangingPunct="1">
              <a:lnSpc>
                <a:spcPct val="100000"/>
              </a:lnSpc>
              <a:spcBef>
                <a:spcPts val="960"/>
              </a:spcBef>
              <a:spcAft>
                <a:spcPts val="0"/>
              </a:spcAft>
              <a:buClrTx/>
              <a:buSzTx/>
              <a:buFontTx/>
              <a:buAutoNum type="arabicPeriod"/>
              <a:tabLst/>
              <a:defRPr/>
            </a:pPr>
            <a:r>
              <a:rPr lang="en-IN" sz="1200" b="0" i="0" u="none" strike="noStrike" dirty="0">
                <a:solidFill>
                  <a:srgbClr val="000000"/>
                </a:solidFill>
                <a:effectLst/>
                <a:latin typeface="Calibri" panose="020F0502020204030204" pitchFamily="34" charset="0"/>
              </a:rPr>
              <a:t>2024 IBV Gen AI Model Pulse Final (Overall n=200) Q4.4</a:t>
            </a:r>
          </a:p>
        </p:txBody>
      </p:sp>
      <p:sp>
        <p:nvSpPr>
          <p:cNvPr id="4" name="Slide Number Placeholder 3"/>
          <p:cNvSpPr>
            <a:spLocks noGrp="1"/>
          </p:cNvSpPr>
          <p:nvPr>
            <p:ph type="sldNum" sz="quarter" idx="10"/>
          </p:nvPr>
        </p:nvSpPr>
        <p:spPr/>
        <p:txBody>
          <a:bodyPr/>
          <a:lstStyle/>
          <a:p>
            <a:fld id="{698D0594-4E60-8F4B-8226-C705B94694A4}" type="slidenum">
              <a:rPr lang="en-US" smtClean="0"/>
              <a:pPr/>
              <a:t>8</a:t>
            </a:fld>
            <a:endParaRPr lang="en-US" dirty="0"/>
          </a:p>
        </p:txBody>
      </p:sp>
    </p:spTree>
    <p:extLst>
      <p:ext uri="{BB962C8B-B14F-4D97-AF65-F5344CB8AC3E}">
        <p14:creationId xmlns:p14="http://schemas.microsoft.com/office/powerpoint/2010/main" val="2081459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10</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4169597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Source:</a:t>
            </a:r>
          </a:p>
          <a:p>
            <a:pPr marL="228600" marR="0" lvl="0" indent="-228600" algn="l" defTabSz="1463040" rtl="0" eaLnBrk="1" fontAlgn="auto" latinLnBrk="0" hangingPunct="1">
              <a:lnSpc>
                <a:spcPct val="100000"/>
              </a:lnSpc>
              <a:spcBef>
                <a:spcPts val="960"/>
              </a:spcBef>
              <a:spcAft>
                <a:spcPts val="0"/>
              </a:spcAft>
              <a:buClrTx/>
              <a:buSzTx/>
              <a:buFontTx/>
              <a:buAutoNum type="arabicPeriod"/>
              <a:tabLst/>
              <a:defRPr/>
            </a:pPr>
            <a:r>
              <a:rPr lang="en-IN" sz="1600" b="0" i="0" u="none" strike="noStrike" dirty="0">
                <a:solidFill>
                  <a:srgbClr val="000000"/>
                </a:solidFill>
                <a:effectLst/>
                <a:latin typeface="Calibri" panose="020F0502020204030204" pitchFamily="34" charset="0"/>
              </a:rPr>
              <a:t>2024 IBV Gen AI Model Pulse Final (Overall n=200) Q8.1 &amp; 8.2 average value.</a:t>
            </a:r>
          </a:p>
          <a:p>
            <a:pPr marL="228600" indent="-228600">
              <a:buAutoNum type="arabicPeriod"/>
            </a:pPr>
            <a:r>
              <a:rPr lang="en-IN" sz="1600" b="0" i="0" u="none" strike="noStrike" dirty="0">
                <a:solidFill>
                  <a:srgbClr val="000000"/>
                </a:solidFill>
                <a:effectLst/>
                <a:latin typeface="Calibri" panose="020F0502020204030204" pitchFamily="34" charset="0"/>
              </a:rPr>
              <a:t>2024 IBV Gen AI Model Pulse Final (Overall n=200) Q7.1</a:t>
            </a:r>
          </a:p>
          <a:p>
            <a:pPr marL="228600" marR="0" lvl="0" indent="-228600" algn="l" defTabSz="1463040" rtl="0" eaLnBrk="1" fontAlgn="auto" latinLnBrk="0" hangingPunct="1">
              <a:lnSpc>
                <a:spcPct val="100000"/>
              </a:lnSpc>
              <a:spcBef>
                <a:spcPts val="960"/>
              </a:spcBef>
              <a:spcAft>
                <a:spcPts val="0"/>
              </a:spcAft>
              <a:buClrTx/>
              <a:buSzTx/>
              <a:buFontTx/>
              <a:buAutoNum type="arabicPeriod"/>
              <a:tabLst/>
              <a:defRPr/>
            </a:pPr>
            <a:r>
              <a:rPr lang="en-IN" sz="1600" b="0" i="0" u="none" strike="noStrike" dirty="0">
                <a:solidFill>
                  <a:srgbClr val="000000"/>
                </a:solidFill>
                <a:effectLst/>
                <a:latin typeface="Calibri" panose="020F0502020204030204" pitchFamily="34" charset="0"/>
              </a:rPr>
              <a:t>2024 IBV Gen AI Model Pulse Final (Overall n=200) Q9.6</a:t>
            </a:r>
          </a:p>
          <a:p>
            <a:pPr marL="228600" marR="0" lvl="0" indent="-228600" algn="l" defTabSz="1463040" rtl="0" eaLnBrk="1" fontAlgn="auto" latinLnBrk="0" hangingPunct="1">
              <a:lnSpc>
                <a:spcPct val="100000"/>
              </a:lnSpc>
              <a:spcBef>
                <a:spcPts val="960"/>
              </a:spcBef>
              <a:spcAft>
                <a:spcPts val="0"/>
              </a:spcAft>
              <a:buClrTx/>
              <a:buSzTx/>
              <a:buFontTx/>
              <a:buAutoNum type="arabicPeriod"/>
              <a:tabLst/>
              <a:defRPr/>
            </a:pPr>
            <a:r>
              <a:rPr lang="en-IN" sz="1600" b="0" i="0" u="none" strike="noStrike" dirty="0">
                <a:solidFill>
                  <a:srgbClr val="000000"/>
                </a:solidFill>
                <a:effectLst/>
                <a:latin typeface="Calibri" panose="020F0502020204030204" pitchFamily="34" charset="0"/>
              </a:rPr>
              <a:t>2024 IBV Gen AI Model Pulse Final (Overall n=200) Q6.5</a:t>
            </a:r>
          </a:p>
        </p:txBody>
      </p:sp>
      <p:sp>
        <p:nvSpPr>
          <p:cNvPr id="4" name="Slide Number Placeholder 3"/>
          <p:cNvSpPr>
            <a:spLocks noGrp="1"/>
          </p:cNvSpPr>
          <p:nvPr>
            <p:ph type="sldNum" sz="quarter" idx="5"/>
          </p:nvPr>
        </p:nvSpPr>
        <p:spPr/>
        <p:txBody>
          <a:bodyPr/>
          <a:lstStyle/>
          <a:p>
            <a:fld id="{6E2E38B8-B0B4-AD41-AC6E-B781F46A9FD3}" type="slidenum">
              <a:rPr lang="en-US" smtClean="0"/>
              <a:pPr/>
              <a:t>11</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1549024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 Divider ">
    <p:bg>
      <p:bgPr>
        <a:solidFill>
          <a:srgbClr val="E5F6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457200"/>
            <a:ext cx="10515601" cy="3657600"/>
          </a:xfrm>
        </p:spPr>
        <p:txBody>
          <a:bodyPr>
            <a:noAutofit/>
          </a:bodyPr>
          <a:lstStyle>
            <a:lvl1pPr>
              <a:defRPr sz="8800" b="0" i="0">
                <a:solidFill>
                  <a:schemeClr val="accent3"/>
                </a:solidFill>
                <a:latin typeface="IBM Plex Sans ExtLt" panose="020B0303050203000203" pitchFamily="34" charset="0"/>
              </a:defRPr>
            </a:lvl1pPr>
          </a:lstStyle>
          <a:p>
            <a:r>
              <a:rPr lang="en-US" dirty="0"/>
              <a:t>Click to edit Master title style</a:t>
            </a:r>
            <a:br>
              <a:rPr lang="en-US" dirty="0"/>
            </a:br>
            <a:endParaRPr lang="en-US" dirty="0"/>
          </a:p>
        </p:txBody>
      </p:sp>
      <p:sp>
        <p:nvSpPr>
          <p:cNvPr id="3" name="TextBox 2">
            <a:extLst>
              <a:ext uri="{FF2B5EF4-FFF2-40B4-BE49-F238E27FC236}">
                <a16:creationId xmlns:a16="http://schemas.microsoft.com/office/drawing/2014/main" id="{8B055B62-85F6-AA56-675E-2EF3D8689983}"/>
              </a:ext>
            </a:extLst>
          </p:cNvPr>
          <p:cNvSpPr txBox="1"/>
          <p:nvPr userDrawn="1"/>
        </p:nvSpPr>
        <p:spPr>
          <a:xfrm>
            <a:off x="382137" y="95534"/>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Tree>
    <p:extLst>
      <p:ext uri="{BB962C8B-B14F-4D97-AF65-F5344CB8AC3E}">
        <p14:creationId xmlns:p14="http://schemas.microsoft.com/office/powerpoint/2010/main" val="2936886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4] 4-column ">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857998" cy="1287475"/>
          </a:xfrm>
        </p:spPr>
        <p:txBody>
          <a:bodyPr/>
          <a:lstStyle>
            <a:lvl1pPr>
              <a:defRPr sz="3000">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457200" y="2057400"/>
            <a:ext cx="32004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886198" y="2057400"/>
            <a:ext cx="34290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7543798" y="2057400"/>
            <a:ext cx="34290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1201400" y="2057400"/>
            <a:ext cx="29718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3">
            <a:extLst>
              <a:ext uri="{FF2B5EF4-FFF2-40B4-BE49-F238E27FC236}">
                <a16:creationId xmlns:a16="http://schemas.microsoft.com/office/drawing/2014/main" id="{3B27B3CA-6C9F-B645-B2EC-76608E192EDF}"/>
              </a:ext>
            </a:extLst>
          </p:cNvPr>
          <p:cNvSpPr>
            <a:spLocks noGrp="1"/>
          </p:cNvSpPr>
          <p:nvPr>
            <p:ph type="body" sz="quarter" idx="16"/>
          </p:nvPr>
        </p:nvSpPr>
        <p:spPr>
          <a:xfrm>
            <a:off x="457200" y="7543799"/>
            <a:ext cx="3200396" cy="2560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89E347B7-65C1-2C9E-AC18-57173972DDC4}"/>
              </a:ext>
            </a:extLst>
          </p:cNvPr>
          <p:cNvSpPr>
            <a:spLocks noGrp="1"/>
          </p:cNvSpPr>
          <p:nvPr>
            <p:ph type="body" sz="quarter" idx="18" hasCustomPrompt="1"/>
          </p:nvPr>
        </p:nvSpPr>
        <p:spPr>
          <a:xfrm>
            <a:off x="457199" y="182880"/>
            <a:ext cx="3200393"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766459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5] 4-column ">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857998" cy="1287475"/>
          </a:xfrm>
        </p:spPr>
        <p:txBody>
          <a:bodyPr/>
          <a:lstStyle>
            <a:lvl1pPr>
              <a:defRPr sz="3000">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457200" y="2057400"/>
            <a:ext cx="32004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886198" y="2057400"/>
            <a:ext cx="34290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7543798" y="2057400"/>
            <a:ext cx="34290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11201400" y="2057400"/>
            <a:ext cx="29718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3">
            <a:extLst>
              <a:ext uri="{FF2B5EF4-FFF2-40B4-BE49-F238E27FC236}">
                <a16:creationId xmlns:a16="http://schemas.microsoft.com/office/drawing/2014/main" id="{3B27B3CA-6C9F-B645-B2EC-76608E192EDF}"/>
              </a:ext>
            </a:extLst>
          </p:cNvPr>
          <p:cNvSpPr>
            <a:spLocks noGrp="1"/>
          </p:cNvSpPr>
          <p:nvPr>
            <p:ph type="body" sz="quarter" idx="16"/>
          </p:nvPr>
        </p:nvSpPr>
        <p:spPr>
          <a:xfrm>
            <a:off x="457200" y="7315201"/>
            <a:ext cx="3200396"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3" name="Text Placeholder 4">
            <a:extLst>
              <a:ext uri="{FF2B5EF4-FFF2-40B4-BE49-F238E27FC236}">
                <a16:creationId xmlns:a16="http://schemas.microsoft.com/office/drawing/2014/main" id="{0FAAB340-DA0C-3F65-9E06-41AECABC46CF}"/>
              </a:ext>
            </a:extLst>
          </p:cNvPr>
          <p:cNvSpPr>
            <a:spLocks noGrp="1"/>
          </p:cNvSpPr>
          <p:nvPr>
            <p:ph type="body" sz="quarter" idx="19" hasCustomPrompt="1"/>
          </p:nvPr>
        </p:nvSpPr>
        <p:spPr>
          <a:xfrm>
            <a:off x="11201400" y="2057400"/>
            <a:ext cx="29718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4" name="Text Placeholder 4">
            <a:extLst>
              <a:ext uri="{FF2B5EF4-FFF2-40B4-BE49-F238E27FC236}">
                <a16:creationId xmlns:a16="http://schemas.microsoft.com/office/drawing/2014/main" id="{106F4451-1770-CA22-C458-C2F5BA675AD6}"/>
              </a:ext>
            </a:extLst>
          </p:cNvPr>
          <p:cNvSpPr>
            <a:spLocks noGrp="1"/>
          </p:cNvSpPr>
          <p:nvPr>
            <p:ph type="body" sz="quarter" idx="20" hasCustomPrompt="1"/>
          </p:nvPr>
        </p:nvSpPr>
        <p:spPr>
          <a:xfrm>
            <a:off x="7543800" y="2057400"/>
            <a:ext cx="34290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5" name="Text Placeholder 4">
            <a:extLst>
              <a:ext uri="{FF2B5EF4-FFF2-40B4-BE49-F238E27FC236}">
                <a16:creationId xmlns:a16="http://schemas.microsoft.com/office/drawing/2014/main" id="{9DDFA44D-6CDA-6846-5298-766EA2CEF034}"/>
              </a:ext>
            </a:extLst>
          </p:cNvPr>
          <p:cNvSpPr>
            <a:spLocks noGrp="1"/>
          </p:cNvSpPr>
          <p:nvPr>
            <p:ph type="body" sz="quarter" idx="21" hasCustomPrompt="1"/>
          </p:nvPr>
        </p:nvSpPr>
        <p:spPr>
          <a:xfrm>
            <a:off x="3886199" y="2057400"/>
            <a:ext cx="34290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6" name="Text Placeholder 4">
            <a:extLst>
              <a:ext uri="{FF2B5EF4-FFF2-40B4-BE49-F238E27FC236}">
                <a16:creationId xmlns:a16="http://schemas.microsoft.com/office/drawing/2014/main" id="{7BF8B085-3833-5C98-9358-FB6A52C8185C}"/>
              </a:ext>
            </a:extLst>
          </p:cNvPr>
          <p:cNvSpPr>
            <a:spLocks noGrp="1"/>
          </p:cNvSpPr>
          <p:nvPr>
            <p:ph type="body" sz="quarter" idx="22" hasCustomPrompt="1"/>
          </p:nvPr>
        </p:nvSpPr>
        <p:spPr>
          <a:xfrm>
            <a:off x="457196" y="2057400"/>
            <a:ext cx="32004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4" name="Text Placeholder 7">
            <a:extLst>
              <a:ext uri="{FF2B5EF4-FFF2-40B4-BE49-F238E27FC236}">
                <a16:creationId xmlns:a16="http://schemas.microsoft.com/office/drawing/2014/main" id="{F8A06D59-B511-D848-EB3E-40734B43FDE5}"/>
              </a:ext>
            </a:extLst>
          </p:cNvPr>
          <p:cNvSpPr>
            <a:spLocks noGrp="1"/>
          </p:cNvSpPr>
          <p:nvPr>
            <p:ph type="body" sz="quarter" idx="23"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561444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6] 4-column ">
    <p:spTree>
      <p:nvGrpSpPr>
        <p:cNvPr id="1" name=""/>
        <p:cNvGrpSpPr/>
        <p:nvPr/>
      </p:nvGrpSpPr>
      <p:grpSpPr>
        <a:xfrm>
          <a:off x="0" y="0"/>
          <a:ext cx="0" cy="0"/>
          <a:chOff x="0" y="0"/>
          <a:chExt cx="0" cy="0"/>
        </a:xfrm>
      </p:grpSpPr>
      <p:sp>
        <p:nvSpPr>
          <p:cNvPr id="2" name="Title"/>
          <p:cNvSpPr>
            <a:spLocks noGrp="1"/>
          </p:cNvSpPr>
          <p:nvPr>
            <p:ph type="title"/>
          </p:nvPr>
        </p:nvSpPr>
        <p:spPr>
          <a:xfrm>
            <a:off x="0" y="0"/>
            <a:ext cx="14630400" cy="4111141"/>
          </a:xfrm>
          <a:noFill/>
        </p:spPr>
        <p:txBody>
          <a:bodyPr lIns="457200" tIns="457200" rIns="228600" bIns="228600"/>
          <a:lstStyle>
            <a:lvl1pPr>
              <a:defRPr sz="7200" b="0" i="0">
                <a:solidFill>
                  <a:schemeClr val="tx1"/>
                </a:solidFill>
                <a:latin typeface="IBM Plex Sans ExtLt" panose="020B0303050203000203" pitchFamily="34" charset="0"/>
              </a:defRPr>
            </a:lvl1pPr>
          </a:lstStyle>
          <a:p>
            <a:r>
              <a:rPr lang="en-US" dirty="0"/>
              <a:t>Click to edit Master title style</a:t>
            </a:r>
          </a:p>
        </p:txBody>
      </p:sp>
      <p:sp>
        <p:nvSpPr>
          <p:cNvPr id="13" name="Content Placeholder 1"/>
          <p:cNvSpPr>
            <a:spLocks noGrp="1"/>
          </p:cNvSpPr>
          <p:nvPr>
            <p:ph sz="quarter" idx="20"/>
          </p:nvPr>
        </p:nvSpPr>
        <p:spPr>
          <a:xfrm>
            <a:off x="0" y="4112262"/>
            <a:ext cx="3657600" cy="4117339"/>
          </a:xfrm>
          <a:noFill/>
        </p:spPr>
        <p:txBody>
          <a:bodyPr lIns="457200" tIns="0" rIns="228600" bIns="228600"/>
          <a:lstStyle>
            <a:lvl1pPr>
              <a:defRPr>
                <a:solidFill>
                  <a:schemeClr val="tx1"/>
                </a:solidFill>
              </a:defRPr>
            </a:lvl1pPr>
          </a:lstStyle>
          <a:p>
            <a:pPr lvl="0"/>
            <a:r>
              <a:rPr lang="en-US" dirty="0"/>
              <a:t>Click to edit Master text styles</a:t>
            </a:r>
          </a:p>
        </p:txBody>
      </p:sp>
      <p:sp>
        <p:nvSpPr>
          <p:cNvPr id="12" name="Content Placeholder 2"/>
          <p:cNvSpPr>
            <a:spLocks noGrp="1"/>
          </p:cNvSpPr>
          <p:nvPr>
            <p:ph sz="quarter" idx="19"/>
          </p:nvPr>
        </p:nvSpPr>
        <p:spPr>
          <a:xfrm>
            <a:off x="3657602" y="4112262"/>
            <a:ext cx="3657600" cy="4117339"/>
          </a:xfrm>
          <a:noFill/>
          <a:ln>
            <a:noFill/>
          </a:ln>
        </p:spPr>
        <p:txBody>
          <a:bodyPr lIns="228600" tIns="0" rIns="228600" bIns="228600"/>
          <a:lstStyle>
            <a:lvl1pPr>
              <a:defRPr>
                <a:solidFill>
                  <a:schemeClr val="tx1"/>
                </a:solidFill>
              </a:defRPr>
            </a:lvl1pPr>
          </a:lstStyle>
          <a:p>
            <a:pPr lvl="0"/>
            <a:r>
              <a:rPr lang="en-US"/>
              <a:t>Click to edit Master text styles</a:t>
            </a:r>
          </a:p>
        </p:txBody>
      </p:sp>
      <p:sp>
        <p:nvSpPr>
          <p:cNvPr id="9" name="Content Placeholder 3"/>
          <p:cNvSpPr>
            <a:spLocks noGrp="1"/>
          </p:cNvSpPr>
          <p:nvPr>
            <p:ph sz="quarter" idx="17"/>
          </p:nvPr>
        </p:nvSpPr>
        <p:spPr>
          <a:xfrm>
            <a:off x="7315200" y="4112259"/>
            <a:ext cx="3657600" cy="4117341"/>
          </a:xfrm>
          <a:noFill/>
          <a:ln>
            <a:noFill/>
          </a:ln>
        </p:spPr>
        <p:txBody>
          <a:bodyPr lIns="228600" tIns="0" rIns="228600" bIns="228600"/>
          <a:lstStyle>
            <a:lvl1pPr>
              <a:defRPr>
                <a:solidFill>
                  <a:schemeClr val="tx1"/>
                </a:solidFill>
              </a:defRPr>
            </a:lvl1pPr>
          </a:lstStyle>
          <a:p>
            <a:pPr lvl="0"/>
            <a:r>
              <a:rPr lang="en-US"/>
              <a:t>Click to edit Master text styles</a:t>
            </a:r>
          </a:p>
        </p:txBody>
      </p:sp>
      <p:sp>
        <p:nvSpPr>
          <p:cNvPr id="10" name="Content Placeholder 4"/>
          <p:cNvSpPr>
            <a:spLocks noGrp="1"/>
          </p:cNvSpPr>
          <p:nvPr>
            <p:ph sz="quarter" idx="18"/>
          </p:nvPr>
        </p:nvSpPr>
        <p:spPr>
          <a:xfrm>
            <a:off x="10972800" y="4112259"/>
            <a:ext cx="3657600" cy="4117341"/>
          </a:xfrm>
          <a:noFill/>
          <a:ln>
            <a:noFill/>
          </a:ln>
        </p:spPr>
        <p:txBody>
          <a:bodyPr lIns="228600" tIns="0" rIns="457200" bIns="228600"/>
          <a:lstStyle>
            <a:lvl1pPr>
              <a:defRPr>
                <a:solidFill>
                  <a:schemeClr val="tx1"/>
                </a:solidFill>
              </a:defRPr>
            </a:lvl1pPr>
          </a:lstStyle>
          <a:p>
            <a:pPr lvl="0"/>
            <a:r>
              <a:rPr lang="en-US"/>
              <a:t>Click to edit Master text styles</a:t>
            </a:r>
          </a:p>
        </p:txBody>
      </p:sp>
      <p:cxnSp>
        <p:nvCxnSpPr>
          <p:cNvPr id="15" name="Straight Connector 14">
            <a:extLst>
              <a:ext uri="{FF2B5EF4-FFF2-40B4-BE49-F238E27FC236}">
                <a16:creationId xmlns:a16="http://schemas.microsoft.com/office/drawing/2014/main" id="{38320A1C-9D4D-2642-8A60-4D7502759E0A}"/>
              </a:ext>
            </a:extLst>
          </p:cNvPr>
          <p:cNvCxnSpPr>
            <a:cxnSpLocks/>
          </p:cNvCxnSpPr>
          <p:nvPr userDrawn="1"/>
        </p:nvCxnSpPr>
        <p:spPr bwMode="auto">
          <a:xfrm flipV="1">
            <a:off x="3657600" y="4114800"/>
            <a:ext cx="0" cy="370332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51D6F0D-CE7A-AD49-AE36-D798DDFEB592}"/>
              </a:ext>
            </a:extLst>
          </p:cNvPr>
          <p:cNvCxnSpPr>
            <a:cxnSpLocks/>
          </p:cNvCxnSpPr>
          <p:nvPr userDrawn="1"/>
        </p:nvCxnSpPr>
        <p:spPr bwMode="auto">
          <a:xfrm flipV="1">
            <a:off x="7315200" y="4114800"/>
            <a:ext cx="0" cy="370332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E4FA535-4023-394A-90AB-A2087397CBB3}"/>
              </a:ext>
            </a:extLst>
          </p:cNvPr>
          <p:cNvCxnSpPr>
            <a:cxnSpLocks/>
          </p:cNvCxnSpPr>
          <p:nvPr userDrawn="1"/>
        </p:nvCxnSpPr>
        <p:spPr bwMode="auto">
          <a:xfrm flipV="1">
            <a:off x="10972800" y="4111142"/>
            <a:ext cx="0" cy="3706978"/>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3">
            <a:extLst>
              <a:ext uri="{FF2B5EF4-FFF2-40B4-BE49-F238E27FC236}">
                <a16:creationId xmlns:a16="http://schemas.microsoft.com/office/drawing/2014/main" id="{A3F9652D-1ED3-764F-8248-7935C4D05E74}"/>
              </a:ext>
            </a:extLst>
          </p:cNvPr>
          <p:cNvSpPr>
            <a:spLocks noGrp="1"/>
          </p:cNvSpPr>
          <p:nvPr>
            <p:ph type="body" sz="quarter" idx="15"/>
          </p:nvPr>
        </p:nvSpPr>
        <p:spPr>
          <a:xfrm>
            <a:off x="457201" y="7315201"/>
            <a:ext cx="2971799"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30F58E0B-5609-316D-3129-010266CADBA6}"/>
              </a:ext>
            </a:extLst>
          </p:cNvPr>
          <p:cNvSpPr>
            <a:spLocks noGrp="1"/>
          </p:cNvSpPr>
          <p:nvPr>
            <p:ph type="body" sz="quarter" idx="21"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844776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7] 4-column ">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54A82D6-4DC9-6F47-3EB8-50E648F2D359}"/>
              </a:ext>
            </a:extLst>
          </p:cNvPr>
          <p:cNvSpPr/>
          <p:nvPr userDrawn="1"/>
        </p:nvSpPr>
        <p:spPr bwMode="auto">
          <a:xfrm>
            <a:off x="0" y="4114800"/>
            <a:ext cx="14630400" cy="41148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bg1"/>
              </a:solidFill>
              <a:effectLst/>
              <a:latin typeface="+mn-lt"/>
            </a:endParaRPr>
          </a:p>
        </p:txBody>
      </p:sp>
      <p:sp>
        <p:nvSpPr>
          <p:cNvPr id="16" name="Content Placeholder 2"/>
          <p:cNvSpPr>
            <a:spLocks noGrp="1"/>
          </p:cNvSpPr>
          <p:nvPr>
            <p:ph idx="13"/>
          </p:nvPr>
        </p:nvSpPr>
        <p:spPr>
          <a:xfrm>
            <a:off x="7315200" y="4114800"/>
            <a:ext cx="3657600" cy="4114800"/>
          </a:xfrm>
          <a:prstGeom prst="rect">
            <a:avLst/>
          </a:prstGeom>
          <a:no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idx="14"/>
          </p:nvPr>
        </p:nvSpPr>
        <p:spPr>
          <a:xfrm>
            <a:off x="10973773" y="4114800"/>
            <a:ext cx="3657600" cy="4114800"/>
          </a:xfrm>
          <a:prstGeom prst="rect">
            <a:avLst/>
          </a:prstGeom>
          <a:no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idx="1"/>
          </p:nvPr>
        </p:nvSpPr>
        <p:spPr>
          <a:xfrm>
            <a:off x="0" y="4114797"/>
            <a:ext cx="3657600" cy="4114800"/>
          </a:xfrm>
          <a:prstGeom prst="rect">
            <a:avLst/>
          </a:prstGeom>
          <a:noFill/>
        </p:spPr>
        <p:txBody>
          <a:bodyPr lIns="4572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3657600" y="4114800"/>
            <a:ext cx="3657600" cy="4114800"/>
          </a:xfrm>
          <a:prstGeom prst="rect">
            <a:avLst/>
          </a:prstGeom>
          <a:no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438912"/>
            <a:ext cx="8686800" cy="1143000"/>
          </a:xfrm>
        </p:spPr>
        <p:txBody>
          <a:bodyPr>
            <a:noAutofit/>
          </a:bodyPr>
          <a:lstStyle>
            <a:lvl1pPr>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r>
              <a:rPr lang="en-US" dirty="0"/>
              <a:t>Click to edit Master title style</a:t>
            </a:r>
            <a:br>
              <a:rPr lang="en-US" dirty="0"/>
            </a:br>
            <a:endParaRPr lang="en-US" dirty="0"/>
          </a:p>
        </p:txBody>
      </p:sp>
      <p:cxnSp>
        <p:nvCxnSpPr>
          <p:cNvPr id="24" name="Straight Connector 23"/>
          <p:cNvCxnSpPr/>
          <p:nvPr userDrawn="1"/>
        </p:nvCxnSpPr>
        <p:spPr>
          <a:xfrm>
            <a:off x="73152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09728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36576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1" name="Date Placeholder 2"/>
          <p:cNvSpPr txBox="1">
            <a:spLocks/>
          </p:cNvSpPr>
          <p:nvPr userDrawn="1"/>
        </p:nvSpPr>
        <p:spPr>
          <a:xfrm>
            <a:off x="2256150" y="7899657"/>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8" b="0" i="0" dirty="0">
                <a:solidFill>
                  <a:schemeClr val="bg2">
                    <a:alpha val="60000"/>
                  </a:schemeClr>
                </a:solidFill>
                <a:latin typeface="IBM Plex Sans" charset="0"/>
                <a:ea typeface="IBM Plex Sans" charset="0"/>
                <a:cs typeface="IBM Plex Sans" charset="0"/>
              </a:rPr>
              <a:t> </a:t>
            </a:r>
            <a:fld id="{7C9968D1-C8E5-4FE3-AED4-7D4518C301B3}" type="datetime3">
              <a:rPr lang="en-US" sz="798"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31 January 2025</a:t>
            </a:fld>
            <a:endParaRPr lang="en-US" sz="798" b="0" i="0" dirty="0">
              <a:solidFill>
                <a:schemeClr val="bg2">
                  <a:alpha val="60000"/>
                </a:schemeClr>
              </a:solidFill>
              <a:latin typeface="IBM Plex Sans" charset="0"/>
              <a:ea typeface="IBM Plex Sans" charset="0"/>
              <a:cs typeface="IBM Plex Sans" charset="0"/>
            </a:endParaRPr>
          </a:p>
        </p:txBody>
      </p:sp>
      <p:pic>
        <p:nvPicPr>
          <p:cNvPr id="13" name="Picture 12">
            <a:extLst>
              <a:ext uri="{FF2B5EF4-FFF2-40B4-BE49-F238E27FC236}">
                <a16:creationId xmlns:a16="http://schemas.microsoft.com/office/drawing/2014/main" id="{803969F6-865B-0B4F-8298-67A388D41C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cxnSp>
        <p:nvCxnSpPr>
          <p:cNvPr id="6" name="Straight Connector 5">
            <a:extLst>
              <a:ext uri="{FF2B5EF4-FFF2-40B4-BE49-F238E27FC236}">
                <a16:creationId xmlns:a16="http://schemas.microsoft.com/office/drawing/2014/main" id="{4E5B9D5C-D12E-4156-D73A-70AD9E5EAAA0}"/>
              </a:ext>
            </a:extLst>
          </p:cNvPr>
          <p:cNvCxnSpPr>
            <a:cxnSpLocks/>
          </p:cNvCxnSpPr>
          <p:nvPr userDrawn="1"/>
        </p:nvCxnSpPr>
        <p:spPr bwMode="auto">
          <a:xfrm flipV="1">
            <a:off x="109728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03B57EE0-2027-64C5-37BE-11D5CA2AB609}"/>
              </a:ext>
            </a:extLst>
          </p:cNvPr>
          <p:cNvCxnSpPr>
            <a:cxnSpLocks/>
          </p:cNvCxnSpPr>
          <p:nvPr userDrawn="1"/>
        </p:nvCxnSpPr>
        <p:spPr bwMode="auto">
          <a:xfrm flipV="1">
            <a:off x="73152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34AA72CF-4F11-DB8A-48D9-916C9FF9BFB4}"/>
              </a:ext>
            </a:extLst>
          </p:cNvPr>
          <p:cNvCxnSpPr>
            <a:cxnSpLocks/>
          </p:cNvCxnSpPr>
          <p:nvPr userDrawn="1"/>
        </p:nvCxnSpPr>
        <p:spPr bwMode="auto">
          <a:xfrm flipV="1">
            <a:off x="36576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Footer Placeholder 3">
            <a:extLst>
              <a:ext uri="{FF2B5EF4-FFF2-40B4-BE49-F238E27FC236}">
                <a16:creationId xmlns:a16="http://schemas.microsoft.com/office/drawing/2014/main" id="{32109157-B1C1-37A4-025F-FFCC7F383B05}"/>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10" name="Footer Placeholder 3">
            <a:extLst>
              <a:ext uri="{FF2B5EF4-FFF2-40B4-BE49-F238E27FC236}">
                <a16:creationId xmlns:a16="http://schemas.microsoft.com/office/drawing/2014/main" id="{4356F305-2C49-348E-A612-6F480BB26CAC}"/>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11" name="TextBox 10">
            <a:extLst>
              <a:ext uri="{FF2B5EF4-FFF2-40B4-BE49-F238E27FC236}">
                <a16:creationId xmlns:a16="http://schemas.microsoft.com/office/drawing/2014/main" id="{BF425C24-473B-038D-035D-11F33758B5C2}"/>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19" name="Text Placeholder 13">
            <a:extLst>
              <a:ext uri="{FF2B5EF4-FFF2-40B4-BE49-F238E27FC236}">
                <a16:creationId xmlns:a16="http://schemas.microsoft.com/office/drawing/2014/main" id="{6798544B-6270-4946-957E-CC2C772008DD}"/>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5" name="Text Placeholder 7">
            <a:extLst>
              <a:ext uri="{FF2B5EF4-FFF2-40B4-BE49-F238E27FC236}">
                <a16:creationId xmlns:a16="http://schemas.microsoft.com/office/drawing/2014/main" id="{F620D948-17C0-BAA2-E2CF-AD6656849CA1}"/>
              </a:ext>
            </a:extLst>
          </p:cNvPr>
          <p:cNvSpPr>
            <a:spLocks noGrp="1"/>
          </p:cNvSpPr>
          <p:nvPr>
            <p:ph type="body" sz="quarter" idx="17" hasCustomPrompt="1"/>
          </p:nvPr>
        </p:nvSpPr>
        <p:spPr>
          <a:xfrm>
            <a:off x="457199" y="182880"/>
            <a:ext cx="3200393" cy="246887"/>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608515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5] Divider ">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noChangeAspect="1"/>
          </p:cNvSpPr>
          <p:nvPr>
            <p:ph type="pic" sz="quarter" idx="10" hasCustomPrompt="1"/>
          </p:nvPr>
        </p:nvSpPr>
        <p:spPr>
          <a:xfrm>
            <a:off x="7772399" y="457199"/>
            <a:ext cx="6400800" cy="7204174"/>
          </a:xfrm>
        </p:spPr>
        <p:txBody>
          <a:bodyPr anchor="ctr"/>
          <a:lstStyle>
            <a:lvl1pPr algn="ctr">
              <a:defRPr sz="1200">
                <a:solidFill>
                  <a:schemeClr val="accent6"/>
                </a:solidFill>
                <a:latin typeface="IBM Plex Sans" charset="0"/>
                <a:ea typeface="IBM Plex Sans" charset="0"/>
                <a:cs typeface="IBM Plex Sans" charset="0"/>
              </a:defRPr>
            </a:lvl1pPr>
          </a:lstStyle>
          <a:p>
            <a:r>
              <a:rPr lang="en-US" dirty="0"/>
              <a:t>Click icon to add picture</a:t>
            </a:r>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p:nvPr>
        </p:nvSpPr>
        <p:spPr>
          <a:xfrm>
            <a:off x="457201" y="329184"/>
            <a:ext cx="6629399" cy="3019300"/>
          </a:xfrm>
        </p:spPr>
        <p:txBody>
          <a:bodyPr>
            <a:noAutofit/>
          </a:bodyPr>
          <a:lstStyle>
            <a:lvl1pPr>
              <a:defRPr sz="5400" b="0" i="0">
                <a:solidFill>
                  <a:schemeClr val="accent3"/>
                </a:solidFill>
                <a:latin typeface="IBM Plex Sans ExtLt" panose="020B0303050203000203" pitchFamily="34" charset="0"/>
              </a:defRPr>
            </a:lvl1pPr>
          </a:lstStyle>
          <a:p>
            <a:r>
              <a:rPr lang="en-GB"/>
              <a:t>Click to edit Master title style</a:t>
            </a:r>
            <a:endParaRPr lang="en-US" dirty="0"/>
          </a:p>
        </p:txBody>
      </p:sp>
      <p:sp>
        <p:nvSpPr>
          <p:cNvPr id="6" name="Content Placeholder 2">
            <a:extLst>
              <a:ext uri="{FF2B5EF4-FFF2-40B4-BE49-F238E27FC236}">
                <a16:creationId xmlns:a16="http://schemas.microsoft.com/office/drawing/2014/main" id="{647D0886-36E3-4849-BE56-B5CD912ABB09}"/>
              </a:ext>
            </a:extLst>
          </p:cNvPr>
          <p:cNvSpPr>
            <a:spLocks noGrp="1"/>
          </p:cNvSpPr>
          <p:nvPr>
            <p:ph idx="1"/>
          </p:nvPr>
        </p:nvSpPr>
        <p:spPr>
          <a:xfrm>
            <a:off x="457200" y="4114799"/>
            <a:ext cx="6629398" cy="3546573"/>
          </a:xfrm>
          <a:prstGeom prst="rect">
            <a:avLst/>
          </a:prstGeom>
        </p:spPr>
        <p:txBody>
          <a:bodyPr tIns="0">
            <a:noAutofit/>
          </a:bodyPr>
          <a:lstStyle>
            <a:lvl1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13">
            <a:extLst>
              <a:ext uri="{FF2B5EF4-FFF2-40B4-BE49-F238E27FC236}">
                <a16:creationId xmlns:a16="http://schemas.microsoft.com/office/drawing/2014/main" id="{BDB2C1B9-C605-DD43-9FD0-52F1A1A98F9C}"/>
              </a:ext>
            </a:extLst>
          </p:cNvPr>
          <p:cNvSpPr>
            <a:spLocks noGrp="1"/>
          </p:cNvSpPr>
          <p:nvPr>
            <p:ph type="body" sz="quarter" idx="15"/>
          </p:nvPr>
        </p:nvSpPr>
        <p:spPr>
          <a:xfrm>
            <a:off x="457200" y="7467599"/>
            <a:ext cx="6629398" cy="332233"/>
          </a:xfrm>
        </p:spPr>
        <p:txBody>
          <a:bodyPr anchor="b"/>
          <a:lstStyle>
            <a:lvl1pPr>
              <a:spcBef>
                <a:spcPts val="0"/>
              </a:spcBef>
              <a:defRPr sz="800">
                <a:solidFill>
                  <a:schemeClr val="tx1">
                    <a:alpha val="60000"/>
                  </a:schemeClr>
                </a:solidFill>
              </a:defRPr>
            </a:lvl1pPr>
          </a:lstStyle>
          <a:p>
            <a:pPr lvl="0"/>
            <a:r>
              <a:rPr lang="en-GB"/>
              <a:t>Click to edit Master text styles</a:t>
            </a:r>
          </a:p>
        </p:txBody>
      </p:sp>
      <p:sp>
        <p:nvSpPr>
          <p:cNvPr id="10" name="Text Placeholder 7">
            <a:extLst>
              <a:ext uri="{FF2B5EF4-FFF2-40B4-BE49-F238E27FC236}">
                <a16:creationId xmlns:a16="http://schemas.microsoft.com/office/drawing/2014/main" id="{7A3129D5-04B5-78CE-5363-454B1A46BAA4}"/>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824486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3] 1/4 :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629400" cy="1371600"/>
          </a:xfrm>
        </p:spPr>
        <p:txBody>
          <a:bodyPr/>
          <a:lstStyle>
            <a:lvl1pPr>
              <a:defRPr sz="3200">
                <a:solidFill>
                  <a:schemeClr val="tx1"/>
                </a:solidFill>
              </a:defRPr>
            </a:lvl1pPr>
          </a:lstStyle>
          <a:p>
            <a:r>
              <a:rPr lang="en-US" dirty="0"/>
              <a:t>Click to edit Master title style</a:t>
            </a:r>
          </a:p>
        </p:txBody>
      </p:sp>
      <p:sp>
        <p:nvSpPr>
          <p:cNvPr id="8" name="Text Placeholder"/>
          <p:cNvSpPr>
            <a:spLocks noGrp="1"/>
          </p:cNvSpPr>
          <p:nvPr>
            <p:ph type="body" sz="quarter" idx="13"/>
          </p:nvPr>
        </p:nvSpPr>
        <p:spPr>
          <a:xfrm>
            <a:off x="457200" y="2057400"/>
            <a:ext cx="2971800" cy="5486400"/>
          </a:xfrm>
        </p:spPr>
        <p:txBody>
          <a:bodyPr lIns="0" tIns="182880"/>
          <a:lstStyle>
            <a:lvl1pPr>
              <a:defRPr sz="1600">
                <a:solidFill>
                  <a:schemeClr val="tx1"/>
                </a:solidFill>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en-US" dirty="0"/>
              <a:t>Click to edit Master text styles</a:t>
            </a:r>
          </a:p>
        </p:txBody>
      </p:sp>
      <p:sp>
        <p:nvSpPr>
          <p:cNvPr id="12" name="Content Placeholder 3"/>
          <p:cNvSpPr>
            <a:spLocks noGrp="1"/>
          </p:cNvSpPr>
          <p:nvPr>
            <p:ph sz="quarter" idx="19"/>
          </p:nvPr>
        </p:nvSpPr>
        <p:spPr>
          <a:xfrm>
            <a:off x="3886201" y="2057400"/>
            <a:ext cx="10287000" cy="5486400"/>
          </a:xfrm>
          <a:noFill/>
          <a:ln>
            <a:noFill/>
          </a:ln>
        </p:spPr>
        <p:txBody>
          <a:bodyPr lIns="0" tIns="182880" rIns="228600" bIns="228600"/>
          <a:lstStyle>
            <a:lvl1pPr>
              <a:defRPr sz="1600" b="0" i="0">
                <a:solidFill>
                  <a:schemeClr val="tx1"/>
                </a:solidFill>
                <a:latin typeface="IBM Plex Sans Light" panose="020B0403050203000203" pitchFamily="34" charset="0"/>
              </a:defRPr>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724407BF-0571-C04D-9A3F-D62B514C88BE}"/>
              </a:ext>
            </a:extLst>
          </p:cNvPr>
          <p:cNvSpPr>
            <a:spLocks noGrp="1"/>
          </p:cNvSpPr>
          <p:nvPr>
            <p:ph type="body" sz="quarter" idx="15"/>
          </p:nvPr>
        </p:nvSpPr>
        <p:spPr>
          <a:xfrm>
            <a:off x="457201" y="7315200"/>
            <a:ext cx="2971800" cy="4846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7" name="Text Placeholder 7">
            <a:extLst>
              <a:ext uri="{FF2B5EF4-FFF2-40B4-BE49-F238E27FC236}">
                <a16:creationId xmlns:a16="http://schemas.microsoft.com/office/drawing/2014/main" id="{A5A7A515-3713-F585-8C03-D105F6C98285}"/>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850990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2] hd, variable; 2 tx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itle">
            <a:extLst>
              <a:ext uri="{FF2B5EF4-FFF2-40B4-BE49-F238E27FC236}">
                <a16:creationId xmlns:a16="http://schemas.microsoft.com/office/drawing/2014/main" id="{C008C15D-C6EE-D94C-AED9-A77F48974D34}"/>
              </a:ext>
            </a:extLst>
          </p:cNvPr>
          <p:cNvSpPr>
            <a:spLocks noGrp="1"/>
          </p:cNvSpPr>
          <p:nvPr>
            <p:ph type="title"/>
          </p:nvPr>
        </p:nvSpPr>
        <p:spPr>
          <a:xfrm>
            <a:off x="457200" y="457200"/>
            <a:ext cx="6627571" cy="1287475"/>
          </a:xfrm>
        </p:spPr>
        <p:txBody>
          <a:bodyPr/>
          <a:lstStyle>
            <a:lvl1pPr>
              <a:defRPr sz="3200">
                <a:solidFill>
                  <a:schemeClr val="tx1"/>
                </a:solidFill>
              </a:defRPr>
            </a:lvl1pPr>
          </a:lstStyle>
          <a:p>
            <a:r>
              <a:rPr lang="en-US"/>
              <a:t>Click to edit Master title style</a:t>
            </a:r>
            <a:endParaRPr lang="en-US" dirty="0"/>
          </a:p>
        </p:txBody>
      </p:sp>
      <p:sp>
        <p:nvSpPr>
          <p:cNvPr id="13" name="Content Placeholder">
            <a:extLst>
              <a:ext uri="{FF2B5EF4-FFF2-40B4-BE49-F238E27FC236}">
                <a16:creationId xmlns:a16="http://schemas.microsoft.com/office/drawing/2014/main" id="{229935DA-EE12-504A-A42D-8C8FC12B7616}"/>
              </a:ext>
            </a:extLst>
          </p:cNvPr>
          <p:cNvSpPr>
            <a:spLocks noGrp="1"/>
          </p:cNvSpPr>
          <p:nvPr>
            <p:ph sz="quarter" idx="13"/>
          </p:nvPr>
        </p:nvSpPr>
        <p:spPr>
          <a:xfrm>
            <a:off x="457199" y="2057399"/>
            <a:ext cx="6629400" cy="5486400"/>
          </a:xfrm>
        </p:spPr>
        <p:txBody>
          <a:bodyPr/>
          <a:lstStyle>
            <a:lvl1pPr>
              <a:defRPr sz="2400">
                <a:solidFill>
                  <a:schemeClr val="tx1"/>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3C1A1368-427E-E729-C688-CEA619FABAF5}"/>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4" name="Text Placeholder 1">
            <a:extLst>
              <a:ext uri="{FF2B5EF4-FFF2-40B4-BE49-F238E27FC236}">
                <a16:creationId xmlns:a16="http://schemas.microsoft.com/office/drawing/2014/main" id="{566B3B21-DCDD-6C45-C936-3B77F3E462EF}"/>
              </a:ext>
            </a:extLst>
          </p:cNvPr>
          <p:cNvSpPr>
            <a:spLocks noGrp="1"/>
          </p:cNvSpPr>
          <p:nvPr>
            <p:ph type="body" sz="quarter" idx="19"/>
          </p:nvPr>
        </p:nvSpPr>
        <p:spPr>
          <a:xfrm>
            <a:off x="7318771" y="-2"/>
            <a:ext cx="3657600" cy="8229600"/>
          </a:xfrm>
        </p:spPr>
        <p:txBody>
          <a:bodyPr lIns="228600" tIns="457200" rIns="22860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
            <a:extLst>
              <a:ext uri="{FF2B5EF4-FFF2-40B4-BE49-F238E27FC236}">
                <a16:creationId xmlns:a16="http://schemas.microsoft.com/office/drawing/2014/main" id="{1183E754-C11A-6BDF-8DEA-FD356F968A2E}"/>
              </a:ext>
            </a:extLst>
          </p:cNvPr>
          <p:cNvSpPr>
            <a:spLocks noGrp="1"/>
          </p:cNvSpPr>
          <p:nvPr>
            <p:ph type="body" sz="quarter" idx="20"/>
          </p:nvPr>
        </p:nvSpPr>
        <p:spPr>
          <a:xfrm>
            <a:off x="10983353" y="0"/>
            <a:ext cx="3657600" cy="8229600"/>
          </a:xfrm>
        </p:spPr>
        <p:txBody>
          <a:bodyPr lIns="228600" tIns="457200" rIns="22860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3">
            <a:extLst>
              <a:ext uri="{FF2B5EF4-FFF2-40B4-BE49-F238E27FC236}">
                <a16:creationId xmlns:a16="http://schemas.microsoft.com/office/drawing/2014/main" id="{015801FC-5658-C5C5-786B-4628C96C49EB}"/>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Tree>
    <p:extLst>
      <p:ext uri="{BB962C8B-B14F-4D97-AF65-F5344CB8AC3E}">
        <p14:creationId xmlns:p14="http://schemas.microsoft.com/office/powerpoint/2010/main" val="1920365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1] 3 col">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7A91E8-27A9-964C-8402-CAA5D6AE9A76}"/>
              </a:ext>
            </a:extLst>
          </p:cNvPr>
          <p:cNvSpPr/>
          <p:nvPr userDrawn="1"/>
        </p:nvSpPr>
        <p:spPr>
          <a:xfrm>
            <a:off x="-2" y="0"/>
            <a:ext cx="3654203" cy="82296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7A7C1D1-E1CB-1742-A3BF-94023278D39A}"/>
              </a:ext>
            </a:extLst>
          </p:cNvPr>
          <p:cNvSpPr>
            <a:spLocks noGrp="1"/>
          </p:cNvSpPr>
          <p:nvPr>
            <p:ph type="title"/>
          </p:nvPr>
        </p:nvSpPr>
        <p:spPr>
          <a:xfrm>
            <a:off x="457201" y="685800"/>
            <a:ext cx="2971800" cy="3154994"/>
          </a:xfrm>
        </p:spPr>
        <p:txBody>
          <a:bodyPr lIns="0" tIns="0" rIns="0" bIns="0" anchor="t" anchorCtr="0"/>
          <a:lstStyle>
            <a:lvl1pPr>
              <a:defRPr sz="3200">
                <a:solidFill>
                  <a:srgbClr val="001141"/>
                </a:solidFill>
              </a:defRPr>
            </a:lvl1pPr>
          </a:lstStyle>
          <a:p>
            <a:r>
              <a:rPr lang="en-US" dirty="0"/>
              <a:t>Click to edit Master title style</a:t>
            </a:r>
          </a:p>
        </p:txBody>
      </p:sp>
      <p:sp>
        <p:nvSpPr>
          <p:cNvPr id="9" name="Text Placeholder 3">
            <a:extLst>
              <a:ext uri="{FF2B5EF4-FFF2-40B4-BE49-F238E27FC236}">
                <a16:creationId xmlns:a16="http://schemas.microsoft.com/office/drawing/2014/main" id="{D4D69191-E751-6A44-8799-858D837B74D0}"/>
              </a:ext>
            </a:extLst>
          </p:cNvPr>
          <p:cNvSpPr>
            <a:spLocks noGrp="1"/>
          </p:cNvSpPr>
          <p:nvPr>
            <p:ph type="body" sz="half" idx="2"/>
          </p:nvPr>
        </p:nvSpPr>
        <p:spPr>
          <a:xfrm>
            <a:off x="457201" y="4114799"/>
            <a:ext cx="2971800" cy="2926397"/>
          </a:xfrm>
        </p:spPr>
        <p:txBody>
          <a:bodyPr lIns="0" tIns="0" rIns="0" bIns="0"/>
          <a:lstStyle>
            <a:lvl1pPr marL="0" indent="0">
              <a:buNone/>
              <a:defRPr sz="1600">
                <a:solidFill>
                  <a:srgbClr val="00114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5" name="Straight Connector 14">
            <a:extLst>
              <a:ext uri="{FF2B5EF4-FFF2-40B4-BE49-F238E27FC236}">
                <a16:creationId xmlns:a16="http://schemas.microsoft.com/office/drawing/2014/main" id="{8697BCA7-C177-124C-A104-55300A7FA178}"/>
              </a:ext>
            </a:extLst>
          </p:cNvPr>
          <p:cNvCxnSpPr/>
          <p:nvPr userDrawn="1"/>
        </p:nvCxnSpPr>
        <p:spPr>
          <a:xfrm flipV="1">
            <a:off x="10972800" y="457200"/>
            <a:ext cx="0" cy="7315200"/>
          </a:xfrm>
          <a:prstGeom prst="line">
            <a:avLst/>
          </a:prstGeom>
          <a:ln w="3175">
            <a:solidFill>
              <a:srgbClr val="00114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BB577B-B07D-D447-A615-CA819C93FEE4}"/>
              </a:ext>
            </a:extLst>
          </p:cNvPr>
          <p:cNvCxnSpPr/>
          <p:nvPr userDrawn="1"/>
        </p:nvCxnSpPr>
        <p:spPr>
          <a:xfrm flipV="1">
            <a:off x="7313146" y="457200"/>
            <a:ext cx="0" cy="7315200"/>
          </a:xfrm>
          <a:prstGeom prst="line">
            <a:avLst/>
          </a:prstGeom>
          <a:ln w="3175">
            <a:solidFill>
              <a:srgbClr val="001141"/>
            </a:solidFill>
          </a:ln>
        </p:spPr>
        <p:style>
          <a:lnRef idx="1">
            <a:schemeClr val="accent1"/>
          </a:lnRef>
          <a:fillRef idx="0">
            <a:schemeClr val="accent1"/>
          </a:fillRef>
          <a:effectRef idx="0">
            <a:schemeClr val="accent1"/>
          </a:effectRef>
          <a:fontRef idx="minor">
            <a:schemeClr val="tx1"/>
          </a:fontRef>
        </p:style>
      </p:cxnSp>
      <p:sp>
        <p:nvSpPr>
          <p:cNvPr id="22" name="Footer Placeholder 3">
            <a:extLst>
              <a:ext uri="{FF2B5EF4-FFF2-40B4-BE49-F238E27FC236}">
                <a16:creationId xmlns:a16="http://schemas.microsoft.com/office/drawing/2014/main" id="{6764DBC5-489D-7E4E-944D-52ABEDA307DC}"/>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26" name="Content Placeholder 2">
            <a:extLst>
              <a:ext uri="{FF2B5EF4-FFF2-40B4-BE49-F238E27FC236}">
                <a16:creationId xmlns:a16="http://schemas.microsoft.com/office/drawing/2014/main" id="{0B3512A8-17BF-9949-A2C4-C98E61A5AD47}"/>
              </a:ext>
            </a:extLst>
          </p:cNvPr>
          <p:cNvSpPr>
            <a:spLocks noGrp="1"/>
          </p:cNvSpPr>
          <p:nvPr>
            <p:ph idx="15"/>
          </p:nvPr>
        </p:nvSpPr>
        <p:spPr>
          <a:xfrm>
            <a:off x="75438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2">
            <a:extLst>
              <a:ext uri="{FF2B5EF4-FFF2-40B4-BE49-F238E27FC236}">
                <a16:creationId xmlns:a16="http://schemas.microsoft.com/office/drawing/2014/main" id="{54059447-EDE4-1A4B-868A-000E1469CEE2}"/>
              </a:ext>
            </a:extLst>
          </p:cNvPr>
          <p:cNvSpPr>
            <a:spLocks noGrp="1"/>
          </p:cNvSpPr>
          <p:nvPr>
            <p:ph idx="16"/>
          </p:nvPr>
        </p:nvSpPr>
        <p:spPr>
          <a:xfrm>
            <a:off x="3886200" y="2057401"/>
            <a:ext cx="320040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2">
            <a:extLst>
              <a:ext uri="{FF2B5EF4-FFF2-40B4-BE49-F238E27FC236}">
                <a16:creationId xmlns:a16="http://schemas.microsoft.com/office/drawing/2014/main" id="{F5BF4055-FFDF-9348-A2BB-C92C1D1F1C84}"/>
              </a:ext>
            </a:extLst>
          </p:cNvPr>
          <p:cNvSpPr>
            <a:spLocks noGrp="1"/>
          </p:cNvSpPr>
          <p:nvPr>
            <p:ph idx="17"/>
          </p:nvPr>
        </p:nvSpPr>
        <p:spPr>
          <a:xfrm>
            <a:off x="11201400" y="2057401"/>
            <a:ext cx="301752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13">
            <a:extLst>
              <a:ext uri="{FF2B5EF4-FFF2-40B4-BE49-F238E27FC236}">
                <a16:creationId xmlns:a16="http://schemas.microsoft.com/office/drawing/2014/main" id="{A39FE51C-EC10-E84B-86FF-C2D36AF6AA67}"/>
              </a:ext>
            </a:extLst>
          </p:cNvPr>
          <p:cNvSpPr>
            <a:spLocks noGrp="1"/>
          </p:cNvSpPr>
          <p:nvPr>
            <p:ph type="body" sz="quarter" idx="18"/>
          </p:nvPr>
        </p:nvSpPr>
        <p:spPr>
          <a:xfrm>
            <a:off x="457200" y="7315201"/>
            <a:ext cx="297180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7" name="TextBox 16">
            <a:extLst>
              <a:ext uri="{FF2B5EF4-FFF2-40B4-BE49-F238E27FC236}">
                <a16:creationId xmlns:a16="http://schemas.microsoft.com/office/drawing/2014/main" id="{B55232CE-1271-6A46-BD1B-04B7E7F30491}"/>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3" name="Text Placeholder 7">
            <a:extLst>
              <a:ext uri="{FF2B5EF4-FFF2-40B4-BE49-F238E27FC236}">
                <a16:creationId xmlns:a16="http://schemas.microsoft.com/office/drawing/2014/main" id="{2457793A-26AD-4E03-28D3-B1C6A5DB6900}"/>
              </a:ext>
            </a:extLst>
          </p:cNvPr>
          <p:cNvSpPr>
            <a:spLocks noGrp="1"/>
          </p:cNvSpPr>
          <p:nvPr>
            <p:ph type="body" sz="quarter" idx="19"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532174744"/>
      </p:ext>
    </p:extLst>
  </p:cSld>
  <p:clrMapOvr>
    <a:masterClrMapping/>
  </p:clrMapOvr>
  <p:extLst>
    <p:ext uri="{DCECCB84-F9BA-43D5-87BE-67443E8EF086}">
      <p15:sldGuideLst xmlns:p15="http://schemas.microsoft.com/office/powerpoint/2012/main">
        <p15:guide id="1" orient="horz" pos="259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2] 3 col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162C2B9-5432-CA10-F618-841A174FC850}"/>
              </a:ext>
            </a:extLst>
          </p:cNvPr>
          <p:cNvSpPr>
            <a:spLocks noGrp="1"/>
          </p:cNvSpPr>
          <p:nvPr>
            <p:ph type="body" sz="half" idx="2"/>
          </p:nvPr>
        </p:nvSpPr>
        <p:spPr>
          <a:xfrm>
            <a:off x="3657600" y="0"/>
            <a:ext cx="3657600" cy="2057400"/>
          </a:xfrm>
        </p:spPr>
        <p:txBody>
          <a:bodyPr lIns="228600" tIns="640080" rIns="228600" bIns="0"/>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0" name="Content Placeholder 2"/>
          <p:cNvSpPr>
            <a:spLocks noGrp="1"/>
          </p:cNvSpPr>
          <p:nvPr>
            <p:ph idx="16"/>
          </p:nvPr>
        </p:nvSpPr>
        <p:spPr>
          <a:xfrm>
            <a:off x="3657600" y="2057401"/>
            <a:ext cx="3657600" cy="6172200"/>
          </a:xfrm>
        </p:spPr>
        <p:txBody>
          <a:bodyPr lIns="228600" tIns="0" rIns="228600">
            <a:noAutofit/>
          </a:bodyPr>
          <a:lstStyle>
            <a:lvl1pPr>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a:t>Click to edit Master text styles</a:t>
            </a:r>
          </a:p>
        </p:txBody>
      </p:sp>
      <p:sp>
        <p:nvSpPr>
          <p:cNvPr id="9" name="Content Placeholder 2"/>
          <p:cNvSpPr>
            <a:spLocks noGrp="1"/>
          </p:cNvSpPr>
          <p:nvPr>
            <p:ph idx="15"/>
          </p:nvPr>
        </p:nvSpPr>
        <p:spPr>
          <a:xfrm>
            <a:off x="7315200" y="2057401"/>
            <a:ext cx="3657600" cy="6172200"/>
          </a:xfrm>
        </p:spPr>
        <p:txBody>
          <a:bodyPr lIns="228600" tIns="0" rIns="228600">
            <a:noAutofit/>
          </a:bodyPr>
          <a:lstStyle>
            <a:lvl1pPr>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a:t>Click to edit Master text styles</a:t>
            </a:r>
          </a:p>
        </p:txBody>
      </p:sp>
      <p:sp>
        <p:nvSpPr>
          <p:cNvPr id="11" name="Content Placeholder 2"/>
          <p:cNvSpPr>
            <a:spLocks noGrp="1"/>
          </p:cNvSpPr>
          <p:nvPr>
            <p:ph idx="17"/>
          </p:nvPr>
        </p:nvSpPr>
        <p:spPr>
          <a:xfrm>
            <a:off x="10972800" y="2057401"/>
            <a:ext cx="3657600" cy="6172200"/>
          </a:xfrm>
        </p:spPr>
        <p:txBody>
          <a:bodyPr lIns="228600" tIns="0" rIns="228600">
            <a:noAutofit/>
          </a:bodyPr>
          <a:lstStyle>
            <a:lvl1pPr>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a:t>Click to edit Master text styles</a:t>
            </a:r>
          </a:p>
        </p:txBody>
      </p:sp>
      <p:sp>
        <p:nvSpPr>
          <p:cNvPr id="5" name="Title 1"/>
          <p:cNvSpPr>
            <a:spLocks noGrp="1"/>
          </p:cNvSpPr>
          <p:nvPr>
            <p:ph type="title"/>
          </p:nvPr>
        </p:nvSpPr>
        <p:spPr>
          <a:xfrm>
            <a:off x="457201" y="2057400"/>
            <a:ext cx="2971800" cy="3657600"/>
          </a:xfrm>
        </p:spPr>
        <p:txBody>
          <a:bodyPr>
            <a:noAutofit/>
          </a:bodyPr>
          <a:lstStyle>
            <a:lvl1pPr>
              <a:defRPr sz="2800" b="0" i="0">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r>
              <a:rPr lang="en-US"/>
              <a:t>Click to edit Master title style</a:t>
            </a:r>
            <a:endParaRPr lang="en-US" dirty="0"/>
          </a:p>
        </p:txBody>
      </p:sp>
      <p:sp>
        <p:nvSpPr>
          <p:cNvPr id="12" name="Text Placeholder 13">
            <a:extLst>
              <a:ext uri="{FF2B5EF4-FFF2-40B4-BE49-F238E27FC236}">
                <a16:creationId xmlns:a16="http://schemas.microsoft.com/office/drawing/2014/main" id="{FCBAA316-876A-094A-90E1-07FF5F9BC66A}"/>
              </a:ext>
            </a:extLst>
          </p:cNvPr>
          <p:cNvSpPr>
            <a:spLocks noGrp="1"/>
          </p:cNvSpPr>
          <p:nvPr>
            <p:ph type="body" sz="quarter" idx="18"/>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B68B145D-D538-C0DF-3517-643AFFDAF28C}"/>
              </a:ext>
            </a:extLst>
          </p:cNvPr>
          <p:cNvSpPr>
            <a:spLocks noGrp="1"/>
          </p:cNvSpPr>
          <p:nvPr>
            <p:ph type="body" sz="quarter" idx="20"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14" name="Text Placeholder 3">
            <a:extLst>
              <a:ext uri="{FF2B5EF4-FFF2-40B4-BE49-F238E27FC236}">
                <a16:creationId xmlns:a16="http://schemas.microsoft.com/office/drawing/2014/main" id="{0AFDD405-D4C4-B0E0-7115-E1E7DA8AE228}"/>
              </a:ext>
            </a:extLst>
          </p:cNvPr>
          <p:cNvSpPr>
            <a:spLocks noGrp="1"/>
          </p:cNvSpPr>
          <p:nvPr>
            <p:ph type="body" sz="half" idx="21"/>
          </p:nvPr>
        </p:nvSpPr>
        <p:spPr>
          <a:xfrm>
            <a:off x="7320280" y="0"/>
            <a:ext cx="3657600" cy="2057400"/>
          </a:xfrm>
        </p:spPr>
        <p:txBody>
          <a:bodyPr lIns="228600" tIns="640080" rIns="228600" bIns="0"/>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Text Placeholder 3">
            <a:extLst>
              <a:ext uri="{FF2B5EF4-FFF2-40B4-BE49-F238E27FC236}">
                <a16:creationId xmlns:a16="http://schemas.microsoft.com/office/drawing/2014/main" id="{EFA99CD5-64AF-E1EA-1A16-19E44905244E}"/>
              </a:ext>
            </a:extLst>
          </p:cNvPr>
          <p:cNvSpPr>
            <a:spLocks noGrp="1"/>
          </p:cNvSpPr>
          <p:nvPr>
            <p:ph type="body" sz="half" idx="22"/>
          </p:nvPr>
        </p:nvSpPr>
        <p:spPr>
          <a:xfrm>
            <a:off x="10967720" y="0"/>
            <a:ext cx="3657600" cy="2057400"/>
          </a:xfrm>
        </p:spPr>
        <p:txBody>
          <a:bodyPr lIns="228600" tIns="640080" rIns="228600" bIns="0"/>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1993334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3] 3 col">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1" y="2057400"/>
            <a:ext cx="2971800" cy="3657600"/>
          </a:xfrm>
        </p:spPr>
        <p:txBody>
          <a:bodyPr>
            <a:noAutofit/>
          </a:bodyPr>
          <a:lstStyle>
            <a:lvl1pPr>
              <a:lnSpc>
                <a:spcPct val="100000"/>
              </a:lnSpc>
              <a:spcBef>
                <a:spcPts val="1800"/>
              </a:spcBef>
              <a:defRPr sz="2400"/>
            </a:lvl1pPr>
          </a:lstStyle>
          <a:p>
            <a:r>
              <a:rPr lang="en-US"/>
              <a:t>Click to edit Master title style</a:t>
            </a:r>
            <a:endParaRPr lang="en-US" dirty="0"/>
          </a:p>
        </p:txBody>
      </p:sp>
      <p:sp>
        <p:nvSpPr>
          <p:cNvPr id="9" name="Content Placeholder 2"/>
          <p:cNvSpPr>
            <a:spLocks noGrp="1"/>
          </p:cNvSpPr>
          <p:nvPr>
            <p:ph idx="10"/>
          </p:nvPr>
        </p:nvSpPr>
        <p:spPr>
          <a:xfrm>
            <a:off x="7543800" y="2057401"/>
            <a:ext cx="338328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2"/>
          </p:nvPr>
        </p:nvSpPr>
        <p:spPr>
          <a:xfrm>
            <a:off x="3886200" y="2057401"/>
            <a:ext cx="338328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3"/>
          </p:nvPr>
        </p:nvSpPr>
        <p:spPr>
          <a:xfrm>
            <a:off x="112014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3"/>
          <p:cNvSpPr>
            <a:spLocks noGrp="1"/>
          </p:cNvSpPr>
          <p:nvPr>
            <p:ph type="body" sz="quarter" idx="15" hasCustomPrompt="1"/>
          </p:nvPr>
        </p:nvSpPr>
        <p:spPr>
          <a:xfrm>
            <a:off x="457201" y="7315201"/>
            <a:ext cx="3017522" cy="484632"/>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6" name="Footer Placeholder 3">
            <a:extLst>
              <a:ext uri="{FF2B5EF4-FFF2-40B4-BE49-F238E27FC236}">
                <a16:creationId xmlns:a16="http://schemas.microsoft.com/office/drawing/2014/main" id="{3F37BFFE-91A3-7B4D-B5B4-7DCEC3D1F2C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pic>
        <p:nvPicPr>
          <p:cNvPr id="12" name="Picture 11">
            <a:extLst>
              <a:ext uri="{FF2B5EF4-FFF2-40B4-BE49-F238E27FC236}">
                <a16:creationId xmlns:a16="http://schemas.microsoft.com/office/drawing/2014/main" id="{AEF33CE2-5DE7-B746-ABEB-505C008959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 name="Text Placeholder 7">
            <a:extLst>
              <a:ext uri="{FF2B5EF4-FFF2-40B4-BE49-F238E27FC236}">
                <a16:creationId xmlns:a16="http://schemas.microsoft.com/office/drawing/2014/main" id="{D7E6FF0C-6C54-9B62-EC97-1040E2929872}"/>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882274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 Divider ">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88"/>
            <a:ext cx="6858000" cy="5257800"/>
          </a:xfrm>
        </p:spPr>
        <p:txBody>
          <a:bodyPr>
            <a:noAutofit/>
          </a:bodyPr>
          <a:lstStyle>
            <a:lvl1pPr>
              <a:defRPr sz="11000" b="0" i="0">
                <a:solidFill>
                  <a:schemeClr val="tx1"/>
                </a:solidFill>
                <a:latin typeface="IBM Plex Sans ExtLt" panose="020B0303050203000203" pitchFamily="34" charset="0"/>
              </a:defRPr>
            </a:lvl1pPr>
          </a:lstStyle>
          <a:p>
            <a:r>
              <a:rPr lang="en-GB"/>
              <a:t>Click to edit Master title style</a:t>
            </a:r>
            <a:endParaRPr lang="en-US" dirty="0"/>
          </a:p>
        </p:txBody>
      </p:sp>
    </p:spTree>
    <p:extLst>
      <p:ext uri="{BB962C8B-B14F-4D97-AF65-F5344CB8AC3E}">
        <p14:creationId xmlns:p14="http://schemas.microsoft.com/office/powerpoint/2010/main" val="22005551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4] 3 col">
    <p:spTree>
      <p:nvGrpSpPr>
        <p:cNvPr id="1" name=""/>
        <p:cNvGrpSpPr/>
        <p:nvPr/>
      </p:nvGrpSpPr>
      <p:grpSpPr>
        <a:xfrm>
          <a:off x="0" y="0"/>
          <a:ext cx="0" cy="0"/>
          <a:chOff x="0" y="0"/>
          <a:chExt cx="0" cy="0"/>
        </a:xfrm>
      </p:grpSpPr>
      <p:sp>
        <p:nvSpPr>
          <p:cNvPr id="17" name="Content Placeholder 2"/>
          <p:cNvSpPr>
            <a:spLocks noGrp="1"/>
          </p:cNvSpPr>
          <p:nvPr>
            <p:ph idx="16"/>
          </p:nvPr>
        </p:nvSpPr>
        <p:spPr>
          <a:xfrm>
            <a:off x="10973773" y="4114798"/>
            <a:ext cx="3657600" cy="4114800"/>
          </a:xfrm>
          <a:prstGeom prst="rect">
            <a:avLst/>
          </a:prstGeom>
          <a:noFill/>
        </p:spPr>
        <p:txBody>
          <a:bodyPr lIns="228600" tIns="640080" rIns="228600">
            <a:noAutofit/>
          </a:bodyPr>
          <a:lstStyle>
            <a:lvl1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5"/>
          </p:nvPr>
        </p:nvSpPr>
        <p:spPr>
          <a:xfrm>
            <a:off x="7315200" y="4114800"/>
            <a:ext cx="3657600" cy="4114800"/>
          </a:xfrm>
          <a:prstGeom prst="rect">
            <a:avLst/>
          </a:prstGeom>
          <a:noFill/>
        </p:spPr>
        <p:txBody>
          <a:bodyPr lIns="228600" tIns="640080" rIns="228600">
            <a:noAutofit/>
          </a:bodyPr>
          <a:lstStyle>
            <a:lvl1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idx="17"/>
          </p:nvPr>
        </p:nvSpPr>
        <p:spPr>
          <a:xfrm>
            <a:off x="3657600" y="4114800"/>
            <a:ext cx="3657600" cy="4114798"/>
          </a:xfrm>
          <a:prstGeom prst="rect">
            <a:avLst/>
          </a:prstGeom>
          <a:noFill/>
        </p:spPr>
        <p:txBody>
          <a:bodyPr lIns="228600" tIns="640080" rIns="228600">
            <a:noAutofit/>
          </a:bodyPr>
          <a:lstStyle>
            <a:lvl1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p:cNvSpPr/>
          <p:nvPr userDrawn="1"/>
        </p:nvSpPr>
        <p:spPr>
          <a:xfrm>
            <a:off x="-973" y="0"/>
            <a:ext cx="3657600" cy="8229600"/>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title"/>
          </p:nvPr>
        </p:nvSpPr>
        <p:spPr>
          <a:xfrm>
            <a:off x="457201" y="2057400"/>
            <a:ext cx="2971800" cy="1994403"/>
          </a:xfrm>
        </p:spPr>
        <p:txBody>
          <a:bodyPr>
            <a:noAutofit/>
          </a:bodyPr>
          <a:lstStyle>
            <a:lvl1pPr>
              <a:defRPr sz="4800" b="0" i="0">
                <a:solidFill>
                  <a:schemeClr val="tx1"/>
                </a:solidFill>
                <a:latin typeface="IBM Plex Sans ExtLt" panose="020B0303050203000203" pitchFamily="34" charset="0"/>
              </a:defRPr>
            </a:lvl1pPr>
          </a:lstStyle>
          <a:p>
            <a:r>
              <a:rPr lang="en-US"/>
              <a:t>Click to edit Master title style</a:t>
            </a:r>
            <a:endParaRPr lang="en-US" dirty="0"/>
          </a:p>
        </p:txBody>
      </p:sp>
      <p:cxnSp>
        <p:nvCxnSpPr>
          <p:cNvPr id="19" name="Straight Connector 18"/>
          <p:cNvCxnSpPr/>
          <p:nvPr userDrawn="1"/>
        </p:nvCxnSpPr>
        <p:spPr>
          <a:xfrm>
            <a:off x="7315200" y="4343401"/>
            <a:ext cx="0" cy="34290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972800" y="4343401"/>
            <a:ext cx="0" cy="34290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Slide Number Placeholder 2"/>
          <p:cNvSpPr txBox="1">
            <a:spLocks/>
          </p:cNvSpPr>
          <p:nvPr userDrawn="1"/>
        </p:nvSpPr>
        <p:spPr>
          <a:xfrm>
            <a:off x="454859" y="7893792"/>
            <a:ext cx="327878"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
        <p:nvSpPr>
          <p:cNvPr id="11" name="Text Placeholder 13">
            <a:extLst>
              <a:ext uri="{FF2B5EF4-FFF2-40B4-BE49-F238E27FC236}">
                <a16:creationId xmlns:a16="http://schemas.microsoft.com/office/drawing/2014/main" id="{0F82FA72-2A24-094F-A9B6-D759E2DBA861}"/>
              </a:ext>
            </a:extLst>
          </p:cNvPr>
          <p:cNvSpPr>
            <a:spLocks noGrp="1"/>
          </p:cNvSpPr>
          <p:nvPr>
            <p:ph type="body" sz="quarter" idx="18"/>
          </p:nvPr>
        </p:nvSpPr>
        <p:spPr>
          <a:xfrm>
            <a:off x="457200" y="7315201"/>
            <a:ext cx="297180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3" name="TextBox 12">
            <a:extLst>
              <a:ext uri="{FF2B5EF4-FFF2-40B4-BE49-F238E27FC236}">
                <a16:creationId xmlns:a16="http://schemas.microsoft.com/office/drawing/2014/main" id="{E6C0175D-7D21-5641-9B79-6DAF02D3BC30}"/>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14" name="Footer Placeholder 3">
            <a:extLst>
              <a:ext uri="{FF2B5EF4-FFF2-40B4-BE49-F238E27FC236}">
                <a16:creationId xmlns:a16="http://schemas.microsoft.com/office/drawing/2014/main" id="{B9DE19C4-6F2E-1B41-8EDE-C945BCBE1687}"/>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5" name="Text Placeholder">
            <a:extLst>
              <a:ext uri="{FF2B5EF4-FFF2-40B4-BE49-F238E27FC236}">
                <a16:creationId xmlns:a16="http://schemas.microsoft.com/office/drawing/2014/main" id="{C42C7725-C130-D5DC-6CCE-637D3CBA7E60}"/>
              </a:ext>
            </a:extLst>
          </p:cNvPr>
          <p:cNvSpPr>
            <a:spLocks noGrp="1"/>
          </p:cNvSpPr>
          <p:nvPr>
            <p:ph type="body" sz="quarter" idx="20"/>
          </p:nvPr>
        </p:nvSpPr>
        <p:spPr>
          <a:xfrm>
            <a:off x="454859" y="4114800"/>
            <a:ext cx="3201768" cy="3200400"/>
          </a:xfrm>
        </p:spPr>
        <p:txBody>
          <a:bodyPr lIns="0" tIns="640080" rIns="228600"/>
          <a:lstStyle>
            <a:lvl1pPr>
              <a:defRPr sz="2000" b="0" i="0">
                <a:solidFill>
                  <a:schemeClr val="tx1"/>
                </a:solidFill>
                <a:latin typeface="IBM Plex Sans Medm" panose="020B0503050203000203" pitchFamily="34" charset="0"/>
              </a:defRPr>
            </a:lvl1pPr>
            <a:lvl2pPr>
              <a:defRPr b="0" i="0">
                <a:solidFill>
                  <a:schemeClr val="tx1"/>
                </a:solidFill>
                <a:latin typeface="IBM Plex Sans Medm" panose="020B0503050203000203" pitchFamily="34" charset="0"/>
              </a:defRPr>
            </a:lvl2pPr>
            <a:lvl3pPr>
              <a:defRPr b="0" i="0">
                <a:solidFill>
                  <a:schemeClr val="tx1"/>
                </a:solidFill>
                <a:latin typeface="IBM Plex Sans Medm" panose="020B0503050203000203" pitchFamily="34" charset="0"/>
              </a:defRPr>
            </a:lvl3pPr>
            <a:lvl4pPr>
              <a:defRPr b="0" i="0">
                <a:solidFill>
                  <a:schemeClr val="tx1"/>
                </a:solidFill>
                <a:latin typeface="IBM Plex Sans Medm" panose="020B0503050203000203" pitchFamily="34" charset="0"/>
              </a:defRPr>
            </a:lvl4pPr>
            <a:lvl5pPr>
              <a:defRPr b="0" i="0">
                <a:solidFill>
                  <a:schemeClr val="tx1"/>
                </a:solidFill>
                <a:latin typeface="IBM Plex Sans Medm" panose="020B0503050203000203" pitchFamily="34" charset="0"/>
              </a:defRPr>
            </a:lvl5pPr>
          </a:lstStyle>
          <a:p>
            <a:pPr lvl="0"/>
            <a:r>
              <a:rPr lang="en-US"/>
              <a:t>Click to edit Master text styles</a:t>
            </a:r>
          </a:p>
        </p:txBody>
      </p:sp>
      <p:sp>
        <p:nvSpPr>
          <p:cNvPr id="4" name="Text Placeholder 7">
            <a:extLst>
              <a:ext uri="{FF2B5EF4-FFF2-40B4-BE49-F238E27FC236}">
                <a16:creationId xmlns:a16="http://schemas.microsoft.com/office/drawing/2014/main" id="{1016687C-2F65-7D9F-4101-9086FFF7B037}"/>
              </a:ext>
            </a:extLst>
          </p:cNvPr>
          <p:cNvSpPr>
            <a:spLocks noGrp="1"/>
          </p:cNvSpPr>
          <p:nvPr>
            <p:ph type="body" sz="quarter" idx="21"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8D8D8D"/>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7" name="Picture Placeholder 2">
            <a:extLst>
              <a:ext uri="{FF2B5EF4-FFF2-40B4-BE49-F238E27FC236}">
                <a16:creationId xmlns:a16="http://schemas.microsoft.com/office/drawing/2014/main" id="{EBB0630C-5093-37CE-8A13-1808791E6063}"/>
              </a:ext>
            </a:extLst>
          </p:cNvPr>
          <p:cNvSpPr>
            <a:spLocks noGrp="1"/>
          </p:cNvSpPr>
          <p:nvPr>
            <p:ph type="pic" idx="1"/>
          </p:nvPr>
        </p:nvSpPr>
        <p:spPr>
          <a:xfrm>
            <a:off x="3656627" y="0"/>
            <a:ext cx="10973773" cy="4114800"/>
          </a:xfrm>
        </p:spPr>
        <p:txBody>
          <a:bodyPr anchor="ctr"/>
          <a:lstStyle>
            <a:lvl1pPr marL="0" indent="0" algn="ctr">
              <a:buNone/>
              <a:defRPr sz="1200">
                <a:solidFill>
                  <a:schemeClr val="accent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18745270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5] 2 or 3 col">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6" name="Text Placeholder 1">
            <a:extLst>
              <a:ext uri="{FF2B5EF4-FFF2-40B4-BE49-F238E27FC236}">
                <a16:creationId xmlns:a16="http://schemas.microsoft.com/office/drawing/2014/main" id="{E969A9A4-3F85-5C56-0099-BFE60CC57C0D}"/>
              </a:ext>
            </a:extLst>
          </p:cNvPr>
          <p:cNvSpPr>
            <a:spLocks noGrp="1"/>
          </p:cNvSpPr>
          <p:nvPr>
            <p:ph type="body" sz="quarter" idx="18"/>
          </p:nvPr>
        </p:nvSpPr>
        <p:spPr>
          <a:xfrm>
            <a:off x="7543800" y="2057400"/>
            <a:ext cx="3200400" cy="5486400"/>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
            <a:extLst>
              <a:ext uri="{FF2B5EF4-FFF2-40B4-BE49-F238E27FC236}">
                <a16:creationId xmlns:a16="http://schemas.microsoft.com/office/drawing/2014/main" id="{6C2E2674-6C86-7459-7DAE-DB41910EC33D}"/>
              </a:ext>
            </a:extLst>
          </p:cNvPr>
          <p:cNvSpPr>
            <a:spLocks noGrp="1"/>
          </p:cNvSpPr>
          <p:nvPr>
            <p:ph type="body" sz="quarter" idx="17"/>
          </p:nvPr>
        </p:nvSpPr>
        <p:spPr>
          <a:xfrm>
            <a:off x="3886200" y="2057398"/>
            <a:ext cx="3200400" cy="5486400"/>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1" y="2057398"/>
            <a:ext cx="2971800" cy="5486400"/>
          </a:xfrm>
        </p:spPr>
        <p:txBody>
          <a:bodyPr>
            <a:noAutofit/>
          </a:bodyPr>
          <a:lstStyle>
            <a:lvl1pPr>
              <a:lnSpc>
                <a:spcPct val="100000"/>
              </a:lnSpc>
              <a:spcBef>
                <a:spcPts val="1800"/>
              </a:spcBef>
              <a:defRPr sz="2400"/>
            </a:lvl1pPr>
          </a:lstStyle>
          <a:p>
            <a:r>
              <a:rPr lang="en-US" dirty="0"/>
              <a:t>Click to edit Master title style</a:t>
            </a:r>
          </a:p>
        </p:txBody>
      </p:sp>
      <p:sp>
        <p:nvSpPr>
          <p:cNvPr id="11" name="Content Placeholder 2"/>
          <p:cNvSpPr>
            <a:spLocks noGrp="1"/>
          </p:cNvSpPr>
          <p:nvPr>
            <p:ph idx="13"/>
          </p:nvPr>
        </p:nvSpPr>
        <p:spPr>
          <a:xfrm>
            <a:off x="10972800" y="-2"/>
            <a:ext cx="3657600" cy="8229600"/>
          </a:xfrm>
        </p:spPr>
        <p:txBody>
          <a:bodyPr lIns="228600" tIns="2057400">
            <a:noAutofit/>
          </a:bodyPr>
          <a:lstStyle>
            <a:lvl1pPr>
              <a:defRPr sz="1600">
                <a:solidFill>
                  <a:schemeClr val="tx1"/>
                </a:solidFill>
              </a:defRPr>
            </a:lvl1pPr>
            <a:lvl2pPr marL="182880" indent="-182880">
              <a:lnSpc>
                <a:spcPct val="110000"/>
              </a:lnSpc>
              <a:spcBef>
                <a:spcPts val="1200"/>
              </a:spcBef>
              <a:defRPr sz="1600">
                <a:solidFill>
                  <a:schemeClr val="tx1"/>
                </a:solidFill>
              </a:defRPr>
            </a:lvl2pPr>
            <a:lvl3pPr marL="365760" indent="-182880">
              <a:lnSpc>
                <a:spcPct val="110000"/>
              </a:lnSpc>
              <a:spcBef>
                <a:spcPts val="0"/>
              </a:spcBef>
              <a:defRPr sz="1600">
                <a:solidFill>
                  <a:schemeClr val="tx1"/>
                </a:solidFill>
              </a:defRPr>
            </a:lvl3pPr>
            <a:lvl4pPr marL="548640" indent="-182880">
              <a:lnSpc>
                <a:spcPct val="110000"/>
              </a:lnSpc>
              <a:spcBef>
                <a:spcPts val="0"/>
              </a:spcBef>
              <a:defRPr sz="1600">
                <a:solidFill>
                  <a:schemeClr val="tx1"/>
                </a:solidFill>
              </a:defRPr>
            </a:lvl4pPr>
            <a:lvl5pPr marL="731520" indent="-182880">
              <a:lnSpc>
                <a:spcPct val="110000"/>
              </a:lnSpc>
              <a:spcBef>
                <a:spcPts val="0"/>
              </a:spcBef>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Footer Placeholder 3">
            <a:extLst>
              <a:ext uri="{FF2B5EF4-FFF2-40B4-BE49-F238E27FC236}">
                <a16:creationId xmlns:a16="http://schemas.microsoft.com/office/drawing/2014/main" id="{8E03DF42-7E41-A54A-84B0-C95813E2CC0F}"/>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12" name="Text Placeholder 13">
            <a:extLst>
              <a:ext uri="{FF2B5EF4-FFF2-40B4-BE49-F238E27FC236}">
                <a16:creationId xmlns:a16="http://schemas.microsoft.com/office/drawing/2014/main" id="{C13ABAB6-1960-7F42-9DF0-3CD4A60666EE}"/>
              </a:ext>
            </a:extLst>
          </p:cNvPr>
          <p:cNvSpPr>
            <a:spLocks noGrp="1"/>
          </p:cNvSpPr>
          <p:nvPr>
            <p:ph type="body" sz="quarter" idx="15"/>
          </p:nvPr>
        </p:nvSpPr>
        <p:spPr>
          <a:xfrm>
            <a:off x="457201" y="7315200"/>
            <a:ext cx="2971800" cy="4846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pic>
        <p:nvPicPr>
          <p:cNvPr id="15" name="Picture 14">
            <a:extLst>
              <a:ext uri="{FF2B5EF4-FFF2-40B4-BE49-F238E27FC236}">
                <a16:creationId xmlns:a16="http://schemas.microsoft.com/office/drawing/2014/main" id="{2E7B4578-5E3D-4E42-B60E-3073CC1744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8" name="Text Placeholder 7">
            <a:extLst>
              <a:ext uri="{FF2B5EF4-FFF2-40B4-BE49-F238E27FC236}">
                <a16:creationId xmlns:a16="http://schemas.microsoft.com/office/drawing/2014/main" id="{B750C3FD-7D83-E46A-8237-19CDF88A925C}"/>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7399353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1] 4 small boxes">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F709541B-BC9A-16AA-C43A-82287F9C7314}"/>
              </a:ext>
            </a:extLst>
          </p:cNvPr>
          <p:cNvSpPr>
            <a:spLocks noGrp="1"/>
          </p:cNvSpPr>
          <p:nvPr>
            <p:ph sz="quarter" idx="21"/>
          </p:nvPr>
        </p:nvSpPr>
        <p:spPr>
          <a:xfrm>
            <a:off x="10972800" y="4114800"/>
            <a:ext cx="3657600" cy="4117339"/>
          </a:xfrm>
          <a:noFill/>
          <a:ln>
            <a:noFill/>
          </a:ln>
        </p:spPr>
        <p:txBody>
          <a:bodyPr lIns="219456" tIns="27432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2" name="Title"/>
          <p:cNvSpPr>
            <a:spLocks noGrp="1"/>
          </p:cNvSpPr>
          <p:nvPr>
            <p:ph type="title"/>
          </p:nvPr>
        </p:nvSpPr>
        <p:spPr>
          <a:xfrm>
            <a:off x="457200" y="457200"/>
            <a:ext cx="6627571" cy="1287475"/>
          </a:xfrm>
        </p:spPr>
        <p:txBody>
          <a:bodyPr/>
          <a:lstStyle>
            <a:lvl1pPr>
              <a:defRPr sz="3200">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457200" y="2057400"/>
            <a:ext cx="6629400" cy="52035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73152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0" name="Content Placeholder 2"/>
          <p:cNvSpPr>
            <a:spLocks noGrp="1"/>
          </p:cNvSpPr>
          <p:nvPr>
            <p:ph sz="quarter" idx="18"/>
          </p:nvPr>
        </p:nvSpPr>
        <p:spPr>
          <a:xfrm>
            <a:off x="109728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2" name="Content Placeholder 3"/>
          <p:cNvSpPr>
            <a:spLocks noGrp="1"/>
          </p:cNvSpPr>
          <p:nvPr>
            <p:ph sz="quarter" idx="19"/>
          </p:nvPr>
        </p:nvSpPr>
        <p:spPr>
          <a:xfrm>
            <a:off x="7315200" y="4112262"/>
            <a:ext cx="3657600" cy="4117339"/>
          </a:xfrm>
          <a:noFill/>
          <a:ln>
            <a:noFill/>
          </a:ln>
        </p:spPr>
        <p:txBody>
          <a:bodyPr lIns="219456" tIns="27432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5" name="Text Placeholder 13">
            <a:extLst>
              <a:ext uri="{FF2B5EF4-FFF2-40B4-BE49-F238E27FC236}">
                <a16:creationId xmlns:a16="http://schemas.microsoft.com/office/drawing/2014/main" id="{03BF5629-C542-C840-BC11-867A1C3A66DF}"/>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5" name="Text Placeholder 7">
            <a:extLst>
              <a:ext uri="{FF2B5EF4-FFF2-40B4-BE49-F238E27FC236}">
                <a16:creationId xmlns:a16="http://schemas.microsoft.com/office/drawing/2014/main" id="{A8A85A7E-B994-D4F8-6C5D-7437C0D5E529}"/>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cxnSp>
        <p:nvCxnSpPr>
          <p:cNvPr id="6" name="Straight Connector 5">
            <a:extLst>
              <a:ext uri="{FF2B5EF4-FFF2-40B4-BE49-F238E27FC236}">
                <a16:creationId xmlns:a16="http://schemas.microsoft.com/office/drawing/2014/main" id="{3620AAD6-B306-D39A-A157-F27039EF649B}"/>
              </a:ext>
            </a:extLst>
          </p:cNvPr>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C9E178D-3F44-AA79-3509-4C51486078E4}"/>
              </a:ext>
            </a:extLst>
          </p:cNvPr>
          <p:cNvCxnSpPr>
            <a:cxnSpLocks/>
          </p:cNvCxnSpPr>
          <p:nvPr userDrawn="1"/>
        </p:nvCxnSpPr>
        <p:spPr bwMode="auto">
          <a:xfrm flipV="1">
            <a:off x="10972800" y="457198"/>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890A1C8-96E4-2649-822E-08F3D6947596}"/>
              </a:ext>
            </a:extLst>
          </p:cNvPr>
          <p:cNvCxnSpPr>
            <a:cxnSpLocks/>
          </p:cNvCxnSpPr>
          <p:nvPr userDrawn="1"/>
        </p:nvCxnSpPr>
        <p:spPr bwMode="auto">
          <a:xfrm>
            <a:off x="7315200" y="4112261"/>
            <a:ext cx="68580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55707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 6 small boxes">
    <p:bg>
      <p:bgPr>
        <a:solidFill>
          <a:srgbClr val="F4F4F4"/>
        </a:solidFill>
        <a:effectLst/>
      </p:bgPr>
    </p:bg>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4114800"/>
            <a:ext cx="3657600" cy="4114800"/>
          </a:xfrm>
          <a:prstGeom prst="rect">
            <a:avLst/>
          </a:prstGeom>
          <a:noFill/>
        </p:spPr>
        <p:txBody>
          <a:bodyPr lIns="457200" tIns="228600" rIns="228600" bIns="228600"/>
          <a:lstStyle>
            <a:lvl1pPr>
              <a:defRPr sz="160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txBox="1">
            <a:spLocks/>
          </p:cNvSpPr>
          <p:nvPr userDrawn="1"/>
        </p:nvSpPr>
        <p:spPr>
          <a:xfrm>
            <a:off x="0" y="0"/>
            <a:ext cx="7315200" cy="4114800"/>
          </a:xfrm>
          <a:prstGeom prst="rect">
            <a:avLst/>
          </a:prstGeom>
          <a:solidFill>
            <a:schemeClr val="bg1"/>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2" name="Title 1"/>
          <p:cNvSpPr>
            <a:spLocks noGrp="1"/>
          </p:cNvSpPr>
          <p:nvPr>
            <p:ph type="title" hasCustomPrompt="1"/>
          </p:nvPr>
        </p:nvSpPr>
        <p:spPr>
          <a:xfrm>
            <a:off x="457200" y="685800"/>
            <a:ext cx="6583680" cy="2743200"/>
          </a:xfrm>
        </p:spPr>
        <p:txBody>
          <a:bodyPr>
            <a:noAutofit/>
          </a:bodyPr>
          <a:lstStyle>
            <a:lvl1pPr>
              <a:defRPr sz="3000"/>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0"/>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9" name="Content Placeholder 7"/>
          <p:cNvSpPr>
            <a:spLocks noGrp="1"/>
          </p:cNvSpPr>
          <p:nvPr>
            <p:ph sz="quarter" idx="15"/>
          </p:nvPr>
        </p:nvSpPr>
        <p:spPr>
          <a:xfrm>
            <a:off x="10972800" y="-2"/>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pic>
        <p:nvPicPr>
          <p:cNvPr id="18" name="Picture 17">
            <a:extLst>
              <a:ext uri="{FF2B5EF4-FFF2-40B4-BE49-F238E27FC236}">
                <a16:creationId xmlns:a16="http://schemas.microsoft.com/office/drawing/2014/main" id="{E80335C3-4AA3-9645-8AE7-08ABA55D462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4" name="Text Placeholder 13">
            <a:extLst>
              <a:ext uri="{FF2B5EF4-FFF2-40B4-BE49-F238E27FC236}">
                <a16:creationId xmlns:a16="http://schemas.microsoft.com/office/drawing/2014/main" id="{9C2C4D05-C8C1-1246-99FB-606F4450C382}"/>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cxnSp>
        <p:nvCxnSpPr>
          <p:cNvPr id="3" name="Straight Connector 2">
            <a:extLst>
              <a:ext uri="{FF2B5EF4-FFF2-40B4-BE49-F238E27FC236}">
                <a16:creationId xmlns:a16="http://schemas.microsoft.com/office/drawing/2014/main" id="{216B4543-D1F6-B868-EA61-00085C9D73E1}"/>
              </a:ext>
            </a:extLst>
          </p:cNvPr>
          <p:cNvCxnSpPr>
            <a:cxnSpLocks/>
          </p:cNvCxnSpPr>
          <p:nvPr userDrawn="1"/>
        </p:nvCxnSpPr>
        <p:spPr bwMode="auto">
          <a:xfrm flipV="1">
            <a:off x="10969230" y="45720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DD2C624A-71D5-8D69-4667-2D30D417B23B}"/>
              </a:ext>
            </a:extLst>
          </p:cNvPr>
          <p:cNvCxnSpPr>
            <a:cxnSpLocks/>
          </p:cNvCxnSpPr>
          <p:nvPr userDrawn="1"/>
        </p:nvCxnSpPr>
        <p:spPr bwMode="auto">
          <a:xfrm flipV="1">
            <a:off x="109728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56FBD7E8-12C5-5349-9A4F-92C4D9DCE5F3}"/>
              </a:ext>
            </a:extLst>
          </p:cNvPr>
          <p:cNvCxnSpPr>
            <a:cxnSpLocks/>
          </p:cNvCxnSpPr>
          <p:nvPr userDrawn="1"/>
        </p:nvCxnSpPr>
        <p:spPr bwMode="auto">
          <a:xfrm flipV="1">
            <a:off x="73152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509FCF35-7890-E5DD-F479-D2026D9A5976}"/>
              </a:ext>
            </a:extLst>
          </p:cNvPr>
          <p:cNvCxnSpPr>
            <a:cxnSpLocks/>
          </p:cNvCxnSpPr>
          <p:nvPr userDrawn="1"/>
        </p:nvCxnSpPr>
        <p:spPr bwMode="auto">
          <a:xfrm flipV="1">
            <a:off x="36576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7">
            <a:extLst>
              <a:ext uri="{FF2B5EF4-FFF2-40B4-BE49-F238E27FC236}">
                <a16:creationId xmlns:a16="http://schemas.microsoft.com/office/drawing/2014/main" id="{20112896-9B20-00A8-51E5-42D46B9922BC}"/>
              </a:ext>
            </a:extLst>
          </p:cNvPr>
          <p:cNvSpPr>
            <a:spLocks noGrp="1"/>
          </p:cNvSpPr>
          <p:nvPr>
            <p:ph type="body" sz="quarter" idx="22"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4038809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3] 6 small boxes">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4114800"/>
            <a:ext cx="3657600" cy="4114800"/>
          </a:xfrm>
          <a:prstGeom prst="rect">
            <a:avLst/>
          </a:prstGeom>
          <a:solidFill>
            <a:srgbClr val="F4F4F4"/>
          </a:solidFill>
        </p:spPr>
        <p:txBody>
          <a:bodyPr lIns="457200" tIns="228600" rIns="228600" bIns="228600"/>
          <a:lstStyle>
            <a:lvl1pPr>
              <a:defRPr sz="180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7315200" cy="4114800"/>
          </a:xfrm>
          <a:prstGeom prst="rect">
            <a:avLst/>
          </a:prstGeom>
          <a:solidFill>
            <a:srgbClr val="E0E0E0">
              <a:alpha val="60000"/>
            </a:srgbClr>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2" name="Title 1"/>
          <p:cNvSpPr>
            <a:spLocks noGrp="1"/>
          </p:cNvSpPr>
          <p:nvPr>
            <p:ph type="title" hasCustomPrompt="1"/>
          </p:nvPr>
        </p:nvSpPr>
        <p:spPr>
          <a:xfrm>
            <a:off x="457200" y="685800"/>
            <a:ext cx="6583680" cy="2743200"/>
          </a:xfrm>
        </p:spPr>
        <p:txBody>
          <a:bodyPr>
            <a:noAutofit/>
          </a:bodyPr>
          <a:lstStyle>
            <a:lvl1pPr>
              <a:defRPr sz="2800"/>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0"/>
            <a:ext cx="3657600" cy="4114800"/>
          </a:xfrm>
          <a:prstGeom prst="rect">
            <a:avLst/>
          </a:prstGeom>
          <a:solidFill>
            <a:schemeClr val="bg1"/>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9" name="Content Placeholder 7"/>
          <p:cNvSpPr>
            <a:spLocks noGrp="1"/>
          </p:cNvSpPr>
          <p:nvPr>
            <p:ph sz="quarter" idx="15"/>
          </p:nvPr>
        </p:nvSpPr>
        <p:spPr>
          <a:xfrm>
            <a:off x="10972800" y="0"/>
            <a:ext cx="3657600" cy="4114800"/>
          </a:xfrm>
          <a:prstGeom prst="rect">
            <a:avLst/>
          </a:prstGeom>
          <a:solidFill>
            <a:srgbClr val="F4F4F4"/>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solidFill>
            <a:schemeClr val="bg1"/>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solidFill>
            <a:schemeClr val="bg1"/>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solidFill>
            <a:srgbClr val="F4F4F4"/>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17" name="Footer Placeholder 3">
            <a:extLst>
              <a:ext uri="{FF2B5EF4-FFF2-40B4-BE49-F238E27FC236}">
                <a16:creationId xmlns:a16="http://schemas.microsoft.com/office/drawing/2014/main" id="{B1C0CBA1-460E-2448-B276-CE4017DE072F}"/>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09B0701B-7540-2D4A-8102-88493CA074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468DF8D0-1210-C147-8207-2FCB05CD93A5}"/>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24" name="Text Placeholder 13">
            <a:extLst>
              <a:ext uri="{FF2B5EF4-FFF2-40B4-BE49-F238E27FC236}">
                <a16:creationId xmlns:a16="http://schemas.microsoft.com/office/drawing/2014/main" id="{5346FFF0-AE49-DD44-9424-041D7790E274}"/>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6" name="TextBox 15">
            <a:extLst>
              <a:ext uri="{FF2B5EF4-FFF2-40B4-BE49-F238E27FC236}">
                <a16:creationId xmlns:a16="http://schemas.microsoft.com/office/drawing/2014/main" id="{4FF182AC-E336-C449-99C6-CD76F5385E49}"/>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4" name="Text Placeholder 7">
            <a:extLst>
              <a:ext uri="{FF2B5EF4-FFF2-40B4-BE49-F238E27FC236}">
                <a16:creationId xmlns:a16="http://schemas.microsoft.com/office/drawing/2014/main" id="{482AEBE7-81C6-9BC5-0838-F7EE168AEBE4}"/>
              </a:ext>
            </a:extLst>
          </p:cNvPr>
          <p:cNvSpPr>
            <a:spLocks noGrp="1"/>
          </p:cNvSpPr>
          <p:nvPr>
            <p:ph type="body" sz="quarter" idx="22"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42249308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4] 6 small boxes">
    <p:spTree>
      <p:nvGrpSpPr>
        <p:cNvPr id="1" name=""/>
        <p:cNvGrpSpPr/>
        <p:nvPr/>
      </p:nvGrpSpPr>
      <p:grpSpPr>
        <a:xfrm>
          <a:off x="0" y="0"/>
          <a:ext cx="0" cy="0"/>
          <a:chOff x="0" y="0"/>
          <a:chExt cx="0" cy="0"/>
        </a:xfrm>
      </p:grpSpPr>
      <p:sp>
        <p:nvSpPr>
          <p:cNvPr id="6" name="Title 5"/>
          <p:cNvSpPr txBox="1">
            <a:spLocks/>
          </p:cNvSpPr>
          <p:nvPr userDrawn="1"/>
        </p:nvSpPr>
        <p:spPr>
          <a:xfrm>
            <a:off x="0" y="0"/>
            <a:ext cx="14630400" cy="8229600"/>
          </a:xfrm>
          <a:prstGeom prst="rect">
            <a:avLst/>
          </a:prstGeom>
          <a:solidFill>
            <a:srgbClr val="DEFBE6"/>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10" name="Content Placeholder 4"/>
          <p:cNvSpPr>
            <a:spLocks noGrp="1"/>
          </p:cNvSpPr>
          <p:nvPr>
            <p:ph sz="quarter" idx="18"/>
          </p:nvPr>
        </p:nvSpPr>
        <p:spPr>
          <a:xfrm>
            <a:off x="10972800" y="0"/>
            <a:ext cx="3657600" cy="4114800"/>
          </a:xfrm>
          <a:prstGeom prst="rect">
            <a:avLst/>
          </a:prstGeom>
          <a:noFill/>
        </p:spPr>
        <p:txBody>
          <a:bodyPr lIns="0" tIns="5486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 name="Title 1"/>
          <p:cNvSpPr>
            <a:spLocks noGrp="1"/>
          </p:cNvSpPr>
          <p:nvPr>
            <p:ph type="title" hasCustomPrompt="1"/>
          </p:nvPr>
        </p:nvSpPr>
        <p:spPr>
          <a:xfrm>
            <a:off x="457200" y="457200"/>
            <a:ext cx="2971801" cy="3429000"/>
          </a:xfrm>
        </p:spPr>
        <p:txBody>
          <a:bodyPr>
            <a:noAutofit/>
          </a:bodyPr>
          <a:lstStyle>
            <a:lvl1pPr>
              <a:defRPr sz="2800">
                <a:solidFill>
                  <a:srgbClr val="001141"/>
                </a:solidFill>
              </a:defRPr>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3657600" y="0"/>
            <a:ext cx="3657600" cy="4114800"/>
          </a:xfrm>
          <a:prstGeom prst="rect">
            <a:avLst/>
          </a:prstGeom>
          <a:noFill/>
        </p:spPr>
        <p:txBody>
          <a:bodyPr lIns="0" tIns="5486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9" name="Content Placeholder 7"/>
          <p:cNvSpPr>
            <a:spLocks noGrp="1"/>
          </p:cNvSpPr>
          <p:nvPr>
            <p:ph sz="quarter" idx="15"/>
          </p:nvPr>
        </p:nvSpPr>
        <p:spPr>
          <a:xfrm>
            <a:off x="7315200" y="0"/>
            <a:ext cx="3657600" cy="4114800"/>
          </a:xfrm>
          <a:prstGeom prst="rect">
            <a:avLst/>
          </a:prstGeom>
          <a:noFill/>
        </p:spPr>
        <p:txBody>
          <a:bodyPr lIns="0" tIns="5486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7" name="Footer Placeholder 3">
            <a:extLst>
              <a:ext uri="{FF2B5EF4-FFF2-40B4-BE49-F238E27FC236}">
                <a16:creationId xmlns:a16="http://schemas.microsoft.com/office/drawing/2014/main" id="{B1C0CBA1-460E-2448-B276-CE4017DE072F}"/>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09B0701B-7540-2D4A-8102-88493CA074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468DF8D0-1210-C147-8207-2FCB05CD93A5}"/>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24" name="Text Placeholder 13">
            <a:extLst>
              <a:ext uri="{FF2B5EF4-FFF2-40B4-BE49-F238E27FC236}">
                <a16:creationId xmlns:a16="http://schemas.microsoft.com/office/drawing/2014/main" id="{5346FFF0-AE49-DD44-9424-041D7790E274}"/>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6" name="TextBox 15">
            <a:extLst>
              <a:ext uri="{FF2B5EF4-FFF2-40B4-BE49-F238E27FC236}">
                <a16:creationId xmlns:a16="http://schemas.microsoft.com/office/drawing/2014/main" id="{4FF182AC-E336-C449-99C6-CD76F5385E49}"/>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cxnSp>
        <p:nvCxnSpPr>
          <p:cNvPr id="5" name="Straight Connector 4">
            <a:extLst>
              <a:ext uri="{FF2B5EF4-FFF2-40B4-BE49-F238E27FC236}">
                <a16:creationId xmlns:a16="http://schemas.microsoft.com/office/drawing/2014/main" id="{5308E30A-FCE5-019B-DEB5-F6D15B5FC6CD}"/>
              </a:ext>
            </a:extLst>
          </p:cNvPr>
          <p:cNvCxnSpPr/>
          <p:nvPr userDrawn="1"/>
        </p:nvCxnSpPr>
        <p:spPr bwMode="auto">
          <a:xfrm>
            <a:off x="3657600" y="457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B914E05C-EFDC-83EE-CDCA-F9C9A0D199CF}"/>
              </a:ext>
            </a:extLst>
          </p:cNvPr>
          <p:cNvCxnSpPr/>
          <p:nvPr userDrawn="1"/>
        </p:nvCxnSpPr>
        <p:spPr bwMode="auto">
          <a:xfrm>
            <a:off x="7315200" y="457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A63BE46-6247-F822-4731-6DE3D1C69456}"/>
              </a:ext>
            </a:extLst>
          </p:cNvPr>
          <p:cNvCxnSpPr/>
          <p:nvPr userDrawn="1"/>
        </p:nvCxnSpPr>
        <p:spPr bwMode="auto">
          <a:xfrm>
            <a:off x="10972800" y="457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ABCC3D9-5EBD-F122-62CD-FEAA5A6F53E6}"/>
              </a:ext>
            </a:extLst>
          </p:cNvPr>
          <p:cNvCxnSpPr/>
          <p:nvPr userDrawn="1"/>
        </p:nvCxnSpPr>
        <p:spPr bwMode="auto">
          <a:xfrm>
            <a:off x="7315199"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04F96EF-E60D-F38E-B6E4-38D9CDA15291}"/>
              </a:ext>
            </a:extLst>
          </p:cNvPr>
          <p:cNvCxnSpPr/>
          <p:nvPr userDrawn="1"/>
        </p:nvCxnSpPr>
        <p:spPr bwMode="auto">
          <a:xfrm>
            <a:off x="10972800"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11A11B0-F3CF-AA43-9BB4-AEF79B6A0675}"/>
              </a:ext>
            </a:extLst>
          </p:cNvPr>
          <p:cNvCxnSpPr/>
          <p:nvPr userDrawn="1"/>
        </p:nvCxnSpPr>
        <p:spPr bwMode="auto">
          <a:xfrm>
            <a:off x="3657600"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209AED25-D6FE-2A3E-C452-4F32D0A9F4D2}"/>
              </a:ext>
            </a:extLst>
          </p:cNvPr>
          <p:cNvSpPr txBox="1"/>
          <p:nvPr userDrawn="1"/>
        </p:nvSpPr>
        <p:spPr>
          <a:xfrm>
            <a:off x="457200" y="4572000"/>
            <a:ext cx="2286000" cy="1219200"/>
          </a:xfrm>
          <a:prstGeom prst="rect">
            <a:avLst/>
          </a:prstGeom>
          <a:noFill/>
        </p:spPr>
        <p:txBody>
          <a:bodyPr wrap="squar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26" name="Text Placeholder 3">
            <a:extLst>
              <a:ext uri="{FF2B5EF4-FFF2-40B4-BE49-F238E27FC236}">
                <a16:creationId xmlns:a16="http://schemas.microsoft.com/office/drawing/2014/main" id="{CE1E8A20-C8D2-76A2-B504-EFCFC9471642}"/>
              </a:ext>
            </a:extLst>
          </p:cNvPr>
          <p:cNvSpPr>
            <a:spLocks noGrp="1"/>
          </p:cNvSpPr>
          <p:nvPr>
            <p:ph type="body" sz="half" idx="2"/>
          </p:nvPr>
        </p:nvSpPr>
        <p:spPr>
          <a:xfrm>
            <a:off x="457201" y="4114799"/>
            <a:ext cx="2971800" cy="2926397"/>
          </a:xfrm>
        </p:spPr>
        <p:txBody>
          <a:bodyPr lIns="0" tIns="0" rIns="0" bIns="0"/>
          <a:lstStyle>
            <a:lvl1pPr marL="0" indent="0">
              <a:buNone/>
              <a:defRPr sz="2000">
                <a:solidFill>
                  <a:srgbClr val="00114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7">
            <a:extLst>
              <a:ext uri="{FF2B5EF4-FFF2-40B4-BE49-F238E27FC236}">
                <a16:creationId xmlns:a16="http://schemas.microsoft.com/office/drawing/2014/main" id="{59C200C3-CDC3-6BEB-BD50-22DABF021245}"/>
              </a:ext>
            </a:extLst>
          </p:cNvPr>
          <p:cNvSpPr>
            <a:spLocks noGrp="1"/>
          </p:cNvSpPr>
          <p:nvPr>
            <p:ph type="body" sz="quarter" idx="22"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7995869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5] 9 small boxes">
    <p:spTree>
      <p:nvGrpSpPr>
        <p:cNvPr id="1" name=""/>
        <p:cNvGrpSpPr/>
        <p:nvPr/>
      </p:nvGrpSpPr>
      <p:grpSpPr>
        <a:xfrm>
          <a:off x="0" y="0"/>
          <a:ext cx="0" cy="0"/>
          <a:chOff x="0" y="0"/>
          <a:chExt cx="0" cy="0"/>
        </a:xfrm>
      </p:grpSpPr>
      <p:sp>
        <p:nvSpPr>
          <p:cNvPr id="6" name="Title 5"/>
          <p:cNvSpPr txBox="1">
            <a:spLocks/>
          </p:cNvSpPr>
          <p:nvPr userDrawn="1"/>
        </p:nvSpPr>
        <p:spPr>
          <a:xfrm>
            <a:off x="0" y="0"/>
            <a:ext cx="14630400" cy="8229600"/>
          </a:xfrm>
          <a:prstGeom prst="rect">
            <a:avLst/>
          </a:prstGeom>
          <a:solidFill>
            <a:srgbClr val="E5F6FF"/>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10" name="Content Placeholder 4"/>
          <p:cNvSpPr>
            <a:spLocks noGrp="1"/>
          </p:cNvSpPr>
          <p:nvPr>
            <p:ph sz="quarter" idx="18"/>
          </p:nvPr>
        </p:nvSpPr>
        <p:spPr>
          <a:xfrm>
            <a:off x="10972800" y="20574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 name="Title 1"/>
          <p:cNvSpPr>
            <a:spLocks noGrp="1"/>
          </p:cNvSpPr>
          <p:nvPr>
            <p:ph type="title" hasCustomPrompt="1"/>
          </p:nvPr>
        </p:nvSpPr>
        <p:spPr>
          <a:xfrm>
            <a:off x="457200" y="457200"/>
            <a:ext cx="6629401" cy="1326195"/>
          </a:xfrm>
        </p:spPr>
        <p:txBody>
          <a:bodyPr>
            <a:noAutofit/>
          </a:bodyPr>
          <a:lstStyle>
            <a:lvl1pPr>
              <a:defRPr sz="2800">
                <a:solidFill>
                  <a:srgbClr val="001141"/>
                </a:solidFill>
              </a:defRPr>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3657600" y="20574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9" name="Content Placeholder 7"/>
          <p:cNvSpPr>
            <a:spLocks noGrp="1"/>
          </p:cNvSpPr>
          <p:nvPr>
            <p:ph sz="quarter" idx="15"/>
          </p:nvPr>
        </p:nvSpPr>
        <p:spPr>
          <a:xfrm>
            <a:off x="7315200" y="20574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1" name="Content Placeholder 13"/>
          <p:cNvSpPr>
            <a:spLocks noGrp="1"/>
          </p:cNvSpPr>
          <p:nvPr>
            <p:ph sz="quarter" idx="17"/>
          </p:nvPr>
        </p:nvSpPr>
        <p:spPr>
          <a:xfrm>
            <a:off x="10972800" y="4114799"/>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799"/>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1" name="Content Placeholder 7"/>
          <p:cNvSpPr>
            <a:spLocks noGrp="1"/>
          </p:cNvSpPr>
          <p:nvPr>
            <p:ph sz="quarter" idx="20"/>
          </p:nvPr>
        </p:nvSpPr>
        <p:spPr>
          <a:xfrm>
            <a:off x="7315200" y="4114799"/>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7" name="Footer Placeholder 3">
            <a:extLst>
              <a:ext uri="{FF2B5EF4-FFF2-40B4-BE49-F238E27FC236}">
                <a16:creationId xmlns:a16="http://schemas.microsoft.com/office/drawing/2014/main" id="{B1C0CBA1-460E-2448-B276-CE4017DE072F}"/>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09B0701B-7540-2D4A-8102-88493CA074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468DF8D0-1210-C147-8207-2FCB05CD93A5}"/>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24" name="Text Placeholder 13">
            <a:extLst>
              <a:ext uri="{FF2B5EF4-FFF2-40B4-BE49-F238E27FC236}">
                <a16:creationId xmlns:a16="http://schemas.microsoft.com/office/drawing/2014/main" id="{5346FFF0-AE49-DD44-9424-041D7790E274}"/>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6" name="TextBox 15">
            <a:extLst>
              <a:ext uri="{FF2B5EF4-FFF2-40B4-BE49-F238E27FC236}">
                <a16:creationId xmlns:a16="http://schemas.microsoft.com/office/drawing/2014/main" id="{4FF182AC-E336-C449-99C6-CD76F5385E49}"/>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cxnSp>
        <p:nvCxnSpPr>
          <p:cNvPr id="5" name="Straight Connector 4">
            <a:extLst>
              <a:ext uri="{FF2B5EF4-FFF2-40B4-BE49-F238E27FC236}">
                <a16:creationId xmlns:a16="http://schemas.microsoft.com/office/drawing/2014/main" id="{5308E30A-FCE5-019B-DEB5-F6D15B5FC6CD}"/>
              </a:ext>
            </a:extLst>
          </p:cNvPr>
          <p:cNvCxnSpPr/>
          <p:nvPr userDrawn="1"/>
        </p:nvCxnSpPr>
        <p:spPr bwMode="auto">
          <a:xfrm>
            <a:off x="3657600" y="20574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B914E05C-EFDC-83EE-CDCA-F9C9A0D199CF}"/>
              </a:ext>
            </a:extLst>
          </p:cNvPr>
          <p:cNvCxnSpPr/>
          <p:nvPr userDrawn="1"/>
        </p:nvCxnSpPr>
        <p:spPr bwMode="auto">
          <a:xfrm>
            <a:off x="7315200" y="20574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A63BE46-6247-F822-4731-6DE3D1C69456}"/>
              </a:ext>
            </a:extLst>
          </p:cNvPr>
          <p:cNvCxnSpPr/>
          <p:nvPr userDrawn="1"/>
        </p:nvCxnSpPr>
        <p:spPr bwMode="auto">
          <a:xfrm>
            <a:off x="10972800" y="20574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ABCC3D9-5EBD-F122-62CD-FEAA5A6F53E6}"/>
              </a:ext>
            </a:extLst>
          </p:cNvPr>
          <p:cNvCxnSpPr/>
          <p:nvPr userDrawn="1"/>
        </p:nvCxnSpPr>
        <p:spPr bwMode="auto">
          <a:xfrm>
            <a:off x="7315199"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04F96EF-E60D-F38E-B6E4-38D9CDA15291}"/>
              </a:ext>
            </a:extLst>
          </p:cNvPr>
          <p:cNvCxnSpPr/>
          <p:nvPr userDrawn="1"/>
        </p:nvCxnSpPr>
        <p:spPr bwMode="auto">
          <a:xfrm>
            <a:off x="10972800"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11A11B0-F3CF-AA43-9BB4-AEF79B6A0675}"/>
              </a:ext>
            </a:extLst>
          </p:cNvPr>
          <p:cNvCxnSpPr/>
          <p:nvPr userDrawn="1"/>
        </p:nvCxnSpPr>
        <p:spPr bwMode="auto">
          <a:xfrm>
            <a:off x="3657600"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209AED25-D6FE-2A3E-C452-4F32D0A9F4D2}"/>
              </a:ext>
            </a:extLst>
          </p:cNvPr>
          <p:cNvSpPr txBox="1"/>
          <p:nvPr userDrawn="1"/>
        </p:nvSpPr>
        <p:spPr>
          <a:xfrm>
            <a:off x="457200" y="4572000"/>
            <a:ext cx="2286000" cy="1219200"/>
          </a:xfrm>
          <a:prstGeom prst="rect">
            <a:avLst/>
          </a:prstGeom>
          <a:noFill/>
        </p:spPr>
        <p:txBody>
          <a:bodyPr wrap="squar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26" name="Text Placeholder 3">
            <a:extLst>
              <a:ext uri="{FF2B5EF4-FFF2-40B4-BE49-F238E27FC236}">
                <a16:creationId xmlns:a16="http://schemas.microsoft.com/office/drawing/2014/main" id="{CE1E8A20-C8D2-76A2-B504-EFCFC9471642}"/>
              </a:ext>
            </a:extLst>
          </p:cNvPr>
          <p:cNvSpPr>
            <a:spLocks noGrp="1"/>
          </p:cNvSpPr>
          <p:nvPr>
            <p:ph type="body" sz="half" idx="2"/>
          </p:nvPr>
        </p:nvSpPr>
        <p:spPr>
          <a:xfrm>
            <a:off x="457201" y="2057401"/>
            <a:ext cx="2971800" cy="4983796"/>
          </a:xfrm>
        </p:spPr>
        <p:txBody>
          <a:bodyPr lIns="0" tIns="0" rIns="0" bIns="0"/>
          <a:lstStyle>
            <a:lvl1pPr marL="0" indent="0">
              <a:buNone/>
              <a:defRPr sz="2000">
                <a:solidFill>
                  <a:srgbClr val="00114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Content Placeholder 13">
            <a:extLst>
              <a:ext uri="{FF2B5EF4-FFF2-40B4-BE49-F238E27FC236}">
                <a16:creationId xmlns:a16="http://schemas.microsoft.com/office/drawing/2014/main" id="{DA435784-C6E0-4E6D-683A-428BA3CE9C45}"/>
              </a:ext>
            </a:extLst>
          </p:cNvPr>
          <p:cNvSpPr>
            <a:spLocks noGrp="1"/>
          </p:cNvSpPr>
          <p:nvPr>
            <p:ph sz="quarter" idx="22"/>
          </p:nvPr>
        </p:nvSpPr>
        <p:spPr>
          <a:xfrm>
            <a:off x="3662081" y="6172199"/>
            <a:ext cx="3657600" cy="2057397"/>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5" name="Content Placeholder 13">
            <a:extLst>
              <a:ext uri="{FF2B5EF4-FFF2-40B4-BE49-F238E27FC236}">
                <a16:creationId xmlns:a16="http://schemas.microsoft.com/office/drawing/2014/main" id="{7FA03454-7049-8711-41A2-6392644568D4}"/>
              </a:ext>
            </a:extLst>
          </p:cNvPr>
          <p:cNvSpPr>
            <a:spLocks noGrp="1"/>
          </p:cNvSpPr>
          <p:nvPr>
            <p:ph sz="quarter" idx="23"/>
          </p:nvPr>
        </p:nvSpPr>
        <p:spPr>
          <a:xfrm>
            <a:off x="7315200" y="61722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7" name="Content Placeholder 13">
            <a:extLst>
              <a:ext uri="{FF2B5EF4-FFF2-40B4-BE49-F238E27FC236}">
                <a16:creationId xmlns:a16="http://schemas.microsoft.com/office/drawing/2014/main" id="{A55675DA-63F6-5360-A31E-FBCE3C2387E2}"/>
              </a:ext>
            </a:extLst>
          </p:cNvPr>
          <p:cNvSpPr>
            <a:spLocks noGrp="1"/>
          </p:cNvSpPr>
          <p:nvPr>
            <p:ph sz="quarter" idx="24"/>
          </p:nvPr>
        </p:nvSpPr>
        <p:spPr>
          <a:xfrm>
            <a:off x="10972800" y="6172201"/>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cxnSp>
        <p:nvCxnSpPr>
          <p:cNvPr id="28" name="Straight Connector 27">
            <a:extLst>
              <a:ext uri="{FF2B5EF4-FFF2-40B4-BE49-F238E27FC236}">
                <a16:creationId xmlns:a16="http://schemas.microsoft.com/office/drawing/2014/main" id="{B6DF9D18-25FF-188C-D13A-93D98DCB25EF}"/>
              </a:ext>
            </a:extLst>
          </p:cNvPr>
          <p:cNvCxnSpPr/>
          <p:nvPr userDrawn="1"/>
        </p:nvCxnSpPr>
        <p:spPr bwMode="auto">
          <a:xfrm>
            <a:off x="3657600" y="6172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B13EFE4-4F38-A6E4-094C-78CC74C8DBDF}"/>
              </a:ext>
            </a:extLst>
          </p:cNvPr>
          <p:cNvCxnSpPr/>
          <p:nvPr userDrawn="1"/>
        </p:nvCxnSpPr>
        <p:spPr bwMode="auto">
          <a:xfrm>
            <a:off x="7315200" y="6172199"/>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0023CBAF-CC2A-D210-A5D4-6A045DC72208}"/>
              </a:ext>
            </a:extLst>
          </p:cNvPr>
          <p:cNvCxnSpPr/>
          <p:nvPr userDrawn="1"/>
        </p:nvCxnSpPr>
        <p:spPr bwMode="auto">
          <a:xfrm>
            <a:off x="10972800" y="6172199"/>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1" name="Text Placeholder 7">
            <a:extLst>
              <a:ext uri="{FF2B5EF4-FFF2-40B4-BE49-F238E27FC236}">
                <a16:creationId xmlns:a16="http://schemas.microsoft.com/office/drawing/2014/main" id="{9131B513-3543-BE91-B2BA-075F738460A8}"/>
              </a:ext>
            </a:extLst>
          </p:cNvPr>
          <p:cNvSpPr>
            <a:spLocks noGrp="1"/>
          </p:cNvSpPr>
          <p:nvPr>
            <p:ph type="body" sz="quarter" idx="25"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42521870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E] Copyright ">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DEAA7D-E0C5-8B2C-9C8C-170A0E9A0E3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 name="Picture Placeholder">
            <a:extLst>
              <a:ext uri="{FF2B5EF4-FFF2-40B4-BE49-F238E27FC236}">
                <a16:creationId xmlns:a16="http://schemas.microsoft.com/office/drawing/2014/main" id="{64FE5A8E-9066-3CB8-7A3E-3584CEB12275}"/>
              </a:ext>
            </a:extLst>
          </p:cNvPr>
          <p:cNvSpPr>
            <a:spLocks noGrp="1" noChangeAspect="1"/>
          </p:cNvSpPr>
          <p:nvPr>
            <p:ph type="pic" sz="quarter" idx="14"/>
          </p:nvPr>
        </p:nvSpPr>
        <p:spPr>
          <a:xfrm>
            <a:off x="457200" y="457197"/>
            <a:ext cx="6537960" cy="7358550"/>
          </a:xfrm>
        </p:spPr>
        <p:txBody>
          <a:bodyPr lIns="91440" tIns="9144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
        <p:nvSpPr>
          <p:cNvPr id="2" name="TextBox 1">
            <a:extLst>
              <a:ext uri="{FF2B5EF4-FFF2-40B4-BE49-F238E27FC236}">
                <a16:creationId xmlns:a16="http://schemas.microsoft.com/office/drawing/2014/main" id="{A98229D9-1AF3-08D7-3D84-0046542D3837}"/>
              </a:ext>
            </a:extLst>
          </p:cNvPr>
          <p:cNvSpPr txBox="1"/>
          <p:nvPr userDrawn="1"/>
        </p:nvSpPr>
        <p:spPr>
          <a:xfrm>
            <a:off x="1852551" y="106878"/>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3" name="TextBox 2">
            <a:extLst>
              <a:ext uri="{FF2B5EF4-FFF2-40B4-BE49-F238E27FC236}">
                <a16:creationId xmlns:a16="http://schemas.microsoft.com/office/drawing/2014/main" id="{E5FE6B54-7A45-65B1-D8EE-046891954E5B}"/>
              </a:ext>
            </a:extLst>
          </p:cNvPr>
          <p:cNvSpPr txBox="1"/>
          <p:nvPr userDrawn="1"/>
        </p:nvSpPr>
        <p:spPr>
          <a:xfrm>
            <a:off x="1816925" y="296883"/>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7" name="TextBox 6">
            <a:extLst>
              <a:ext uri="{FF2B5EF4-FFF2-40B4-BE49-F238E27FC236}">
                <a16:creationId xmlns:a16="http://schemas.microsoft.com/office/drawing/2014/main" id="{5593F494-214E-EBD1-C0C3-8E5189EAFAFD}"/>
              </a:ext>
            </a:extLst>
          </p:cNvPr>
          <p:cNvSpPr txBox="1"/>
          <p:nvPr userDrawn="1"/>
        </p:nvSpPr>
        <p:spPr>
          <a:xfrm>
            <a:off x="9702140" y="2956956"/>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Tree>
    <p:extLst>
      <p:ext uri="{BB962C8B-B14F-4D97-AF65-F5344CB8AC3E}">
        <p14:creationId xmlns:p14="http://schemas.microsoft.com/office/powerpoint/2010/main" val="1728177494"/>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 IBM signoff">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6277115" y="3700615"/>
            <a:ext cx="2076170" cy="828371"/>
          </a:xfrm>
          <a:prstGeom prst="rect">
            <a:avLst/>
          </a:prstGeom>
        </p:spPr>
      </p:pic>
    </p:spTree>
    <p:extLst>
      <p:ext uri="{BB962C8B-B14F-4D97-AF65-F5344CB8AC3E}">
        <p14:creationId xmlns:p14="http://schemas.microsoft.com/office/powerpoint/2010/main" val="21325720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1] 1/4 : 3/4">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10" name="Content Placeholder 2"/>
          <p:cNvSpPr>
            <a:spLocks noGrp="1"/>
          </p:cNvSpPr>
          <p:nvPr>
            <p:ph idx="12"/>
          </p:nvPr>
        </p:nvSpPr>
        <p:spPr>
          <a:xfrm>
            <a:off x="3886199" y="2057401"/>
            <a:ext cx="10286999" cy="54864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57201" y="2057398"/>
            <a:ext cx="2971800" cy="5486400"/>
          </a:xfrm>
        </p:spPr>
        <p:txBody>
          <a:bodyPr>
            <a:noAutofit/>
          </a:bodyPr>
          <a:lstStyle>
            <a:lvl1pPr>
              <a:lnSpc>
                <a:spcPct val="100000"/>
              </a:lnSpc>
              <a:spcBef>
                <a:spcPts val="1800"/>
              </a:spcBef>
              <a:defRPr sz="2400"/>
            </a:lvl1pPr>
          </a:lstStyle>
          <a:p>
            <a:r>
              <a:rPr lang="en-US" dirty="0"/>
              <a:t>Click to edit Master title style</a:t>
            </a:r>
          </a:p>
        </p:txBody>
      </p:sp>
      <p:sp>
        <p:nvSpPr>
          <p:cNvPr id="16" name="Footer Placeholder 3">
            <a:extLst>
              <a:ext uri="{FF2B5EF4-FFF2-40B4-BE49-F238E27FC236}">
                <a16:creationId xmlns:a16="http://schemas.microsoft.com/office/drawing/2014/main" id="{8E03DF42-7E41-A54A-84B0-C95813E2CC0F}"/>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7" name="Text Placeholder 13">
            <a:extLst>
              <a:ext uri="{FF2B5EF4-FFF2-40B4-BE49-F238E27FC236}">
                <a16:creationId xmlns:a16="http://schemas.microsoft.com/office/drawing/2014/main" id="{F43B2228-E44B-174E-ACE3-83C7FA1232D0}"/>
              </a:ext>
            </a:extLst>
          </p:cNvPr>
          <p:cNvSpPr>
            <a:spLocks noGrp="1"/>
          </p:cNvSpPr>
          <p:nvPr>
            <p:ph type="body" sz="quarter" idx="15"/>
          </p:nvPr>
        </p:nvSpPr>
        <p:spPr>
          <a:xfrm>
            <a:off x="457201" y="7315200"/>
            <a:ext cx="2971796" cy="4846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pic>
        <p:nvPicPr>
          <p:cNvPr id="9" name="Picture 8">
            <a:extLst>
              <a:ext uri="{FF2B5EF4-FFF2-40B4-BE49-F238E27FC236}">
                <a16:creationId xmlns:a16="http://schemas.microsoft.com/office/drawing/2014/main" id="{20F25A9B-A1BE-A642-B57F-BF7F96FFE7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 name="Text Placeholder 7">
            <a:extLst>
              <a:ext uri="{FF2B5EF4-FFF2-40B4-BE49-F238E27FC236}">
                <a16:creationId xmlns:a16="http://schemas.microsoft.com/office/drawing/2014/main" id="{4C646A38-6A99-96E9-3048-36F367A1A9B4}"/>
              </a:ext>
            </a:extLst>
          </p:cNvPr>
          <p:cNvSpPr>
            <a:spLocks noGrp="1"/>
          </p:cNvSpPr>
          <p:nvPr>
            <p:ph type="body" sz="quarter" idx="16" hasCustomPrompt="1"/>
          </p:nvPr>
        </p:nvSpPr>
        <p:spPr>
          <a:xfrm>
            <a:off x="457200" y="182880"/>
            <a:ext cx="2971796"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0396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 Divider ">
    <p:bg>
      <p:bgPr>
        <a:solidFill>
          <a:schemeClr val="bg2"/>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7772399" y="457199"/>
            <a:ext cx="6400800" cy="7204174"/>
          </a:xfrm>
        </p:spPr>
        <p:txBody>
          <a:bodyPr anchor="ctr"/>
          <a:lstStyle>
            <a:lvl1pPr algn="ctr">
              <a:defRPr sz="1200">
                <a:solidFill>
                  <a:schemeClr val="accent6"/>
                </a:solidFill>
                <a:latin typeface="IBM Plex Sans" charset="0"/>
                <a:ea typeface="IBM Plex Sans" charset="0"/>
                <a:cs typeface="IBM Plex Sans" charset="0"/>
              </a:defRPr>
            </a:lvl1pPr>
          </a:lstStyle>
          <a:p>
            <a:r>
              <a:rPr lang="en-US" dirty="0"/>
              <a:t>Click icon to add picture. </a:t>
            </a:r>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p:nvPr>
        </p:nvSpPr>
        <p:spPr>
          <a:xfrm>
            <a:off x="457201" y="329184"/>
            <a:ext cx="6629400" cy="5486401"/>
          </a:xfrm>
        </p:spPr>
        <p:txBody>
          <a:bodyPr>
            <a:noAutofit/>
          </a:bodyPr>
          <a:lstStyle>
            <a:lvl1pPr>
              <a:defRPr sz="5400" b="0" i="0">
                <a:solidFill>
                  <a:schemeClr val="accent3"/>
                </a:solidFill>
                <a:latin typeface="IBM Plex Sans ExtLt" panose="020B0303050203000203" pitchFamily="34" charset="0"/>
              </a:defRPr>
            </a:lvl1pPr>
          </a:lstStyle>
          <a:p>
            <a:r>
              <a:rPr lang="en-GB"/>
              <a:t>Click to edit Master title style</a:t>
            </a:r>
            <a:endParaRPr lang="en-US" dirty="0"/>
          </a:p>
        </p:txBody>
      </p:sp>
      <p:sp>
        <p:nvSpPr>
          <p:cNvPr id="3" name="TextBox 2">
            <a:extLst>
              <a:ext uri="{FF2B5EF4-FFF2-40B4-BE49-F238E27FC236}">
                <a16:creationId xmlns:a16="http://schemas.microsoft.com/office/drawing/2014/main" id="{4F658013-2014-033B-DFF7-77A414D7721C}"/>
              </a:ext>
            </a:extLst>
          </p:cNvPr>
          <p:cNvSpPr txBox="1"/>
          <p:nvPr userDrawn="1"/>
        </p:nvSpPr>
        <p:spPr>
          <a:xfrm>
            <a:off x="2260600" y="8061325"/>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Tree>
    <p:extLst>
      <p:ext uri="{BB962C8B-B14F-4D97-AF65-F5344CB8AC3E}">
        <p14:creationId xmlns:p14="http://schemas.microsoft.com/office/powerpoint/2010/main" val="23405649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2] 1/4 : 3/4 full ">
    <p:spTree>
      <p:nvGrpSpPr>
        <p:cNvPr id="1" name=""/>
        <p:cNvGrpSpPr/>
        <p:nvPr/>
      </p:nvGrpSpPr>
      <p:grpSpPr>
        <a:xfrm>
          <a:off x="0" y="0"/>
          <a:ext cx="0" cy="0"/>
          <a:chOff x="0" y="0"/>
          <a:chExt cx="0" cy="0"/>
        </a:xfrm>
      </p:grpSpPr>
      <p:sp>
        <p:nvSpPr>
          <p:cNvPr id="2" name="Title"/>
          <p:cNvSpPr>
            <a:spLocks noGrp="1"/>
          </p:cNvSpPr>
          <p:nvPr>
            <p:ph type="title"/>
          </p:nvPr>
        </p:nvSpPr>
        <p:spPr>
          <a:xfrm>
            <a:off x="457201" y="457200"/>
            <a:ext cx="2940710" cy="1287475"/>
          </a:xfrm>
        </p:spPr>
        <p:txBody>
          <a:bodyPr/>
          <a:lstStyle>
            <a:lvl1pPr>
              <a:lnSpc>
                <a:spcPct val="100000"/>
              </a:lnSpc>
              <a:defRPr sz="2400">
                <a:solidFill>
                  <a:schemeClr val="tx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457200" y="2057399"/>
            <a:ext cx="2971800" cy="52578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3657600" y="0"/>
            <a:ext cx="10972800" cy="8229600"/>
          </a:xfrm>
        </p:spPr>
        <p:txBody>
          <a:bodyPr lIns="228600" tIns="2057400" rIns="4572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13">
            <a:extLst>
              <a:ext uri="{FF2B5EF4-FFF2-40B4-BE49-F238E27FC236}">
                <a16:creationId xmlns:a16="http://schemas.microsoft.com/office/drawing/2014/main" id="{D6CAAF14-776C-FC4F-8C7B-A7AE358A964D}"/>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128074AF-1709-0929-491C-6396CCC8E51C}"/>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9616297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3] 1/4 :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629400" cy="1371600"/>
          </a:xfrm>
        </p:spPr>
        <p:txBody>
          <a:bodyPr/>
          <a:lstStyle>
            <a:lvl1pPr>
              <a:defRPr sz="3200">
                <a:solidFill>
                  <a:schemeClr val="tx1"/>
                </a:solidFill>
              </a:defRPr>
            </a:lvl1pPr>
          </a:lstStyle>
          <a:p>
            <a:r>
              <a:rPr lang="en-US" dirty="0"/>
              <a:t>Click to edit Master title style</a:t>
            </a:r>
          </a:p>
        </p:txBody>
      </p:sp>
      <p:sp>
        <p:nvSpPr>
          <p:cNvPr id="8" name="Text Placeholder"/>
          <p:cNvSpPr>
            <a:spLocks noGrp="1"/>
          </p:cNvSpPr>
          <p:nvPr>
            <p:ph type="body" sz="quarter" idx="13"/>
          </p:nvPr>
        </p:nvSpPr>
        <p:spPr>
          <a:xfrm>
            <a:off x="457200" y="2057400"/>
            <a:ext cx="2971800" cy="5486400"/>
          </a:xfrm>
        </p:spPr>
        <p:txBody>
          <a:bodyPr lIns="0" tIns="182880"/>
          <a:lstStyle>
            <a:lvl1pPr>
              <a:defRPr sz="1600">
                <a:solidFill>
                  <a:schemeClr val="tx1"/>
                </a:solidFill>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en-US" dirty="0"/>
              <a:t>Click to edit Master text styles</a:t>
            </a:r>
          </a:p>
        </p:txBody>
      </p:sp>
      <p:sp>
        <p:nvSpPr>
          <p:cNvPr id="12" name="Content Placeholder 3"/>
          <p:cNvSpPr>
            <a:spLocks noGrp="1"/>
          </p:cNvSpPr>
          <p:nvPr>
            <p:ph sz="quarter" idx="19"/>
          </p:nvPr>
        </p:nvSpPr>
        <p:spPr>
          <a:xfrm>
            <a:off x="3886201" y="2057400"/>
            <a:ext cx="10287000" cy="5486400"/>
          </a:xfrm>
          <a:noFill/>
          <a:ln>
            <a:noFill/>
          </a:ln>
        </p:spPr>
        <p:txBody>
          <a:bodyPr lIns="0" tIns="182880" rIns="228600" bIns="228600"/>
          <a:lstStyle>
            <a:lvl1pPr>
              <a:defRPr sz="1600" b="0" i="0">
                <a:solidFill>
                  <a:schemeClr val="tx1"/>
                </a:solidFill>
                <a:latin typeface="IBM Plex Sans Light" panose="020B0403050203000203" pitchFamily="34" charset="0"/>
              </a:defRPr>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724407BF-0571-C04D-9A3F-D62B514C88BE}"/>
              </a:ext>
            </a:extLst>
          </p:cNvPr>
          <p:cNvSpPr>
            <a:spLocks noGrp="1"/>
          </p:cNvSpPr>
          <p:nvPr>
            <p:ph type="body" sz="quarter" idx="15"/>
          </p:nvPr>
        </p:nvSpPr>
        <p:spPr>
          <a:xfrm>
            <a:off x="457201" y="7315200"/>
            <a:ext cx="2971800" cy="4846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7" name="Text Placeholder 7">
            <a:extLst>
              <a:ext uri="{FF2B5EF4-FFF2-40B4-BE49-F238E27FC236}">
                <a16:creationId xmlns:a16="http://schemas.microsoft.com/office/drawing/2014/main" id="{A5A7A515-3713-F585-8C03-D105F6C98285}"/>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5163127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4] 1/4 : 3/4 ">
    <p:spTree>
      <p:nvGrpSpPr>
        <p:cNvPr id="1" name=""/>
        <p:cNvGrpSpPr/>
        <p:nvPr/>
      </p:nvGrpSpPr>
      <p:grpSpPr>
        <a:xfrm>
          <a:off x="0" y="0"/>
          <a:ext cx="0" cy="0"/>
          <a:chOff x="0" y="0"/>
          <a:chExt cx="0" cy="0"/>
        </a:xfrm>
      </p:grpSpPr>
      <p:sp>
        <p:nvSpPr>
          <p:cNvPr id="10" name="Rectangle 9"/>
          <p:cNvSpPr/>
          <p:nvPr userDrawn="1"/>
        </p:nvSpPr>
        <p:spPr>
          <a:xfrm flipV="1">
            <a:off x="0" y="1"/>
            <a:ext cx="14630400" cy="2057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hasCustomPrompt="1"/>
          </p:nvPr>
        </p:nvSpPr>
        <p:spPr>
          <a:xfrm>
            <a:off x="457200" y="457200"/>
            <a:ext cx="10287001" cy="1143000"/>
          </a:xfrm>
        </p:spPr>
        <p:txBody>
          <a:bodyPr>
            <a:noAutofit/>
          </a:bodyPr>
          <a:lstStyle>
            <a:lvl1pPr>
              <a:defRPr sz="3200">
                <a:solidFill>
                  <a:schemeClr val="tx1"/>
                </a:solidFill>
              </a:defRPr>
            </a:lvl1pPr>
          </a:lstStyle>
          <a:p>
            <a:r>
              <a:rPr lang="en-US" dirty="0"/>
              <a:t>Click to edit Master title style</a:t>
            </a:r>
            <a:br>
              <a:rPr lang="en-US" dirty="0"/>
            </a:br>
            <a:endParaRPr lang="en-US" dirty="0"/>
          </a:p>
        </p:txBody>
      </p:sp>
      <p:sp>
        <p:nvSpPr>
          <p:cNvPr id="20" name="Content Placeholder 2"/>
          <p:cNvSpPr>
            <a:spLocks noGrp="1"/>
          </p:cNvSpPr>
          <p:nvPr>
            <p:ph idx="12"/>
          </p:nvPr>
        </p:nvSpPr>
        <p:spPr>
          <a:xfrm>
            <a:off x="3886200" y="2057401"/>
            <a:ext cx="10287000" cy="54864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3"/>
          <p:cNvSpPr>
            <a:spLocks noGrp="1"/>
          </p:cNvSpPr>
          <p:nvPr>
            <p:ph type="body" sz="quarter" idx="14" hasCustomPrompt="1"/>
          </p:nvPr>
        </p:nvSpPr>
        <p:spPr>
          <a:xfrm>
            <a:off x="457200" y="7342632"/>
            <a:ext cx="2971796" cy="457200"/>
          </a:xfr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5" name="Text Placeholder 7">
            <a:extLst>
              <a:ext uri="{FF2B5EF4-FFF2-40B4-BE49-F238E27FC236}">
                <a16:creationId xmlns:a16="http://schemas.microsoft.com/office/drawing/2014/main" id="{14FC4D8D-97B6-45AA-E29A-913778D6236E}"/>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6" name="Text Placeholder">
            <a:extLst>
              <a:ext uri="{FF2B5EF4-FFF2-40B4-BE49-F238E27FC236}">
                <a16:creationId xmlns:a16="http://schemas.microsoft.com/office/drawing/2014/main" id="{24119047-6482-C786-58C5-EB35F1D8D341}"/>
              </a:ext>
            </a:extLst>
          </p:cNvPr>
          <p:cNvSpPr>
            <a:spLocks noGrp="1"/>
          </p:cNvSpPr>
          <p:nvPr>
            <p:ph type="body" sz="quarter" idx="13"/>
          </p:nvPr>
        </p:nvSpPr>
        <p:spPr>
          <a:xfrm>
            <a:off x="457200" y="2057400"/>
            <a:ext cx="2971800" cy="5486400"/>
          </a:xfrm>
        </p:spPr>
        <p:txBody>
          <a:bodyPr lIns="0" tIns="22860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17058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5] 1/4 : 3/4 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2057399"/>
            <a:ext cx="2940710" cy="548639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886200" y="457199"/>
            <a:ext cx="10287000" cy="7086600"/>
          </a:xfrm>
        </p:spPr>
        <p:txBody>
          <a:bodyPr lIns="0" tIns="0" rIns="91440" bIns="91440" anchor="ctr"/>
          <a:lstStyle>
            <a:lvl1pPr algn="ctr">
              <a:defRPr sz="1200">
                <a:solidFill>
                  <a:srgbClr val="A8A8A8"/>
                </a:solidFill>
              </a:defRPr>
            </a:lvl1pPr>
          </a:lstStyle>
          <a:p>
            <a:endParaRPr lang="en-US" dirty="0"/>
          </a:p>
          <a:p>
            <a:endParaRPr lang="en-US" dirty="0"/>
          </a:p>
          <a:p>
            <a:endParaRPr lang="en-US" dirty="0"/>
          </a:p>
          <a:p>
            <a:r>
              <a:rPr lang="en-US" dirty="0"/>
              <a:t>Click icon to add a table.</a:t>
            </a:r>
            <a:br>
              <a:rPr lang="en-US" dirty="0"/>
            </a:br>
            <a:r>
              <a:rPr lang="en-US" dirty="0"/>
              <a:t>This will result in a Microsoft default table.</a:t>
            </a:r>
            <a:br>
              <a:rPr lang="en-US" dirty="0"/>
            </a:br>
            <a:r>
              <a:rPr lang="en-US" dirty="0"/>
              <a:t>Alternatively, you can choose a table from the Best Practices deck</a:t>
            </a:r>
          </a:p>
        </p:txBody>
      </p:sp>
      <p:sp>
        <p:nvSpPr>
          <p:cNvPr id="8" name="Title">
            <a:extLst>
              <a:ext uri="{FF2B5EF4-FFF2-40B4-BE49-F238E27FC236}">
                <a16:creationId xmlns:a16="http://schemas.microsoft.com/office/drawing/2014/main" id="{6527F677-5D33-4040-AABF-918B61C806CC}"/>
              </a:ext>
            </a:extLst>
          </p:cNvPr>
          <p:cNvSpPr>
            <a:spLocks noGrp="1"/>
          </p:cNvSpPr>
          <p:nvPr>
            <p:ph type="title"/>
          </p:nvPr>
        </p:nvSpPr>
        <p:spPr>
          <a:xfrm>
            <a:off x="457201" y="457200"/>
            <a:ext cx="2940710" cy="1371600"/>
          </a:xfrm>
        </p:spPr>
        <p:txBody>
          <a:bodyPr/>
          <a:lstStyle>
            <a:lvl1pPr>
              <a:defRPr sz="2800">
                <a:solidFill>
                  <a:schemeClr val="tx1"/>
                </a:solidFill>
              </a:defRPr>
            </a:lvl1pPr>
          </a:lstStyle>
          <a:p>
            <a:r>
              <a:rPr lang="en-US"/>
              <a:t>Click to edit Master title style</a:t>
            </a:r>
            <a:endParaRPr lang="en-US" dirty="0"/>
          </a:p>
        </p:txBody>
      </p:sp>
      <p:sp>
        <p:nvSpPr>
          <p:cNvPr id="5" name="Text Placeholder 13">
            <a:extLst>
              <a:ext uri="{FF2B5EF4-FFF2-40B4-BE49-F238E27FC236}">
                <a16:creationId xmlns:a16="http://schemas.microsoft.com/office/drawing/2014/main" id="{80EABE29-6942-D641-9F42-89B444AF7239}"/>
              </a:ext>
            </a:extLst>
          </p:cNvPr>
          <p:cNvSpPr>
            <a:spLocks noGrp="1"/>
          </p:cNvSpPr>
          <p:nvPr>
            <p:ph type="body" sz="quarter" idx="15"/>
          </p:nvPr>
        </p:nvSpPr>
        <p:spPr>
          <a:xfrm>
            <a:off x="457201" y="7315201"/>
            <a:ext cx="294071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2" name="Text Placeholder 7">
            <a:extLst>
              <a:ext uri="{FF2B5EF4-FFF2-40B4-BE49-F238E27FC236}">
                <a16:creationId xmlns:a16="http://schemas.microsoft.com/office/drawing/2014/main" id="{F5446133-653F-2F9D-1942-37FE5C2AA320}"/>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2575896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1] hd_txt">
    <p:bg>
      <p:bgPr>
        <a:solidFill>
          <a:srgbClr val="E5F6FF"/>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defRPr sz="6600" b="0" i="0">
                <a:solidFill>
                  <a:schemeClr val="tx1"/>
                </a:solidFill>
                <a:latin typeface="IBM Plex Sans ExtLt" panose="020B0303050203000203" pitchFamily="34" charset="0"/>
              </a:defRPr>
            </a:lvl1pPr>
          </a:lstStyle>
          <a:p>
            <a:r>
              <a:rPr lang="en-US"/>
              <a:t>Click to edit Master title style</a:t>
            </a:r>
            <a:endParaRPr lang="en-US" dirty="0"/>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chemeClr val="bg1"/>
          </a:solidFill>
        </p:spPr>
        <p:txBody>
          <a:bodyPr wrap="square" lIns="0" tIns="0" rIns="0" bIns="0" rtlCol="0" anchor="ctr">
            <a:noAutofit/>
          </a:bodyPr>
          <a:lstStyle/>
          <a:p>
            <a:pPr algn="ctr"/>
            <a:endParaRPr lang="en-US" sz="192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7772400" y="457200"/>
            <a:ext cx="6400800" cy="6871411"/>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9" name="Text Placeholder 13">
            <a:extLst>
              <a:ext uri="{FF2B5EF4-FFF2-40B4-BE49-F238E27FC236}">
                <a16:creationId xmlns:a16="http://schemas.microsoft.com/office/drawing/2014/main" id="{EF17F64D-D525-7147-A9DE-275830DA931B}"/>
              </a:ext>
            </a:extLst>
          </p:cNvPr>
          <p:cNvSpPr>
            <a:spLocks noGrp="1"/>
          </p:cNvSpPr>
          <p:nvPr>
            <p:ph type="body" sz="quarter" idx="15"/>
          </p:nvPr>
        </p:nvSpPr>
        <p:spPr>
          <a:xfrm>
            <a:off x="457201" y="7315201"/>
            <a:ext cx="6400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1681CE72-CA90-9BA3-ECE1-08BD98823050}"/>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2320336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2] hd_txt_tx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rgbClr val="E0E0E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0" y="1874520"/>
            <a:ext cx="6583680" cy="1685543"/>
          </a:xfrm>
        </p:spPr>
        <p:txBody>
          <a:bodyPr>
            <a:noAutofit/>
          </a:bodyPr>
          <a:lstStyle>
            <a:lvl1pPr>
              <a:lnSpc>
                <a:spcPct val="100000"/>
              </a:lnSpc>
              <a:defRPr sz="5400" b="0" i="0">
                <a:latin typeface="IBM Plex Sans ExtLt" panose="020B0303050203000203" pitchFamily="34" charset="0"/>
              </a:defRPr>
            </a:lvl1pPr>
          </a:lstStyle>
          <a:p>
            <a:r>
              <a:rPr lang="en-US" dirty="0"/>
              <a:t>Click to edit Master title style</a:t>
            </a:r>
          </a:p>
        </p:txBody>
      </p:sp>
      <p:sp>
        <p:nvSpPr>
          <p:cNvPr id="3" name="Content Placeholder 2"/>
          <p:cNvSpPr>
            <a:spLocks noGrp="1"/>
          </p:cNvSpPr>
          <p:nvPr>
            <p:ph idx="1"/>
          </p:nvPr>
        </p:nvSpPr>
        <p:spPr>
          <a:xfrm>
            <a:off x="7772400" y="2057400"/>
            <a:ext cx="6399647" cy="5486400"/>
          </a:xfrm>
          <a:prstGeom prst="rect">
            <a:avLst/>
          </a:prstGeom>
        </p:spPr>
        <p:txBody>
          <a:bodyPr tIns="0">
            <a:noAutofit/>
          </a:bodyPr>
          <a:lstStyle>
            <a:lvl1pPr>
              <a:lnSpc>
                <a:spcPct val="110000"/>
              </a:lnSpc>
              <a:defRPr sz="1800">
                <a:solidFill>
                  <a:schemeClr val="tx1"/>
                </a:solidFill>
              </a:defRPr>
            </a:lvl1pPr>
            <a:lvl2pPr>
              <a:lnSpc>
                <a:spcPct val="110000"/>
              </a:lnSpc>
              <a:defRPr sz="1800">
                <a:solidFill>
                  <a:schemeClr val="tx1"/>
                </a:solidFill>
              </a:defRPr>
            </a:lvl2pPr>
            <a:lvl3pPr>
              <a:lnSpc>
                <a:spcPct val="110000"/>
              </a:lnSpc>
              <a:defRPr sz="1800">
                <a:solidFill>
                  <a:schemeClr val="tx1"/>
                </a:solidFill>
              </a:defRPr>
            </a:lvl3pPr>
            <a:lvl4pPr>
              <a:lnSpc>
                <a:spcPct val="110000"/>
              </a:lnSpc>
              <a:defRPr sz="1800">
                <a:solidFill>
                  <a:schemeClr val="tx1"/>
                </a:solidFill>
              </a:defRPr>
            </a:lvl4pPr>
            <a:lvl5pPr>
              <a:lnSpc>
                <a:spcPct val="110000"/>
              </a:lnSpc>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3">
            <a:extLst>
              <a:ext uri="{FF2B5EF4-FFF2-40B4-BE49-F238E27FC236}">
                <a16:creationId xmlns:a16="http://schemas.microsoft.com/office/drawing/2014/main" id="{7A7E9543-BFF8-2C46-992A-3D54CB01327B}"/>
              </a:ext>
            </a:extLst>
          </p:cNvPr>
          <p:cNvSpPr>
            <a:spLocks noGrp="1"/>
          </p:cNvSpPr>
          <p:nvPr>
            <p:ph type="body" sz="quarter" idx="15"/>
          </p:nvPr>
        </p:nvSpPr>
        <p:spPr>
          <a:xfrm>
            <a:off x="457200" y="7315201"/>
            <a:ext cx="6583679"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pic>
        <p:nvPicPr>
          <p:cNvPr id="9" name="Picture 8">
            <a:extLst>
              <a:ext uri="{FF2B5EF4-FFF2-40B4-BE49-F238E27FC236}">
                <a16:creationId xmlns:a16="http://schemas.microsoft.com/office/drawing/2014/main" id="{A07CA555-BDE7-594A-8A2C-DF7652F7A2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 name="Text Placeholder 7">
            <a:extLst>
              <a:ext uri="{FF2B5EF4-FFF2-40B4-BE49-F238E27FC236}">
                <a16:creationId xmlns:a16="http://schemas.microsoft.com/office/drawing/2014/main" id="{5D0C2F78-4F22-8341-A520-D9ED5344CC8D}"/>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6" name="Text Placeholder">
            <a:extLst>
              <a:ext uri="{FF2B5EF4-FFF2-40B4-BE49-F238E27FC236}">
                <a16:creationId xmlns:a16="http://schemas.microsoft.com/office/drawing/2014/main" id="{2534BA28-1638-54D8-90F5-DB4C15D15E9E}"/>
              </a:ext>
            </a:extLst>
          </p:cNvPr>
          <p:cNvSpPr>
            <a:spLocks noGrp="1"/>
          </p:cNvSpPr>
          <p:nvPr>
            <p:ph type="body" sz="quarter" idx="13"/>
          </p:nvPr>
        </p:nvSpPr>
        <p:spPr>
          <a:xfrm>
            <a:off x="457200" y="4114800"/>
            <a:ext cx="6583678" cy="3200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7064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4] hd_txt ">
    <p:spTree>
      <p:nvGrpSpPr>
        <p:cNvPr id="1" name=""/>
        <p:cNvGrpSpPr/>
        <p:nvPr/>
      </p:nvGrpSpPr>
      <p:grpSpPr>
        <a:xfrm>
          <a:off x="0" y="0"/>
          <a:ext cx="0" cy="0"/>
          <a:chOff x="0" y="0"/>
          <a:chExt cx="0" cy="0"/>
        </a:xfrm>
      </p:grpSpPr>
      <p:sp>
        <p:nvSpPr>
          <p:cNvPr id="2" name="Title"/>
          <p:cNvSpPr>
            <a:spLocks noGrp="1"/>
          </p:cNvSpPr>
          <p:nvPr>
            <p:ph type="title"/>
          </p:nvPr>
        </p:nvSpPr>
        <p:spPr>
          <a:xfrm>
            <a:off x="457200" y="1920240"/>
            <a:ext cx="6627571" cy="4632960"/>
          </a:xfrm>
        </p:spPr>
        <p:txBody>
          <a:bodyPr/>
          <a:lstStyle>
            <a:lvl1pPr>
              <a:defRPr sz="4800" b="0" i="0">
                <a:solidFill>
                  <a:schemeClr val="tx1"/>
                </a:solidFill>
                <a:latin typeface="IBM Plex Sans ExtLt" panose="020B0303050203000203" pitchFamily="34" charset="0"/>
              </a:defRPr>
            </a:lvl1pPr>
          </a:lstStyle>
          <a:p>
            <a:r>
              <a:rPr lang="en-US" dirty="0"/>
              <a:t>Click to edit Master title style</a:t>
            </a:r>
          </a:p>
        </p:txBody>
      </p:sp>
      <p:sp>
        <p:nvSpPr>
          <p:cNvPr id="6" name="Text Placeholder"/>
          <p:cNvSpPr>
            <a:spLocks noGrp="1"/>
          </p:cNvSpPr>
          <p:nvPr>
            <p:ph type="body" sz="quarter" idx="12"/>
          </p:nvPr>
        </p:nvSpPr>
        <p:spPr>
          <a:xfrm>
            <a:off x="7772400" y="2057400"/>
            <a:ext cx="6400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13">
            <a:extLst>
              <a:ext uri="{FF2B5EF4-FFF2-40B4-BE49-F238E27FC236}">
                <a16:creationId xmlns:a16="http://schemas.microsoft.com/office/drawing/2014/main" id="{559DF287-389F-FF47-8DAD-CFD04EAFC2A0}"/>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B4059381-1960-CB96-A46E-7747CC6B5619}"/>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3857856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8] hd_txt_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400800" cy="1371600"/>
          </a:xfrm>
        </p:spPr>
        <p:txBody>
          <a:bodyPr/>
          <a:lstStyle>
            <a:lvl1pPr>
              <a:defRPr sz="3200">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457200" y="2057400"/>
            <a:ext cx="6400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7772398" y="457198"/>
            <a:ext cx="6400800" cy="7204175"/>
          </a:xfrm>
        </p:spPr>
        <p:txBody>
          <a:bodyPr lIns="91440" tIns="9144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
        <p:nvSpPr>
          <p:cNvPr id="5" name="Text Placeholder 13">
            <a:extLst>
              <a:ext uri="{FF2B5EF4-FFF2-40B4-BE49-F238E27FC236}">
                <a16:creationId xmlns:a16="http://schemas.microsoft.com/office/drawing/2014/main" id="{B7FBB4F8-806D-CC46-BD0A-92ADD696761A}"/>
              </a:ext>
            </a:extLst>
          </p:cNvPr>
          <p:cNvSpPr>
            <a:spLocks noGrp="1"/>
          </p:cNvSpPr>
          <p:nvPr>
            <p:ph type="body" sz="quarter" idx="15"/>
          </p:nvPr>
        </p:nvSpPr>
        <p:spPr>
          <a:xfrm>
            <a:off x="457201" y="7315200"/>
            <a:ext cx="6400800" cy="4846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2B947428-5567-40A4-9F50-0895B8ACDC9D}"/>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3605741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10] quote">
    <p:bg>
      <p:bgPr>
        <a:solidFill>
          <a:srgbClr val="D0E2FF"/>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457200" y="457200"/>
            <a:ext cx="8900056" cy="3813048"/>
          </a:xfrm>
        </p:spPr>
        <p:txBody>
          <a:bodyPr/>
          <a:lstStyle>
            <a:lvl1pPr>
              <a:defRPr sz="3200" b="0" i="0">
                <a:solidFill>
                  <a:schemeClr val="tx1"/>
                </a:solidFill>
                <a:latin typeface="IBM Plex Serif Light" panose="02060403050406000203" pitchFamily="18" charset="77"/>
              </a:defRPr>
            </a:lvl1pPr>
          </a:lstStyle>
          <a:p>
            <a:r>
              <a:rPr lang="en-US" dirty="0"/>
              <a:t>“Click to edit Master quote style</a:t>
            </a:r>
          </a:p>
        </p:txBody>
      </p:sp>
      <p:sp>
        <p:nvSpPr>
          <p:cNvPr id="5" name="Text Placeholder 3">
            <a:extLst>
              <a:ext uri="{FF2B5EF4-FFF2-40B4-BE49-F238E27FC236}">
                <a16:creationId xmlns:a16="http://schemas.microsoft.com/office/drawing/2014/main" id="{F4A8BDB6-C460-FEF7-7B06-458E5073B689}"/>
              </a:ext>
            </a:extLst>
          </p:cNvPr>
          <p:cNvSpPr>
            <a:spLocks noGrp="1"/>
          </p:cNvSpPr>
          <p:nvPr>
            <p:ph type="body" sz="quarter" idx="14"/>
          </p:nvPr>
        </p:nvSpPr>
        <p:spPr>
          <a:xfrm>
            <a:off x="685800" y="4267200"/>
            <a:ext cx="3429000" cy="2057400"/>
          </a:xfrm>
          <a:ln w="3175">
            <a:noFill/>
          </a:ln>
        </p:spPr>
        <p:txBody>
          <a:bodyPr lIns="0" tIns="685800" rIns="228600"/>
          <a:lstStyle>
            <a:lvl1pPr>
              <a:defRPr sz="1400" b="1" i="0">
                <a:solidFill>
                  <a:schemeClr val="tx1"/>
                </a:solidFill>
                <a:latin typeface="IBM Plex Sans" panose="020B0503050203000203" pitchFamily="34" charset="0"/>
              </a:defRPr>
            </a:lvl1pPr>
            <a:lvl2pPr marL="0" indent="0">
              <a:spcBef>
                <a:spcPts val="0"/>
              </a:spcBef>
              <a:buFontTx/>
              <a:buNone/>
              <a:defRPr sz="1400">
                <a:solidFill>
                  <a:schemeClr val="tx1"/>
                </a:solidFill>
              </a:defRPr>
            </a:lvl2pPr>
            <a:lvl3pPr marL="182880" indent="0">
              <a:buFontTx/>
              <a:buNone/>
              <a:defRPr sz="1400">
                <a:solidFill>
                  <a:schemeClr val="tx1"/>
                </a:solidFill>
              </a:defRPr>
            </a:lvl3pPr>
            <a:lvl4pPr marL="365760" indent="0">
              <a:buFontTx/>
              <a:buNone/>
              <a:defRPr sz="1400">
                <a:solidFill>
                  <a:schemeClr val="tx1"/>
                </a:solidFill>
              </a:defRPr>
            </a:lvl4pPr>
            <a:lvl5pPr marL="548640" indent="0">
              <a:buFontTx/>
              <a:buNone/>
              <a:defRPr sz="1400">
                <a:solidFill>
                  <a:schemeClr val="tx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2374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1] 2 txt, 1/2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tIns="0"/>
          <a:lstStyle>
            <a:lvl1pPr>
              <a:defRPr sz="3200">
                <a:solidFill>
                  <a:schemeClr val="tx1"/>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457200" y="2057400"/>
            <a:ext cx="3200400" cy="560397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7772399" y="457199"/>
            <a:ext cx="6400800" cy="7204174"/>
          </a:xfrm>
        </p:spPr>
        <p:txBody>
          <a:bodyPr lIns="228600" tIns="45720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
        <p:nvSpPr>
          <p:cNvPr id="9" name="Text Placeholder 1">
            <a:extLst>
              <a:ext uri="{FF2B5EF4-FFF2-40B4-BE49-F238E27FC236}">
                <a16:creationId xmlns:a16="http://schemas.microsoft.com/office/drawing/2014/main" id="{311AB5F3-768D-9444-8A78-4F8F91978D0D}"/>
              </a:ext>
            </a:extLst>
          </p:cNvPr>
          <p:cNvSpPr>
            <a:spLocks noGrp="1"/>
          </p:cNvSpPr>
          <p:nvPr>
            <p:ph type="body" sz="quarter" idx="16"/>
          </p:nvPr>
        </p:nvSpPr>
        <p:spPr>
          <a:xfrm>
            <a:off x="3886200" y="2057399"/>
            <a:ext cx="3200400" cy="56039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13">
            <a:extLst>
              <a:ext uri="{FF2B5EF4-FFF2-40B4-BE49-F238E27FC236}">
                <a16:creationId xmlns:a16="http://schemas.microsoft.com/office/drawing/2014/main" id="{646AAB5D-25AB-514A-A048-C9566069DCAD}"/>
              </a:ext>
            </a:extLst>
          </p:cNvPr>
          <p:cNvSpPr>
            <a:spLocks noGrp="1"/>
          </p:cNvSpPr>
          <p:nvPr>
            <p:ph type="body" sz="quarter" idx="15"/>
          </p:nvPr>
        </p:nvSpPr>
        <p:spPr>
          <a:xfrm>
            <a:off x="457201" y="7315201"/>
            <a:ext cx="32004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B4352434-845D-F62B-2474-79BC9F60D321}"/>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81124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 Divider ">
    <p:spTree>
      <p:nvGrpSpPr>
        <p:cNvPr id="1" name=""/>
        <p:cNvGrpSpPr/>
        <p:nvPr/>
      </p:nvGrpSpPr>
      <p:grpSpPr>
        <a:xfrm>
          <a:off x="0" y="0"/>
          <a:ext cx="0" cy="0"/>
          <a:chOff x="0" y="0"/>
          <a:chExt cx="0" cy="0"/>
        </a:xfrm>
      </p:grpSpPr>
      <p:sp>
        <p:nvSpPr>
          <p:cNvPr id="2" name="Title"/>
          <p:cNvSpPr>
            <a:spLocks noGrp="1"/>
          </p:cNvSpPr>
          <p:nvPr>
            <p:ph type="title"/>
          </p:nvPr>
        </p:nvSpPr>
        <p:spPr>
          <a:xfrm>
            <a:off x="457200" y="329184"/>
            <a:ext cx="6400800" cy="6858000"/>
          </a:xfrm>
        </p:spPr>
        <p:txBody>
          <a:bodyPr/>
          <a:lstStyle>
            <a:lvl1pPr>
              <a:defRPr sz="6600" b="0" i="0">
                <a:solidFill>
                  <a:schemeClr val="tx1"/>
                </a:solidFill>
                <a:latin typeface="IBM Plex Sans ExtLt" panose="020B0303050203000203" pitchFamily="34" charset="0"/>
              </a:defRPr>
            </a:lvl1pPr>
          </a:lstStyle>
          <a:p>
            <a:r>
              <a:rPr lang="en-GB"/>
              <a:t>Click to edit Master title style</a:t>
            </a:r>
            <a:endParaRPr lang="en-US" dirty="0"/>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chemeClr val="bg2"/>
          </a:solidFill>
        </p:spPr>
        <p:txBody>
          <a:bodyPr wrap="square" lIns="0" tIns="0" rIns="0" bIns="0" rtlCol="0" anchor="ctr">
            <a:noAutofit/>
          </a:bodyPr>
          <a:lstStyle/>
          <a:p>
            <a:pPr algn="ctr"/>
            <a:endParaRPr lang="en-US" sz="192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7772400" y="4114800"/>
            <a:ext cx="6400800" cy="3213811"/>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9" name="Text Placeholder 13">
            <a:extLst>
              <a:ext uri="{FF2B5EF4-FFF2-40B4-BE49-F238E27FC236}">
                <a16:creationId xmlns:a16="http://schemas.microsoft.com/office/drawing/2014/main" id="{EF17F64D-D525-7147-A9DE-275830DA931B}"/>
              </a:ext>
            </a:extLst>
          </p:cNvPr>
          <p:cNvSpPr>
            <a:spLocks noGrp="1"/>
          </p:cNvSpPr>
          <p:nvPr>
            <p:ph type="body" sz="quarter" idx="15"/>
          </p:nvPr>
        </p:nvSpPr>
        <p:spPr>
          <a:xfrm>
            <a:off x="457201" y="7315201"/>
            <a:ext cx="6400800" cy="484632"/>
          </a:xfrm>
        </p:spPr>
        <p:txBody>
          <a:bodyPr anchor="b"/>
          <a:lstStyle>
            <a:lvl1pPr>
              <a:spcBef>
                <a:spcPts val="0"/>
              </a:spcBef>
              <a:defRPr sz="800">
                <a:solidFill>
                  <a:schemeClr val="tx1">
                    <a:alpha val="60000"/>
                  </a:schemeClr>
                </a:solidFill>
              </a:defRPr>
            </a:lvl1pPr>
          </a:lstStyle>
          <a:p>
            <a:pPr lvl="0"/>
            <a:r>
              <a:rPr lang="en-GB"/>
              <a:t>Click to edit Master text styles</a:t>
            </a:r>
          </a:p>
        </p:txBody>
      </p:sp>
      <p:sp>
        <p:nvSpPr>
          <p:cNvPr id="4" name="Text Placeholder 7">
            <a:extLst>
              <a:ext uri="{FF2B5EF4-FFF2-40B4-BE49-F238E27FC236}">
                <a16:creationId xmlns:a16="http://schemas.microsoft.com/office/drawing/2014/main" id="{D9E4C563-0ECA-96A5-A0C0-150F0E2C4114}"/>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5640990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2] hd, variable; 2 tx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itle">
            <a:extLst>
              <a:ext uri="{FF2B5EF4-FFF2-40B4-BE49-F238E27FC236}">
                <a16:creationId xmlns:a16="http://schemas.microsoft.com/office/drawing/2014/main" id="{C008C15D-C6EE-D94C-AED9-A77F48974D34}"/>
              </a:ext>
            </a:extLst>
          </p:cNvPr>
          <p:cNvSpPr>
            <a:spLocks noGrp="1"/>
          </p:cNvSpPr>
          <p:nvPr>
            <p:ph type="title"/>
          </p:nvPr>
        </p:nvSpPr>
        <p:spPr>
          <a:xfrm>
            <a:off x="457200" y="457200"/>
            <a:ext cx="6627571" cy="1287475"/>
          </a:xfrm>
        </p:spPr>
        <p:txBody>
          <a:bodyPr/>
          <a:lstStyle>
            <a:lvl1pPr>
              <a:defRPr sz="3200">
                <a:solidFill>
                  <a:schemeClr val="tx1"/>
                </a:solidFill>
              </a:defRPr>
            </a:lvl1pPr>
          </a:lstStyle>
          <a:p>
            <a:r>
              <a:rPr lang="en-US"/>
              <a:t>Click to edit Master title style</a:t>
            </a:r>
            <a:endParaRPr lang="en-US" dirty="0"/>
          </a:p>
        </p:txBody>
      </p:sp>
      <p:sp>
        <p:nvSpPr>
          <p:cNvPr id="13" name="Content Placeholder">
            <a:extLst>
              <a:ext uri="{FF2B5EF4-FFF2-40B4-BE49-F238E27FC236}">
                <a16:creationId xmlns:a16="http://schemas.microsoft.com/office/drawing/2014/main" id="{229935DA-EE12-504A-A42D-8C8FC12B7616}"/>
              </a:ext>
            </a:extLst>
          </p:cNvPr>
          <p:cNvSpPr>
            <a:spLocks noGrp="1"/>
          </p:cNvSpPr>
          <p:nvPr>
            <p:ph sz="quarter" idx="13"/>
          </p:nvPr>
        </p:nvSpPr>
        <p:spPr>
          <a:xfrm>
            <a:off x="457199" y="2057399"/>
            <a:ext cx="6629400" cy="5486400"/>
          </a:xfrm>
        </p:spPr>
        <p:txBody>
          <a:bodyPr/>
          <a:lstStyle>
            <a:lvl1pPr>
              <a:defRPr sz="2400">
                <a:solidFill>
                  <a:schemeClr val="tx1"/>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3C1A1368-427E-E729-C688-CEA619FABAF5}"/>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4" name="Text Placeholder 1">
            <a:extLst>
              <a:ext uri="{FF2B5EF4-FFF2-40B4-BE49-F238E27FC236}">
                <a16:creationId xmlns:a16="http://schemas.microsoft.com/office/drawing/2014/main" id="{566B3B21-DCDD-6C45-C936-3B77F3E462EF}"/>
              </a:ext>
            </a:extLst>
          </p:cNvPr>
          <p:cNvSpPr>
            <a:spLocks noGrp="1"/>
          </p:cNvSpPr>
          <p:nvPr>
            <p:ph type="body" sz="quarter" idx="19"/>
          </p:nvPr>
        </p:nvSpPr>
        <p:spPr>
          <a:xfrm>
            <a:off x="7318771" y="-2"/>
            <a:ext cx="3657600" cy="8229600"/>
          </a:xfrm>
        </p:spPr>
        <p:txBody>
          <a:bodyPr lIns="228600" tIns="457200" rIns="22860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
            <a:extLst>
              <a:ext uri="{FF2B5EF4-FFF2-40B4-BE49-F238E27FC236}">
                <a16:creationId xmlns:a16="http://schemas.microsoft.com/office/drawing/2014/main" id="{1183E754-C11A-6BDF-8DEA-FD356F968A2E}"/>
              </a:ext>
            </a:extLst>
          </p:cNvPr>
          <p:cNvSpPr>
            <a:spLocks noGrp="1"/>
          </p:cNvSpPr>
          <p:nvPr>
            <p:ph type="body" sz="quarter" idx="20"/>
          </p:nvPr>
        </p:nvSpPr>
        <p:spPr>
          <a:xfrm>
            <a:off x="10983353" y="0"/>
            <a:ext cx="3657600" cy="8229600"/>
          </a:xfrm>
        </p:spPr>
        <p:txBody>
          <a:bodyPr lIns="228600" tIns="457200" rIns="22860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3">
            <a:extLst>
              <a:ext uri="{FF2B5EF4-FFF2-40B4-BE49-F238E27FC236}">
                <a16:creationId xmlns:a16="http://schemas.microsoft.com/office/drawing/2014/main" id="{015801FC-5658-C5C5-786B-4628C96C49EB}"/>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Tree>
    <p:extLst>
      <p:ext uri="{BB962C8B-B14F-4D97-AF65-F5344CB8AC3E}">
        <p14:creationId xmlns:p14="http://schemas.microsoft.com/office/powerpoint/2010/main" val="29214685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3] hd, variable, image">
    <p:spTree>
      <p:nvGrpSpPr>
        <p:cNvPr id="1" name=""/>
        <p:cNvGrpSpPr/>
        <p:nvPr/>
      </p:nvGrpSpPr>
      <p:grpSpPr>
        <a:xfrm>
          <a:off x="0" y="0"/>
          <a:ext cx="0" cy="0"/>
          <a:chOff x="0" y="0"/>
          <a:chExt cx="0" cy="0"/>
        </a:xfrm>
      </p:grpSpPr>
      <p:sp>
        <p:nvSpPr>
          <p:cNvPr id="5" name="Picture Placeholder">
            <a:extLst>
              <a:ext uri="{FF2B5EF4-FFF2-40B4-BE49-F238E27FC236}">
                <a16:creationId xmlns:a16="http://schemas.microsoft.com/office/drawing/2014/main" id="{5F28EA59-742F-B6D9-8CED-75A896FCD6B7}"/>
              </a:ext>
            </a:extLst>
          </p:cNvPr>
          <p:cNvSpPr>
            <a:spLocks noGrp="1"/>
          </p:cNvSpPr>
          <p:nvPr>
            <p:ph type="pic" sz="quarter" idx="14"/>
          </p:nvPr>
        </p:nvSpPr>
        <p:spPr>
          <a:xfrm>
            <a:off x="10972800" y="0"/>
            <a:ext cx="3657600" cy="8229600"/>
          </a:xfrm>
        </p:spPr>
        <p:txBody>
          <a:bodyPr lIns="228600" tIns="457200" rIns="91440" bIns="91440"/>
          <a:lstStyle>
            <a:lvl1pPr>
              <a:defRPr>
                <a:solidFill>
                  <a:schemeClr val="tx1"/>
                </a:solidFill>
              </a:defRPr>
            </a:lvl1pPr>
          </a:lstStyle>
          <a:p>
            <a:r>
              <a:rPr lang="en-US"/>
              <a:t>Click icon to add picture</a:t>
            </a:r>
            <a:endParaRPr lang="en-US" dirty="0"/>
          </a:p>
        </p:txBody>
      </p:sp>
      <p:sp>
        <p:nvSpPr>
          <p:cNvPr id="2" name="Title 1"/>
          <p:cNvSpPr>
            <a:spLocks noGrp="1"/>
          </p:cNvSpPr>
          <p:nvPr>
            <p:ph type="title"/>
          </p:nvPr>
        </p:nvSpPr>
        <p:spPr>
          <a:xfrm>
            <a:off x="457201" y="2057400"/>
            <a:ext cx="2971800" cy="3657600"/>
          </a:xfrm>
        </p:spPr>
        <p:txBody>
          <a:bodyPr>
            <a:noAutofit/>
          </a:bodyPr>
          <a:lstStyle>
            <a:lvl1pPr>
              <a:lnSpc>
                <a:spcPct val="100000"/>
              </a:lnSpc>
              <a:spcBef>
                <a:spcPts val="1800"/>
              </a:spcBef>
              <a:defRPr sz="2400"/>
            </a:lvl1pPr>
          </a:lstStyle>
          <a:p>
            <a:r>
              <a:rPr lang="en-US"/>
              <a:t>Click to edit Master title style</a:t>
            </a:r>
            <a:endParaRPr lang="en-US" dirty="0"/>
          </a:p>
        </p:txBody>
      </p:sp>
      <p:sp>
        <p:nvSpPr>
          <p:cNvPr id="10" name="Content Placeholder 2"/>
          <p:cNvSpPr>
            <a:spLocks noGrp="1"/>
          </p:cNvSpPr>
          <p:nvPr>
            <p:ph idx="12"/>
          </p:nvPr>
        </p:nvSpPr>
        <p:spPr>
          <a:xfrm>
            <a:off x="3886200" y="2057401"/>
            <a:ext cx="685800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3"/>
          <p:cNvSpPr>
            <a:spLocks noGrp="1"/>
          </p:cNvSpPr>
          <p:nvPr>
            <p:ph type="body" sz="quarter" idx="15" hasCustomPrompt="1"/>
          </p:nvPr>
        </p:nvSpPr>
        <p:spPr>
          <a:xfrm>
            <a:off x="457201" y="7315201"/>
            <a:ext cx="3017522" cy="484632"/>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pic>
        <p:nvPicPr>
          <p:cNvPr id="12" name="Picture 11">
            <a:extLst>
              <a:ext uri="{FF2B5EF4-FFF2-40B4-BE49-F238E27FC236}">
                <a16:creationId xmlns:a16="http://schemas.microsoft.com/office/drawing/2014/main" id="{4B2DC0C7-7EFF-7A43-8E46-D3FC051842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4" name="Text Placeholder 7">
            <a:extLst>
              <a:ext uri="{FF2B5EF4-FFF2-40B4-BE49-F238E27FC236}">
                <a16:creationId xmlns:a16="http://schemas.microsoft.com/office/drawing/2014/main" id="{E9EE9A20-7EDA-4948-6CE6-586683F77974}"/>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431369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4] 3 block">
    <p:bg>
      <p:bgPr>
        <a:solidFill>
          <a:schemeClr val="bg1"/>
        </a:solidFill>
        <a:effectLst/>
      </p:bgPr>
    </p:bg>
    <p:spTree>
      <p:nvGrpSpPr>
        <p:cNvPr id="1" name=""/>
        <p:cNvGrpSpPr/>
        <p:nvPr/>
      </p:nvGrpSpPr>
      <p:grpSpPr>
        <a:xfrm>
          <a:off x="0" y="0"/>
          <a:ext cx="0" cy="0"/>
          <a:chOff x="0" y="0"/>
          <a:chExt cx="0" cy="0"/>
        </a:xfrm>
      </p:grpSpPr>
      <p:sp>
        <p:nvSpPr>
          <p:cNvPr id="3" name="Picture Placeholder">
            <a:extLst>
              <a:ext uri="{FF2B5EF4-FFF2-40B4-BE49-F238E27FC236}">
                <a16:creationId xmlns:a16="http://schemas.microsoft.com/office/drawing/2014/main" id="{4B66DA08-E4C1-28EA-F038-9955AABC7BB5}"/>
              </a:ext>
            </a:extLst>
          </p:cNvPr>
          <p:cNvSpPr>
            <a:spLocks noGrp="1"/>
          </p:cNvSpPr>
          <p:nvPr>
            <p:ph type="pic" sz="quarter" idx="19"/>
          </p:nvPr>
        </p:nvSpPr>
        <p:spPr>
          <a:xfrm>
            <a:off x="0" y="-2"/>
            <a:ext cx="7315200" cy="8229600"/>
          </a:xfrm>
        </p:spPr>
        <p:txBody>
          <a:bodyPr lIns="228600" tIns="45720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hasCustomPrompt="1"/>
          </p:nvPr>
        </p:nvSpPr>
        <p:spPr>
          <a:xfrm>
            <a:off x="457200" y="685799"/>
            <a:ext cx="6583680" cy="6629400"/>
          </a:xfrm>
        </p:spPr>
        <p:txBody>
          <a:bodyPr>
            <a:noAutofit/>
          </a:bodyPr>
          <a:lstStyle>
            <a:lvl1pPr>
              <a:defRPr b="0" i="0">
                <a:solidFill>
                  <a:schemeClr val="tx1"/>
                </a:solidFill>
                <a:latin typeface="+mj-lt"/>
                <a:ea typeface="IBM Plex Sans Light" panose="020B0403050203000203" pitchFamily="34" charset="0"/>
                <a:cs typeface="IBM Plex Sans Light" panose="020B0403050203000203" pitchFamily="34" charset="0"/>
              </a:defRPr>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4114800"/>
            <a:ext cx="7315200" cy="4114800"/>
          </a:xfrm>
          <a:prstGeom prst="rect">
            <a:avLst/>
          </a:prstGeom>
          <a:solidFill>
            <a:srgbClr val="E0E0E0"/>
          </a:solidFill>
          <a:ln>
            <a:noFill/>
          </a:ln>
        </p:spPr>
        <p:txBody>
          <a:bodyPr lIns="228600" tIns="457200" rIns="228600" bIns="228600"/>
          <a:lstStyle>
            <a:lvl1pPr>
              <a:lnSpc>
                <a:spcPct val="110000"/>
              </a:lnSpc>
              <a:spcBef>
                <a:spcPts val="1800"/>
              </a:spcBef>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1" name="Content Placeholder 13"/>
          <p:cNvSpPr>
            <a:spLocks noGrp="1"/>
          </p:cNvSpPr>
          <p:nvPr>
            <p:ph sz="quarter" idx="17"/>
          </p:nvPr>
        </p:nvSpPr>
        <p:spPr>
          <a:xfrm>
            <a:off x="7315200" y="1946"/>
            <a:ext cx="7315200" cy="4114800"/>
          </a:xfrm>
          <a:prstGeom prst="rect">
            <a:avLst/>
          </a:prstGeom>
          <a:solidFill>
            <a:srgbClr val="F4F4F4"/>
          </a:solidFill>
          <a:ln>
            <a:noFill/>
          </a:ln>
        </p:spPr>
        <p:txBody>
          <a:bodyPr lIns="228600" tIns="457200" rIns="228600" bIns="228600"/>
          <a:lstStyle>
            <a:lvl1pPr>
              <a:lnSpc>
                <a:spcPct val="110000"/>
              </a:lnSpc>
              <a:spcBef>
                <a:spcPts val="1800"/>
              </a:spcBef>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6" name="Text Placeholder 23"/>
          <p:cNvSpPr>
            <a:spLocks noGrp="1"/>
          </p:cNvSpPr>
          <p:nvPr>
            <p:ph type="body" sz="quarter" idx="14" hasCustomPrompt="1"/>
          </p:nvPr>
        </p:nvSpPr>
        <p:spPr>
          <a:xfrm>
            <a:off x="457200" y="7342632"/>
            <a:ext cx="6583680" cy="457200"/>
          </a:xfrm>
          <a:prstGeom prst="rect">
            <a:avLst/>
          </a:prstGeom>
        </p:spPr>
        <p:txBody>
          <a:bodyPr lIns="0" tIns="0" rIns="0" bIns="0" anchor="b"/>
          <a:lstStyle>
            <a:lvl1pPr marL="0" indent="0">
              <a:tabLst/>
              <a:defRPr sz="800" b="0" i="0">
                <a:solidFill>
                  <a:schemeClr val="tx1">
                    <a:alpha val="60000"/>
                  </a:schemeClr>
                </a:solidFill>
                <a:latin typeface="IBM Plex Sans" charset="0"/>
                <a:ea typeface="IBM Plex Sans" charset="0"/>
                <a:cs typeface="IBM Plex Sans" charset="0"/>
              </a:defRPr>
            </a:lvl1pPr>
            <a:lvl2pPr>
              <a:defRPr sz="901"/>
            </a:lvl2pPr>
            <a:lvl3pPr>
              <a:defRPr sz="901"/>
            </a:lvl3pPr>
            <a:lvl4pPr>
              <a:defRPr sz="901"/>
            </a:lvl4pPr>
            <a:lvl5pPr>
              <a:defRPr sz="901"/>
            </a:lvl5pPr>
          </a:lstStyle>
          <a:p>
            <a:pPr lvl="0"/>
            <a:r>
              <a:rPr lang="en-US" dirty="0"/>
              <a:t>Source: Edit source here</a:t>
            </a:r>
          </a:p>
        </p:txBody>
      </p:sp>
      <p:sp>
        <p:nvSpPr>
          <p:cNvPr id="4" name="Text Placeholder 7">
            <a:extLst>
              <a:ext uri="{FF2B5EF4-FFF2-40B4-BE49-F238E27FC236}">
                <a16:creationId xmlns:a16="http://schemas.microsoft.com/office/drawing/2014/main" id="{C85A5FBD-0BD7-F996-69FA-7ECF8144CCEF}"/>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8043275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7-5] Case study ">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E1D1B6-B23E-E34B-8F07-73F89B071A0D}"/>
              </a:ext>
            </a:extLst>
          </p:cNvPr>
          <p:cNvSpPr/>
          <p:nvPr userDrawn="1"/>
        </p:nvSpPr>
        <p:spPr>
          <a:xfrm>
            <a:off x="7315200" y="4114800"/>
            <a:ext cx="7315200" cy="41148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3ECDA7A2-0B43-3340-B7E5-6E631EA7E003}"/>
              </a:ext>
            </a:extLst>
          </p:cNvPr>
          <p:cNvSpPr>
            <a:spLocks noGrp="1"/>
          </p:cNvSpPr>
          <p:nvPr>
            <p:ph type="title"/>
          </p:nvPr>
        </p:nvSpPr>
        <p:spPr>
          <a:xfrm>
            <a:off x="457200" y="685800"/>
            <a:ext cx="6629399" cy="1052514"/>
          </a:xfrm>
        </p:spPr>
        <p:txBody>
          <a:bodyPr lIns="0" tIns="0" rIns="0" bIns="0" anchor="t" anchorCtr="0">
            <a:normAutofit/>
          </a:bodyPr>
          <a:lstStyle>
            <a:lvl1pPr>
              <a:lnSpc>
                <a:spcPct val="100000"/>
              </a:lnSpc>
              <a:spcAft>
                <a:spcPts val="3400"/>
              </a:spcAft>
              <a:defRPr sz="3200" b="0" i="0">
                <a:solidFill>
                  <a:srgbClr val="001141"/>
                </a:solidFill>
                <a:latin typeface="IBM Plex Sans Light" panose="020B0403050203000203" pitchFamily="34" charset="0"/>
              </a:defRPr>
            </a:lvl1pPr>
          </a:lstStyle>
          <a:p>
            <a:r>
              <a:rPr lang="en-US"/>
              <a:t>Click to edit Master title style</a:t>
            </a:r>
            <a:endParaRPr lang="en-US" dirty="0"/>
          </a:p>
        </p:txBody>
      </p:sp>
      <p:sp>
        <p:nvSpPr>
          <p:cNvPr id="13" name="Picture Placeholder 2">
            <a:extLst>
              <a:ext uri="{FF2B5EF4-FFF2-40B4-BE49-F238E27FC236}">
                <a16:creationId xmlns:a16="http://schemas.microsoft.com/office/drawing/2014/main" id="{571C2D8E-47C0-5B43-AF70-DE863B9978DE}"/>
              </a:ext>
            </a:extLst>
          </p:cNvPr>
          <p:cNvSpPr>
            <a:spLocks noGrp="1"/>
          </p:cNvSpPr>
          <p:nvPr>
            <p:ph type="pic" idx="1" hasCustomPrompt="1"/>
          </p:nvPr>
        </p:nvSpPr>
        <p:spPr>
          <a:xfrm>
            <a:off x="7315200" y="0"/>
            <a:ext cx="7315200" cy="4114800"/>
          </a:xfrm>
        </p:spPr>
        <p:txBody>
          <a:bodyPr anchor="ctr"/>
          <a:lstStyle>
            <a:lvl1pPr marL="0" indent="0" algn="ctr">
              <a:buNone/>
              <a:defRPr sz="1200">
                <a:solidFill>
                  <a:schemeClr val="accent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br>
              <a:rPr lang="en-US" dirty="0"/>
            </a:br>
            <a:r>
              <a:rPr lang="en-US" dirty="0"/>
              <a:t>For optimal results use IBV optimized images tailored to this space https://ibm.box.com/s/sr8jov9yi3wmcj8qgp9fkbv0s75xutoa</a:t>
            </a:r>
          </a:p>
        </p:txBody>
      </p:sp>
      <p:sp>
        <p:nvSpPr>
          <p:cNvPr id="15" name="Text Placeholder 3">
            <a:extLst>
              <a:ext uri="{FF2B5EF4-FFF2-40B4-BE49-F238E27FC236}">
                <a16:creationId xmlns:a16="http://schemas.microsoft.com/office/drawing/2014/main" id="{82E1BAD2-A96A-C346-AA08-663D0B35BE95}"/>
              </a:ext>
            </a:extLst>
          </p:cNvPr>
          <p:cNvSpPr>
            <a:spLocks noGrp="1"/>
          </p:cNvSpPr>
          <p:nvPr>
            <p:ph type="body" sz="half" idx="2"/>
          </p:nvPr>
        </p:nvSpPr>
        <p:spPr>
          <a:xfrm>
            <a:off x="457200" y="2042271"/>
            <a:ext cx="6629399" cy="1828800"/>
          </a:xfrm>
        </p:spPr>
        <p:txBody>
          <a:bodyPr lIns="0" tIns="0" rIns="0" bIns="0">
            <a:normAutofit/>
          </a:bodyPr>
          <a:lstStyle>
            <a:lvl1pPr marL="0" indent="0">
              <a:lnSpc>
                <a:spcPct val="110000"/>
              </a:lnSpc>
              <a:spcBef>
                <a:spcPts val="0"/>
              </a:spcBef>
              <a:spcAft>
                <a:spcPts val="18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Text Placeholder 3">
            <a:extLst>
              <a:ext uri="{FF2B5EF4-FFF2-40B4-BE49-F238E27FC236}">
                <a16:creationId xmlns:a16="http://schemas.microsoft.com/office/drawing/2014/main" id="{F828704B-54CF-0A43-A8BD-E8C3E58C60FF}"/>
              </a:ext>
            </a:extLst>
          </p:cNvPr>
          <p:cNvSpPr>
            <a:spLocks noGrp="1"/>
          </p:cNvSpPr>
          <p:nvPr>
            <p:ph type="body" sz="half" idx="15"/>
          </p:nvPr>
        </p:nvSpPr>
        <p:spPr>
          <a:xfrm>
            <a:off x="457201" y="4389120"/>
            <a:ext cx="297180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8" name="Text Placeholder 3">
            <a:extLst>
              <a:ext uri="{FF2B5EF4-FFF2-40B4-BE49-F238E27FC236}">
                <a16:creationId xmlns:a16="http://schemas.microsoft.com/office/drawing/2014/main" id="{F24B8E37-009C-214E-85CD-D12DFA7D1DD4}"/>
              </a:ext>
            </a:extLst>
          </p:cNvPr>
          <p:cNvSpPr>
            <a:spLocks noGrp="1"/>
          </p:cNvSpPr>
          <p:nvPr>
            <p:ph type="body" sz="half" idx="16"/>
          </p:nvPr>
        </p:nvSpPr>
        <p:spPr>
          <a:xfrm>
            <a:off x="3886200" y="4389120"/>
            <a:ext cx="320040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9" name="Text Placeholder 3">
            <a:extLst>
              <a:ext uri="{FF2B5EF4-FFF2-40B4-BE49-F238E27FC236}">
                <a16:creationId xmlns:a16="http://schemas.microsoft.com/office/drawing/2014/main" id="{BF7E6EA2-91D0-9F47-B9AD-C08988A6CF81}"/>
              </a:ext>
            </a:extLst>
          </p:cNvPr>
          <p:cNvSpPr>
            <a:spLocks noGrp="1"/>
          </p:cNvSpPr>
          <p:nvPr>
            <p:ph type="body" sz="half" idx="17"/>
          </p:nvPr>
        </p:nvSpPr>
        <p:spPr>
          <a:xfrm>
            <a:off x="7548880" y="4389120"/>
            <a:ext cx="510032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0" name="Picture 9">
            <a:extLst>
              <a:ext uri="{FF2B5EF4-FFF2-40B4-BE49-F238E27FC236}">
                <a16:creationId xmlns:a16="http://schemas.microsoft.com/office/drawing/2014/main" id="{D213E3E2-DC08-3842-8101-8889C17F23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cxnSp>
        <p:nvCxnSpPr>
          <p:cNvPr id="2" name="Straight Connector 1">
            <a:extLst>
              <a:ext uri="{FF2B5EF4-FFF2-40B4-BE49-F238E27FC236}">
                <a16:creationId xmlns:a16="http://schemas.microsoft.com/office/drawing/2014/main" id="{EAAE36DE-2F42-96FB-14AA-3E05CFCC7965}"/>
              </a:ext>
            </a:extLst>
          </p:cNvPr>
          <p:cNvCxnSpPr/>
          <p:nvPr userDrawn="1"/>
        </p:nvCxnSpPr>
        <p:spPr bwMode="auto">
          <a:xfrm>
            <a:off x="457199" y="4114800"/>
            <a:ext cx="66294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Text Placeholder 7">
            <a:extLst>
              <a:ext uri="{FF2B5EF4-FFF2-40B4-BE49-F238E27FC236}">
                <a16:creationId xmlns:a16="http://schemas.microsoft.com/office/drawing/2014/main" id="{2AA5400D-1674-E19E-E0A9-8E8C2A6A13FC}"/>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728037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 IBV cover ">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7772400" y="2057400"/>
            <a:ext cx="6400800" cy="914400"/>
          </a:xfrm>
        </p:spPr>
        <p:txBody>
          <a:bodyPr/>
          <a:lstStyle>
            <a:lvl1pPr>
              <a:defRPr sz="4400">
                <a:solidFill>
                  <a:schemeClr val="tx1"/>
                </a:solidFill>
              </a:defRPr>
            </a:lvl1pPr>
          </a:lstStyle>
          <a:p>
            <a:r>
              <a:rPr lang="en-US" dirty="0"/>
              <a:t>Click to type report title</a:t>
            </a:r>
          </a:p>
        </p:txBody>
      </p:sp>
      <p:sp>
        <p:nvSpPr>
          <p:cNvPr id="7" name="Picture Placeholder"/>
          <p:cNvSpPr>
            <a:spLocks noGrp="1" noChangeAspect="1"/>
          </p:cNvSpPr>
          <p:nvPr>
            <p:ph type="pic" sz="quarter" idx="14" hasCustomPrompt="1"/>
          </p:nvPr>
        </p:nvSpPr>
        <p:spPr>
          <a:xfrm>
            <a:off x="457200" y="457197"/>
            <a:ext cx="6537960" cy="7358550"/>
          </a:xfrm>
        </p:spPr>
        <p:txBody>
          <a:bodyPr lIns="91440" tIns="91440" rIns="91440" bIns="91440" anchor="ctr"/>
          <a:lstStyle>
            <a:lvl1pPr algn="ctr">
              <a:defRPr sz="1200">
                <a:solidFill>
                  <a:schemeClr val="accent6"/>
                </a:solidFill>
              </a:defRPr>
            </a:lvl1pPr>
          </a:lstStyle>
          <a:p>
            <a:r>
              <a:rPr lang="en-US" dirty="0"/>
              <a:t>Click icon to add picture</a:t>
            </a:r>
            <a:br>
              <a:rPr lang="en-US" dirty="0"/>
            </a:br>
            <a:r>
              <a:rPr lang="en-US" dirty="0"/>
              <a:t>For optimal results use IBV optimized images tailored to this space https://ibm.box.com/s/o90abqtdne6u89uouh42h0et7pg0hc4q</a:t>
            </a:r>
          </a:p>
        </p:txBody>
      </p:sp>
      <p:sp>
        <p:nvSpPr>
          <p:cNvPr id="8" name="Text Placeholder"/>
          <p:cNvSpPr>
            <a:spLocks noGrp="1"/>
          </p:cNvSpPr>
          <p:nvPr>
            <p:ph type="body" sz="quarter" idx="13" hasCustomPrompt="1"/>
          </p:nvPr>
        </p:nvSpPr>
        <p:spPr>
          <a:xfrm>
            <a:off x="7772400" y="2514600"/>
            <a:ext cx="6400800" cy="1524000"/>
          </a:xfrm>
        </p:spPr>
        <p:txBody>
          <a:bodyPr tIns="320040"/>
          <a:lstStyle>
            <a:lvl1pPr>
              <a:defRPr b="0" i="0">
                <a:solidFill>
                  <a:schemeClr val="tx1"/>
                </a:solidFill>
                <a:latin typeface="IBM Plex Sans" panose="020B05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secondary title</a:t>
            </a:r>
          </a:p>
        </p:txBody>
      </p:sp>
      <p:sp>
        <p:nvSpPr>
          <p:cNvPr id="3" name="TextBox 2">
            <a:extLst>
              <a:ext uri="{FF2B5EF4-FFF2-40B4-BE49-F238E27FC236}">
                <a16:creationId xmlns:a16="http://schemas.microsoft.com/office/drawing/2014/main" id="{49FD84D7-0727-CC41-46F5-C0B657565C23}"/>
              </a:ext>
            </a:extLst>
          </p:cNvPr>
          <p:cNvSpPr txBox="1"/>
          <p:nvPr userDrawn="1"/>
        </p:nvSpPr>
        <p:spPr>
          <a:xfrm>
            <a:off x="7772400" y="420624"/>
            <a:ext cx="3092823" cy="430887"/>
          </a:xfrm>
          <a:prstGeom prst="rect">
            <a:avLst/>
          </a:prstGeom>
          <a:noFill/>
        </p:spPr>
        <p:txBody>
          <a:bodyPr wrap="square" lIns="0" tIns="0" rIns="0" bIns="0" rtlCol="0">
            <a:spAutoFit/>
          </a:bodyPr>
          <a:lstStyle/>
          <a:p>
            <a:pPr algn="l">
              <a:spcBef>
                <a:spcPts val="1800"/>
              </a:spcBef>
            </a:pPr>
            <a:r>
              <a:rPr lang="en-US" sz="1400" dirty="0">
                <a:solidFill>
                  <a:schemeClr val="tx1"/>
                </a:solidFill>
                <a:latin typeface="+mn-lt"/>
                <a:ea typeface="IBM Plex Sans" charset="0"/>
                <a:cs typeface="IBM Plex Sans" charset="0"/>
              </a:rPr>
              <a:t>IBM </a:t>
            </a:r>
            <a:r>
              <a:rPr lang="en-US" sz="1400" dirty="0">
                <a:solidFill>
                  <a:schemeClr val="tx1"/>
                </a:solidFill>
                <a:latin typeface="IBM Plex Sans Medm" panose="020B0503050203000203" pitchFamily="34" charset="0"/>
                <a:ea typeface="IBM Plex Sans" charset="0"/>
                <a:cs typeface="IBM Plex Sans" charset="0"/>
              </a:rPr>
              <a:t>Institute for </a:t>
            </a:r>
            <a:br>
              <a:rPr lang="en-US" sz="1400" dirty="0">
                <a:solidFill>
                  <a:schemeClr val="tx1"/>
                </a:solidFill>
                <a:latin typeface="IBM Plex Sans Medm" panose="020B0503050203000203" pitchFamily="34" charset="0"/>
                <a:ea typeface="IBM Plex Sans" charset="0"/>
                <a:cs typeface="IBM Plex Sans" charset="0"/>
              </a:rPr>
            </a:br>
            <a:r>
              <a:rPr lang="en-US" sz="1400" dirty="0">
                <a:solidFill>
                  <a:schemeClr val="tx1"/>
                </a:solidFill>
                <a:latin typeface="IBM Plex Sans Medm" panose="020B0503050203000203" pitchFamily="34" charset="0"/>
                <a:ea typeface="IBM Plex Sans" charset="0"/>
                <a:cs typeface="IBM Plex Sans" charset="0"/>
              </a:rPr>
              <a:t>Business Value</a:t>
            </a:r>
          </a:p>
        </p:txBody>
      </p:sp>
      <p:pic>
        <p:nvPicPr>
          <p:cNvPr id="4" name="Picture 3">
            <a:extLst>
              <a:ext uri="{FF2B5EF4-FFF2-40B4-BE49-F238E27FC236}">
                <a16:creationId xmlns:a16="http://schemas.microsoft.com/office/drawing/2014/main" id="{83CDCBDE-3107-4303-9E28-1DC46888B3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2400" y="7498080"/>
            <a:ext cx="837851" cy="338328"/>
          </a:xfrm>
          <a:prstGeom prst="rect">
            <a:avLst/>
          </a:prstGeom>
        </p:spPr>
      </p:pic>
    </p:spTree>
    <p:extLst>
      <p:ext uri="{BB962C8B-B14F-4D97-AF65-F5344CB8AC3E}">
        <p14:creationId xmlns:p14="http://schemas.microsoft.com/office/powerpoint/2010/main" val="20041349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 IBM cover">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97D9F6AB-3550-C963-1A89-285914A781BA}"/>
              </a:ext>
            </a:extLst>
          </p:cNvPr>
          <p:cNvSpPr txBox="1"/>
          <p:nvPr userDrawn="1"/>
        </p:nvSpPr>
        <p:spPr>
          <a:xfrm>
            <a:off x="457200" y="7626096"/>
            <a:ext cx="3550023" cy="430887"/>
          </a:xfrm>
          <a:prstGeom prst="rect">
            <a:avLst/>
          </a:prstGeom>
          <a:noFill/>
        </p:spPr>
        <p:txBody>
          <a:bodyPr wrap="square" lIns="0" tIns="0" rIns="0" bIns="0" rtlCol="0">
            <a:spAutoFit/>
          </a:bodyPr>
          <a:lstStyle/>
          <a:p>
            <a:pPr algn="l">
              <a:spcBef>
                <a:spcPts val="1800"/>
              </a:spcBef>
            </a:pPr>
            <a:r>
              <a:rPr lang="en-US" sz="1400" dirty="0">
                <a:solidFill>
                  <a:schemeClr val="tx1"/>
                </a:solidFill>
                <a:latin typeface="+mn-lt"/>
                <a:ea typeface="IBM Plex Sans" charset="0"/>
                <a:cs typeface="IBM Plex Sans" charset="0"/>
              </a:rPr>
              <a:t>IBM </a:t>
            </a:r>
            <a:r>
              <a:rPr lang="en-US" sz="1400" dirty="0">
                <a:solidFill>
                  <a:schemeClr val="tx1"/>
                </a:solidFill>
                <a:latin typeface="IBM Plex Sans Medm" panose="020B0503050203000203" pitchFamily="34" charset="0"/>
                <a:ea typeface="IBM Plex Sans" charset="0"/>
                <a:cs typeface="IBM Plex Sans" charset="0"/>
              </a:rPr>
              <a:t>Institute for </a:t>
            </a:r>
            <a:br>
              <a:rPr lang="en-US" sz="1400" dirty="0">
                <a:solidFill>
                  <a:schemeClr val="tx1"/>
                </a:solidFill>
                <a:latin typeface="IBM Plex Sans Medm" panose="020B0503050203000203" pitchFamily="34" charset="0"/>
                <a:ea typeface="IBM Plex Sans" charset="0"/>
                <a:cs typeface="IBM Plex Sans" charset="0"/>
              </a:rPr>
            </a:br>
            <a:r>
              <a:rPr lang="en-US" sz="1400" dirty="0">
                <a:solidFill>
                  <a:schemeClr val="tx1"/>
                </a:solidFill>
                <a:latin typeface="IBM Plex Sans Medm" panose="020B0503050203000203" pitchFamily="34" charset="0"/>
                <a:ea typeface="IBM Plex Sans" charset="0"/>
                <a:cs typeface="IBM Plex Sans" charset="0"/>
              </a:rPr>
              <a:t>Business Value</a:t>
            </a:r>
          </a:p>
        </p:txBody>
      </p:sp>
      <p:pic>
        <p:nvPicPr>
          <p:cNvPr id="21" name="Picture 20">
            <a:extLst>
              <a:ext uri="{FF2B5EF4-FFF2-40B4-BE49-F238E27FC236}">
                <a16:creationId xmlns:a16="http://schemas.microsoft.com/office/drawing/2014/main" id="{B423F5C1-CB7D-172B-B046-4CA45D698E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35000" y="7629145"/>
            <a:ext cx="837851" cy="338328"/>
          </a:xfrm>
          <a:prstGeom prst="rect">
            <a:avLst/>
          </a:prstGeom>
        </p:spPr>
      </p:pic>
      <p:sp>
        <p:nvSpPr>
          <p:cNvPr id="23" name="Title Placeholder">
            <a:extLst>
              <a:ext uri="{FF2B5EF4-FFF2-40B4-BE49-F238E27FC236}">
                <a16:creationId xmlns:a16="http://schemas.microsoft.com/office/drawing/2014/main" id="{3A393E1F-2B55-9FB9-04DD-E6FA0E2B61F0}"/>
              </a:ext>
            </a:extLst>
          </p:cNvPr>
          <p:cNvSpPr>
            <a:spLocks noGrp="1"/>
          </p:cNvSpPr>
          <p:nvPr>
            <p:ph type="title" hasCustomPrompt="1"/>
          </p:nvPr>
        </p:nvSpPr>
        <p:spPr>
          <a:xfrm>
            <a:off x="457200" y="457200"/>
            <a:ext cx="6629395" cy="2667000"/>
          </a:xfrm>
          <a:prstGeom prst="rect">
            <a:avLst/>
          </a:prstGeom>
        </p:spPr>
        <p:txBody>
          <a:bodyPr vert="horz" lIns="0" tIns="0" rIns="0" bIns="0" rtlCol="0" anchor="t">
            <a:noAutofit/>
          </a:bodyPr>
          <a:lstStyle/>
          <a:p>
            <a:r>
              <a:rPr lang="en-US" dirty="0"/>
              <a:t>Click to edit generic cover style, </a:t>
            </a:r>
            <a:r>
              <a:rPr lang="en-US" kern="0" dirty="0"/>
              <a:t>no </a:t>
            </a:r>
            <a:r>
              <a:rPr lang="en-US" kern="0"/>
              <a:t>image, 5-line </a:t>
            </a:r>
            <a:r>
              <a:rPr lang="en-US" kern="0" dirty="0"/>
              <a:t>maximum, sentence case</a:t>
            </a:r>
            <a:br>
              <a:rPr lang="en-US" dirty="0"/>
            </a:br>
            <a:r>
              <a:rPr lang="en-US" sz="3600" kern="0" dirty="0"/>
              <a:t>—</a:t>
            </a:r>
            <a:endParaRPr lang="en-US" dirty="0"/>
          </a:p>
        </p:txBody>
      </p:sp>
      <p:sp>
        <p:nvSpPr>
          <p:cNvPr id="24" name="Text Placeholder">
            <a:extLst>
              <a:ext uri="{FF2B5EF4-FFF2-40B4-BE49-F238E27FC236}">
                <a16:creationId xmlns:a16="http://schemas.microsoft.com/office/drawing/2014/main" id="{B7D608F2-8192-C941-4ED3-52A702E2837C}"/>
              </a:ext>
            </a:extLst>
          </p:cNvPr>
          <p:cNvSpPr>
            <a:spLocks noGrp="1"/>
          </p:cNvSpPr>
          <p:nvPr>
            <p:ph type="body" sz="quarter" idx="13" hasCustomPrompt="1"/>
          </p:nvPr>
        </p:nvSpPr>
        <p:spPr>
          <a:xfrm>
            <a:off x="457199" y="2209800"/>
            <a:ext cx="6629395" cy="1524000"/>
          </a:xfrm>
        </p:spPr>
        <p:txBody>
          <a:bodyPr tIns="137160"/>
          <a:lstStyle>
            <a:lvl1pPr>
              <a:defRPr b="0" i="0">
                <a:solidFill>
                  <a:schemeClr val="tx1"/>
                </a:solidFill>
                <a:latin typeface="IBM Plex Sans Light" panose="020B04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name and job title (next line)</a:t>
            </a:r>
          </a:p>
        </p:txBody>
      </p:sp>
    </p:spTree>
    <p:extLst>
      <p:ext uri="{BB962C8B-B14F-4D97-AF65-F5344CB8AC3E}">
        <p14:creationId xmlns:p14="http://schemas.microsoft.com/office/powerpoint/2010/main" val="11096765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 IBV sign-off ">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DB1A2D-BC5D-C683-9CC9-CF66F57B134E}"/>
              </a:ext>
            </a:extLst>
          </p:cNvPr>
          <p:cNvSpPr txBox="1"/>
          <p:nvPr userDrawn="1"/>
        </p:nvSpPr>
        <p:spPr>
          <a:xfrm>
            <a:off x="0" y="3886200"/>
            <a:ext cx="14630400" cy="1585049"/>
          </a:xfrm>
          <a:prstGeom prst="rect">
            <a:avLst/>
          </a:prstGeom>
          <a:noFill/>
        </p:spPr>
        <p:txBody>
          <a:bodyPr wrap="square" lIns="0" tIns="0" rIns="0" bIns="0" rtlCol="0">
            <a:spAutoFit/>
          </a:bodyPr>
          <a:lstStyle/>
          <a:p>
            <a:pPr algn="ctr">
              <a:spcBef>
                <a:spcPts val="1800"/>
              </a:spcBef>
            </a:pPr>
            <a:r>
              <a:rPr lang="en-US" sz="2400" dirty="0">
                <a:solidFill>
                  <a:schemeClr val="tx1"/>
                </a:solidFill>
                <a:latin typeface="+mn-lt"/>
                <a:ea typeface="IBM Plex Sans" charset="0"/>
                <a:cs typeface="IBM Plex Sans" charset="0"/>
              </a:rPr>
              <a:t>IBM </a:t>
            </a:r>
            <a:r>
              <a:rPr lang="en-US" sz="2400" dirty="0">
                <a:solidFill>
                  <a:schemeClr val="tx1"/>
                </a:solidFill>
                <a:latin typeface="IBM Plex Sans Medm" panose="020B0503050203000203" pitchFamily="34" charset="0"/>
                <a:ea typeface="IBM Plex Sans" charset="0"/>
                <a:cs typeface="IBM Plex Sans" charset="0"/>
              </a:rPr>
              <a:t>Institute for Business Value</a:t>
            </a:r>
          </a:p>
          <a:p>
            <a:pPr algn="ctr">
              <a:spcBef>
                <a:spcPts val="1800"/>
              </a:spcBef>
            </a:pPr>
            <a:r>
              <a:rPr lang="en-US" sz="3200" dirty="0">
                <a:solidFill>
                  <a:srgbClr val="FA4D56"/>
                </a:solidFill>
                <a:latin typeface="IBM Plex Sans Medm" panose="020B0503050203000203" pitchFamily="34" charset="0"/>
                <a:ea typeface="IBM Plex Sans" charset="0"/>
                <a:cs typeface="IBM Plex Sans" charset="0"/>
              </a:rPr>
              <a:t>Placeholder for future IBV </a:t>
            </a:r>
            <a:r>
              <a:rPr lang="en-US" sz="3200" dirty="0" err="1">
                <a:solidFill>
                  <a:srgbClr val="FA4D56"/>
                </a:solidFill>
                <a:latin typeface="IBM Plex Sans Medm" panose="020B0503050203000203" pitchFamily="34" charset="0"/>
                <a:ea typeface="IBM Plex Sans" charset="0"/>
                <a:cs typeface="IBM Plex Sans" charset="0"/>
              </a:rPr>
              <a:t>endslide</a:t>
            </a:r>
            <a:br>
              <a:rPr lang="en-US" sz="3200" dirty="0">
                <a:solidFill>
                  <a:srgbClr val="FA4D56"/>
                </a:solidFill>
                <a:latin typeface="IBM Plex Sans Medm" panose="020B0503050203000203" pitchFamily="34" charset="0"/>
                <a:ea typeface="IBM Plex Sans" charset="0"/>
                <a:cs typeface="IBM Plex Sans" charset="0"/>
              </a:rPr>
            </a:br>
            <a:r>
              <a:rPr lang="en-US" sz="3200" dirty="0">
                <a:solidFill>
                  <a:srgbClr val="FA4D56"/>
                </a:solidFill>
                <a:latin typeface="IBM Plex Sans Medm" panose="020B0503050203000203" pitchFamily="34" charset="0"/>
                <a:ea typeface="IBM Plex Sans" charset="0"/>
                <a:cs typeface="IBM Plex Sans" charset="0"/>
              </a:rPr>
              <a:t>awaiting additional content</a:t>
            </a:r>
          </a:p>
        </p:txBody>
      </p:sp>
    </p:spTree>
    <p:extLst>
      <p:ext uri="{BB962C8B-B14F-4D97-AF65-F5344CB8AC3E}">
        <p14:creationId xmlns:p14="http://schemas.microsoft.com/office/powerpoint/2010/main" val="39793544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 IBM signoff">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6277115" y="3700615"/>
            <a:ext cx="2076170" cy="828371"/>
          </a:xfrm>
          <a:prstGeom prst="rect">
            <a:avLst/>
          </a:prstGeom>
        </p:spPr>
      </p:pic>
    </p:spTree>
    <p:extLst>
      <p:ext uri="{BB962C8B-B14F-4D97-AF65-F5344CB8AC3E}">
        <p14:creationId xmlns:p14="http://schemas.microsoft.com/office/powerpoint/2010/main" val="39345027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 Copyright ">
    <p:bg>
      <p:bgPr>
        <a:solidFill>
          <a:srgbClr val="E0E0E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DEAA7D-E0C5-8B2C-9C8C-170A0E9A0E3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6" name="TextBox 5">
            <a:extLst>
              <a:ext uri="{FF2B5EF4-FFF2-40B4-BE49-F238E27FC236}">
                <a16:creationId xmlns:a16="http://schemas.microsoft.com/office/drawing/2014/main" id="{1BCF09A0-1D39-95E6-A6A5-F827D8937BC2}"/>
              </a:ext>
            </a:extLst>
          </p:cNvPr>
          <p:cNvSpPr txBox="1"/>
          <p:nvPr userDrawn="1"/>
        </p:nvSpPr>
        <p:spPr>
          <a:xfrm>
            <a:off x="9144000" y="4114800"/>
            <a:ext cx="5029200" cy="3042821"/>
          </a:xfrm>
          <a:prstGeom prst="rect">
            <a:avLst/>
          </a:prstGeom>
          <a:noFill/>
        </p:spPr>
        <p:txBody>
          <a:bodyPr wrap="square" lIns="0" tIns="0" rIns="0" bIns="0" rtlCol="0">
            <a:spAutoFit/>
          </a:bodyPr>
          <a:lstStyle/>
          <a:p>
            <a:pPr>
              <a:lnSpc>
                <a:spcPct val="110000"/>
              </a:lnSpc>
            </a:pPr>
            <a:r>
              <a:rPr lang="en-US" sz="900" dirty="0">
                <a:solidFill>
                  <a:srgbClr val="525252"/>
                </a:solidFill>
              </a:rPr>
              <a:t>© 2022 International Business Machines Corporation</a:t>
            </a:r>
          </a:p>
          <a:p>
            <a:pPr>
              <a:lnSpc>
                <a:spcPct val="110000"/>
              </a:lnSpc>
              <a:spcBef>
                <a:spcPts val="1200"/>
              </a:spcBef>
            </a:pPr>
            <a:r>
              <a:rPr lang="en-US" sz="900" dirty="0">
                <a:solidFill>
                  <a:srgbClr val="525252"/>
                </a:solidFill>
              </a:rPr>
              <a:t>IBM and the IBM logo are trademarks of IBM Corporation, registered in many jurisdictions worldwide. Other product and service names might be trademarks of IBM or other companies. </a:t>
            </a:r>
            <a:br>
              <a:rPr lang="en-US" sz="900" dirty="0">
                <a:solidFill>
                  <a:srgbClr val="525252"/>
                </a:solidFill>
              </a:rPr>
            </a:br>
            <a:r>
              <a:rPr lang="en-US" sz="900" dirty="0">
                <a:solidFill>
                  <a:srgbClr val="525252"/>
                </a:solidFill>
              </a:rPr>
              <a:t>A current list of IBM trademarks is available on  ibm.com/trademark.</a:t>
            </a:r>
          </a:p>
          <a:p>
            <a:pPr>
              <a:lnSpc>
                <a:spcPct val="110000"/>
              </a:lnSpc>
              <a:spcBef>
                <a:spcPts val="1200"/>
              </a:spcBef>
            </a:pPr>
            <a:r>
              <a:rPr lang="en-US" sz="900" dirty="0">
                <a:solidFill>
                  <a:srgbClr val="525252"/>
                </a:solidFill>
              </a:rPr>
              <a:t>This document is current as of the initial date of publication and may be changed by IBM at any time. Statements regarding IBM’s future direction and intent are subject to change or withdrawal without notice, and represent goals and objectives only. THIS DOCUMENT IS DISTRIBUTED “AS IS” WITHOUT ANY WARRANTY, EXPRESS OR IMPLIED. IN NO EVENT SHALL IBM BE LIABLE FOR ANY DAMAGE ARISING FROM THE USE OF THIS INFORMATION, INCLUDING BUT NOT LIMITED TO, LOSS OF DATA, BUSINESS INTERRUPTION, LOSS OF PROFIT OR LOSS OF OPPORTUNITY.</a:t>
            </a:r>
          </a:p>
          <a:p>
            <a:pPr>
              <a:lnSpc>
                <a:spcPct val="110000"/>
              </a:lnSpc>
              <a:spcBef>
                <a:spcPts val="1200"/>
              </a:spcBef>
            </a:pPr>
            <a:r>
              <a:rPr lang="en-US" sz="900" dirty="0">
                <a:solidFill>
                  <a:srgbClr val="525252"/>
                </a:solidFill>
                <a:effectLst/>
              </a:rPr>
              <a:t>Client examples are presented as illustrations of how those clients have used IBM products and </a:t>
            </a:r>
            <a:br>
              <a:rPr lang="en-US" sz="900" dirty="0">
                <a:solidFill>
                  <a:srgbClr val="525252"/>
                </a:solidFill>
                <a:effectLst/>
              </a:rPr>
            </a:br>
            <a:r>
              <a:rPr lang="en-US" sz="900" dirty="0">
                <a:solidFill>
                  <a:srgbClr val="525252"/>
                </a:solidFill>
                <a:effectLst/>
              </a:rPr>
              <a:t>the results they may have achieved. Actual performance, cost, savings or other results in other operating environments may vary. Not all offerings are available in every country in which IBM operates. It is the user’s responsibility to evaluate and verify the operation of any other products </a:t>
            </a:r>
            <a:br>
              <a:rPr lang="en-US" sz="900" dirty="0">
                <a:solidFill>
                  <a:srgbClr val="525252"/>
                </a:solidFill>
                <a:effectLst/>
              </a:rPr>
            </a:br>
            <a:r>
              <a:rPr lang="en-US" sz="900" dirty="0">
                <a:solidFill>
                  <a:srgbClr val="525252"/>
                </a:solidFill>
                <a:effectLst/>
              </a:rPr>
              <a:t>or programs with IBM products and programs.</a:t>
            </a:r>
            <a:r>
              <a:rPr lang="en-US" sz="900" dirty="0">
                <a:solidFill>
                  <a:srgbClr val="525252"/>
                </a:solidFill>
              </a:rPr>
              <a:t> </a:t>
            </a:r>
            <a:r>
              <a:rPr lang="en-US" sz="900" dirty="0">
                <a:solidFill>
                  <a:srgbClr val="525252"/>
                </a:solidFill>
                <a:effectLst/>
              </a:rPr>
              <a:t>The client is responsible for ensuring compliance with laws and regulations applicable to it. IBM does not provide legal advice or represent or warrant that its services or products will ensure that the client is in compliance with any law or regulation.</a:t>
            </a:r>
            <a:endParaRPr lang="en-US" sz="900" dirty="0">
              <a:solidFill>
                <a:srgbClr val="525252"/>
              </a:solidFill>
            </a:endParaRPr>
          </a:p>
        </p:txBody>
      </p:sp>
      <p:sp>
        <p:nvSpPr>
          <p:cNvPr id="5" name="Picture Placeholder">
            <a:extLst>
              <a:ext uri="{FF2B5EF4-FFF2-40B4-BE49-F238E27FC236}">
                <a16:creationId xmlns:a16="http://schemas.microsoft.com/office/drawing/2014/main" id="{64FE5A8E-9066-3CB8-7A3E-3584CEB12275}"/>
              </a:ext>
            </a:extLst>
          </p:cNvPr>
          <p:cNvSpPr>
            <a:spLocks noGrp="1" noChangeAspect="1"/>
          </p:cNvSpPr>
          <p:nvPr>
            <p:ph type="pic" sz="quarter" idx="14"/>
          </p:nvPr>
        </p:nvSpPr>
        <p:spPr>
          <a:xfrm>
            <a:off x="457200" y="457197"/>
            <a:ext cx="6537960" cy="7358550"/>
          </a:xfrm>
        </p:spPr>
        <p:txBody>
          <a:bodyPr lIns="91440" tIns="9144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Tree>
    <p:extLst>
      <p:ext uri="{BB962C8B-B14F-4D97-AF65-F5344CB8AC3E}">
        <p14:creationId xmlns:p14="http://schemas.microsoft.com/office/powerpoint/2010/main" val="16953735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351130" y="351130"/>
            <a:ext cx="6612941" cy="1287475"/>
          </a:xfrm>
        </p:spPr>
        <p:txBody>
          <a:bodyPr/>
          <a:lstStyle>
            <a:lvl1pPr>
              <a:defRPr sz="2560"/>
            </a:lvl1pPr>
          </a:lstStyle>
          <a:p>
            <a:r>
              <a:rPr lang="en-US"/>
              <a:t>Click to edit Master title style</a:t>
            </a:r>
            <a:endParaRPr lang="en-US" dirty="0"/>
          </a:p>
        </p:txBody>
      </p:sp>
      <p:sp>
        <p:nvSpPr>
          <p:cNvPr id="6" name="Text Placeholder"/>
          <p:cNvSpPr>
            <a:spLocks noGrp="1"/>
          </p:cNvSpPr>
          <p:nvPr>
            <p:ph type="body" sz="quarter" idx="12"/>
          </p:nvPr>
        </p:nvSpPr>
        <p:spPr>
          <a:xfrm>
            <a:off x="219456" y="1814170"/>
            <a:ext cx="6729984" cy="5379110"/>
          </a:xfrm>
        </p:spPr>
        <p:txBody>
          <a:bodyPr/>
          <a:lstStyle>
            <a:lvl1pPr>
              <a:lnSpc>
                <a:spcPct val="90000"/>
              </a:lnSpc>
              <a:defRPr sz="15353" b="1" i="0">
                <a:latin typeface="IBM Plex Sans" panose="020B05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a:xfrm>
            <a:off x="365870" y="7660645"/>
            <a:ext cx="6583576" cy="266699"/>
          </a:xfrm>
          <a:prstGeom prst="rect">
            <a:avLst/>
          </a:prstGeom>
        </p:spPr>
        <p:txBody>
          <a:bodyPr/>
          <a:lstStyle/>
          <a:p>
            <a:r>
              <a:rPr lang="en-US" dirty="0"/>
              <a:t>Group Name / DOC ID / Month XX, 2020 / © 2021 IBM Corporation</a:t>
            </a:r>
          </a:p>
        </p:txBody>
      </p:sp>
      <p:sp>
        <p:nvSpPr>
          <p:cNvPr id="4" name="Slide Number Placeholder"/>
          <p:cNvSpPr>
            <a:spLocks noGrp="1"/>
          </p:cNvSpPr>
          <p:nvPr>
            <p:ph type="sldNum" sz="quarter" idx="11"/>
          </p:nvPr>
        </p:nvSpPr>
        <p:spPr>
          <a:xfrm>
            <a:off x="11338565" y="7660645"/>
            <a:ext cx="2925971" cy="266699"/>
          </a:xfrm>
          <a:prstGeom prst="rect">
            <a:avLst/>
          </a:prstGeom>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26285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 Divider ">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noChangeAspect="1"/>
          </p:cNvSpPr>
          <p:nvPr>
            <p:ph type="pic" sz="quarter" idx="10" hasCustomPrompt="1"/>
          </p:nvPr>
        </p:nvSpPr>
        <p:spPr>
          <a:xfrm>
            <a:off x="7772399" y="457199"/>
            <a:ext cx="6400800" cy="7204174"/>
          </a:xfrm>
        </p:spPr>
        <p:txBody>
          <a:bodyPr anchor="ctr"/>
          <a:lstStyle>
            <a:lvl1pPr algn="ctr">
              <a:defRPr sz="1200">
                <a:solidFill>
                  <a:schemeClr val="accent6"/>
                </a:solidFill>
                <a:latin typeface="IBM Plex Sans" charset="0"/>
                <a:ea typeface="IBM Plex Sans" charset="0"/>
                <a:cs typeface="IBM Plex Sans" charset="0"/>
              </a:defRPr>
            </a:lvl1pPr>
          </a:lstStyle>
          <a:p>
            <a:r>
              <a:rPr lang="en-US" dirty="0"/>
              <a:t>Click icon to add picture</a:t>
            </a:r>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p:nvPr>
        </p:nvSpPr>
        <p:spPr>
          <a:xfrm>
            <a:off x="457201" y="329184"/>
            <a:ext cx="6629399" cy="3019300"/>
          </a:xfrm>
        </p:spPr>
        <p:txBody>
          <a:bodyPr>
            <a:noAutofit/>
          </a:bodyPr>
          <a:lstStyle>
            <a:lvl1pPr>
              <a:defRPr sz="5400" b="0" i="0">
                <a:solidFill>
                  <a:schemeClr val="accent3"/>
                </a:solidFill>
                <a:latin typeface="IBM Plex Sans ExtLt" panose="020B0303050203000203" pitchFamily="34" charset="0"/>
              </a:defRPr>
            </a:lvl1pPr>
          </a:lstStyle>
          <a:p>
            <a:r>
              <a:rPr lang="en-GB"/>
              <a:t>Click to edit Master title style</a:t>
            </a:r>
            <a:endParaRPr lang="en-US" dirty="0"/>
          </a:p>
        </p:txBody>
      </p:sp>
      <p:sp>
        <p:nvSpPr>
          <p:cNvPr id="6" name="Content Placeholder 2">
            <a:extLst>
              <a:ext uri="{FF2B5EF4-FFF2-40B4-BE49-F238E27FC236}">
                <a16:creationId xmlns:a16="http://schemas.microsoft.com/office/drawing/2014/main" id="{647D0886-36E3-4849-BE56-B5CD912ABB09}"/>
              </a:ext>
            </a:extLst>
          </p:cNvPr>
          <p:cNvSpPr>
            <a:spLocks noGrp="1"/>
          </p:cNvSpPr>
          <p:nvPr>
            <p:ph idx="1"/>
          </p:nvPr>
        </p:nvSpPr>
        <p:spPr>
          <a:xfrm>
            <a:off x="457200" y="4114799"/>
            <a:ext cx="6629398" cy="3546573"/>
          </a:xfrm>
          <a:prstGeom prst="rect">
            <a:avLst/>
          </a:prstGeom>
        </p:spPr>
        <p:txBody>
          <a:bodyPr tIns="0">
            <a:noAutofit/>
          </a:bodyPr>
          <a:lstStyle>
            <a:lvl1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13">
            <a:extLst>
              <a:ext uri="{FF2B5EF4-FFF2-40B4-BE49-F238E27FC236}">
                <a16:creationId xmlns:a16="http://schemas.microsoft.com/office/drawing/2014/main" id="{BDB2C1B9-C605-DD43-9FD0-52F1A1A98F9C}"/>
              </a:ext>
            </a:extLst>
          </p:cNvPr>
          <p:cNvSpPr>
            <a:spLocks noGrp="1"/>
          </p:cNvSpPr>
          <p:nvPr>
            <p:ph type="body" sz="quarter" idx="15"/>
          </p:nvPr>
        </p:nvSpPr>
        <p:spPr>
          <a:xfrm>
            <a:off x="457200" y="7467599"/>
            <a:ext cx="6629398" cy="332233"/>
          </a:xfrm>
        </p:spPr>
        <p:txBody>
          <a:bodyPr anchor="b"/>
          <a:lstStyle>
            <a:lvl1pPr>
              <a:spcBef>
                <a:spcPts val="0"/>
              </a:spcBef>
              <a:defRPr sz="800">
                <a:solidFill>
                  <a:schemeClr val="tx1">
                    <a:alpha val="60000"/>
                  </a:schemeClr>
                </a:solidFill>
              </a:defRPr>
            </a:lvl1pPr>
          </a:lstStyle>
          <a:p>
            <a:pPr lvl="0"/>
            <a:r>
              <a:rPr lang="en-GB"/>
              <a:t>Click to edit Master text styles</a:t>
            </a:r>
          </a:p>
        </p:txBody>
      </p:sp>
      <p:sp>
        <p:nvSpPr>
          <p:cNvPr id="10" name="Text Placeholder 7">
            <a:extLst>
              <a:ext uri="{FF2B5EF4-FFF2-40B4-BE49-F238E27FC236}">
                <a16:creationId xmlns:a16="http://schemas.microsoft.com/office/drawing/2014/main" id="{7A3129D5-04B5-78CE-5363-454B1A46BAA4}"/>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8988863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219460" y="146304"/>
            <a:ext cx="14045075" cy="7046976"/>
          </a:xfrm>
        </p:spPr>
        <p:txBody>
          <a:bodyPr/>
          <a:lstStyle>
            <a:lvl1pPr>
              <a:defRPr sz="15353" b="0" i="0">
                <a:latin typeface="IBM Plex Sans Light" panose="020B0403050000000000" pitchFamily="34" charset="77"/>
              </a:defRPr>
            </a:lvl1pPr>
          </a:lstStyle>
          <a:p>
            <a:r>
              <a:rPr lang="en-US" dirty="0"/>
              <a:t>Click to edit Master title style</a:t>
            </a:r>
          </a:p>
        </p:txBody>
      </p:sp>
      <p:sp>
        <p:nvSpPr>
          <p:cNvPr id="3" name="Footer Placeholder"/>
          <p:cNvSpPr>
            <a:spLocks noGrp="1"/>
          </p:cNvSpPr>
          <p:nvPr>
            <p:ph type="ftr" sz="quarter" idx="10"/>
          </p:nvPr>
        </p:nvSpPr>
        <p:spPr>
          <a:xfrm>
            <a:off x="365870" y="7660645"/>
            <a:ext cx="6583576" cy="266699"/>
          </a:xfrm>
          <a:prstGeom prst="rect">
            <a:avLst/>
          </a:prstGeom>
        </p:spPr>
        <p:txBody>
          <a:bodyPr/>
          <a:lstStyle>
            <a:lvl1pPr>
              <a:defRPr>
                <a:latin typeface="IBM Plex Sans" panose="020B0503050203000203" pitchFamily="34" charset="0"/>
              </a:defRPr>
            </a:lvl1pPr>
          </a:lstStyle>
          <a:p>
            <a:r>
              <a:rPr lang="en-US" dirty="0"/>
              <a:t>Group Name / DOC ID / Month XX, 2021 / © 2021 IBM Corporation</a:t>
            </a:r>
          </a:p>
        </p:txBody>
      </p:sp>
      <p:sp>
        <p:nvSpPr>
          <p:cNvPr id="4" name="Slide Number Placeholder"/>
          <p:cNvSpPr>
            <a:spLocks noGrp="1"/>
          </p:cNvSpPr>
          <p:nvPr>
            <p:ph type="sldNum" sz="quarter" idx="11"/>
          </p:nvPr>
        </p:nvSpPr>
        <p:spPr>
          <a:xfrm>
            <a:off x="11338565" y="7660645"/>
            <a:ext cx="2925971" cy="266699"/>
          </a:xfrm>
          <a:prstGeom prst="rect">
            <a:avLst/>
          </a:prstGeom>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6628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336504" y="321869"/>
            <a:ext cx="8900056" cy="6871411"/>
          </a:xfrm>
        </p:spPr>
        <p:txBody>
          <a:bodyPr/>
          <a:lstStyle/>
          <a:p>
            <a:r>
              <a:rPr lang="en-US"/>
              <a:t>Click to edit Master title style</a:t>
            </a:r>
            <a:endParaRPr lang="en-US" dirty="0"/>
          </a:p>
        </p:txBody>
      </p:sp>
      <p:sp>
        <p:nvSpPr>
          <p:cNvPr id="3" name="Footer Placeholder"/>
          <p:cNvSpPr>
            <a:spLocks noGrp="1"/>
          </p:cNvSpPr>
          <p:nvPr>
            <p:ph type="ftr" sz="quarter" idx="10"/>
          </p:nvPr>
        </p:nvSpPr>
        <p:spPr>
          <a:xfrm>
            <a:off x="365870" y="7660645"/>
            <a:ext cx="6583576" cy="266699"/>
          </a:xfrm>
          <a:prstGeom prst="rect">
            <a:avLst/>
          </a:prstGeom>
        </p:spPr>
        <p:txBody>
          <a:bodyPr/>
          <a:lstStyle/>
          <a:p>
            <a:r>
              <a:rPr lang="en-US" dirty="0"/>
              <a:t>Group Name / DOC ID / Month XX, 2020 / © 2021 IBM Corporation</a:t>
            </a:r>
          </a:p>
        </p:txBody>
      </p:sp>
      <p:sp>
        <p:nvSpPr>
          <p:cNvPr id="4" name="Slide Number Placeholder"/>
          <p:cNvSpPr>
            <a:spLocks noGrp="1"/>
          </p:cNvSpPr>
          <p:nvPr>
            <p:ph type="sldNum" sz="quarter" idx="11"/>
          </p:nvPr>
        </p:nvSpPr>
        <p:spPr>
          <a:xfrm>
            <a:off x="11338565" y="7660645"/>
            <a:ext cx="2925971" cy="266699"/>
          </a:xfrm>
          <a:prstGeom prst="rect">
            <a:avLst/>
          </a:prstGeom>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5198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336499" y="321869"/>
            <a:ext cx="6627571" cy="1287475"/>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336499" y="1945843"/>
            <a:ext cx="6627571" cy="5247437"/>
          </a:xfrm>
        </p:spPr>
        <p:txBody>
          <a:bodyPr/>
          <a:lstStyle>
            <a:lvl1pPr>
              <a:defRPr sz="3838"/>
            </a:lvl1pPr>
          </a:lstStyle>
          <a:p>
            <a:pPr lvl="0"/>
            <a:r>
              <a:rPr lang="en-US"/>
              <a:t>Click to edit Master text styles</a:t>
            </a:r>
          </a:p>
        </p:txBody>
      </p:sp>
      <p:sp>
        <p:nvSpPr>
          <p:cNvPr id="6" name="Text Placeholder"/>
          <p:cNvSpPr>
            <a:spLocks noGrp="1"/>
          </p:cNvSpPr>
          <p:nvPr>
            <p:ph type="body" sz="quarter" idx="12"/>
          </p:nvPr>
        </p:nvSpPr>
        <p:spPr>
          <a:xfrm>
            <a:off x="7666330" y="1989734"/>
            <a:ext cx="6598310" cy="52035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a:xfrm>
            <a:off x="11338565" y="7660645"/>
            <a:ext cx="2925971" cy="266699"/>
          </a:xfrm>
          <a:prstGeom prst="rect">
            <a:avLst/>
          </a:prstGeom>
        </p:spPr>
        <p:txBody>
          <a:bodyPr/>
          <a:lstStyle>
            <a:lvl1pPr>
              <a:defRPr>
                <a:solidFill>
                  <a:schemeClr val="tx1">
                    <a:lumMod val="50000"/>
                    <a:lumOff val="50000"/>
                  </a:schemeClr>
                </a:solidFill>
              </a:defRPr>
            </a:lvl1pPr>
          </a:lstStyle>
          <a:p>
            <a:fld id="{59395FB3-9C97-154F-86B2-7E381B951268}" type="slidenum">
              <a:rPr lang="en-US" smtClean="0"/>
              <a:pPr/>
              <a:t>‹#›</a:t>
            </a:fld>
            <a:endParaRPr lang="en-US" dirty="0"/>
          </a:p>
        </p:txBody>
      </p:sp>
      <p:sp>
        <p:nvSpPr>
          <p:cNvPr id="8" name="Footer Placeholder">
            <a:extLst>
              <a:ext uri="{FF2B5EF4-FFF2-40B4-BE49-F238E27FC236}">
                <a16:creationId xmlns:a16="http://schemas.microsoft.com/office/drawing/2014/main" id="{C6530B9C-F60A-104B-ACBF-5761B43ABFE5}"/>
              </a:ext>
            </a:extLst>
          </p:cNvPr>
          <p:cNvSpPr>
            <a:spLocks noGrp="1"/>
          </p:cNvSpPr>
          <p:nvPr>
            <p:ph type="ftr" sz="quarter" idx="10"/>
          </p:nvPr>
        </p:nvSpPr>
        <p:spPr>
          <a:xfrm>
            <a:off x="365870" y="7660645"/>
            <a:ext cx="6583576" cy="266699"/>
          </a:xfrm>
          <a:prstGeom prst="rect">
            <a:avLst/>
          </a:prstGeom>
        </p:spPr>
        <p:txBody>
          <a:bodyPr/>
          <a:lstStyle/>
          <a:p>
            <a:r>
              <a:rPr lang="en-US" dirty="0">
                <a:solidFill>
                  <a:schemeClr val="tx1">
                    <a:lumMod val="50000"/>
                    <a:lumOff val="50000"/>
                  </a:schemeClr>
                </a:solidFill>
              </a:rPr>
              <a:t>IBM Garage / Month XX, 2020 / © 2021 IBM Corporation</a:t>
            </a:r>
          </a:p>
        </p:txBody>
      </p:sp>
    </p:spTree>
    <p:extLst>
      <p:ext uri="{BB962C8B-B14F-4D97-AF65-F5344CB8AC3E}">
        <p14:creationId xmlns:p14="http://schemas.microsoft.com/office/powerpoint/2010/main" val="111531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336502" y="321869"/>
            <a:ext cx="6627462" cy="6871411"/>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rgbClr val="FF7EB6"/>
          </a:solidFill>
        </p:spPr>
        <p:txBody>
          <a:bodyPr wrap="square" lIns="0" tIns="0" rIns="0" bIns="0" rtlCol="0" anchor="ctr">
            <a:noAutofit/>
          </a:bodyPr>
          <a:lstStyle/>
          <a:p>
            <a:pPr algn="ctr"/>
            <a:endParaRPr lang="en-US" sz="192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7666330" y="321869"/>
            <a:ext cx="6598310" cy="6871411"/>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a:xfrm>
            <a:off x="365870" y="7660645"/>
            <a:ext cx="6583576" cy="266699"/>
          </a:xfrm>
          <a:prstGeom prst="rect">
            <a:avLst/>
          </a:prstGeom>
        </p:spPr>
        <p:txBody>
          <a:bodyPr/>
          <a:lstStyle>
            <a:lvl1pPr>
              <a:defRPr>
                <a:latin typeface="IBM Plex Sans" panose="020B0503050203000203" pitchFamily="34" charset="0"/>
              </a:defRPr>
            </a:lvl1pPr>
          </a:lstStyle>
          <a:p>
            <a:r>
              <a:rPr lang="en-US" dirty="0"/>
              <a:t>Group Name / DOC ID / Month XX, 2020 / © 2021 IBM Corporation</a:t>
            </a:r>
          </a:p>
        </p:txBody>
      </p:sp>
      <p:sp>
        <p:nvSpPr>
          <p:cNvPr id="4" name="Slide Number Placeholder"/>
          <p:cNvSpPr>
            <a:spLocks noGrp="1"/>
          </p:cNvSpPr>
          <p:nvPr>
            <p:ph type="sldNum" sz="quarter" idx="11"/>
          </p:nvPr>
        </p:nvSpPr>
        <p:spPr>
          <a:xfrm>
            <a:off x="11338565" y="7660645"/>
            <a:ext cx="2925971" cy="266699"/>
          </a:xfrm>
          <a:prstGeom prst="rect">
            <a:avLst/>
          </a:prstGeom>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9302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336502" y="321869"/>
            <a:ext cx="6627462" cy="6871411"/>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rgbClr val="F3F3F3"/>
          </a:solidFill>
        </p:spPr>
        <p:txBody>
          <a:bodyPr wrap="square" lIns="0" tIns="0" rIns="0" bIns="0" rtlCol="0" anchor="ctr">
            <a:noAutofit/>
          </a:bodyPr>
          <a:lstStyle/>
          <a:p>
            <a:pPr algn="ctr"/>
            <a:endParaRPr lang="en-US" sz="192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7666330" y="321869"/>
            <a:ext cx="6598310" cy="6871411"/>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a:xfrm>
            <a:off x="365870" y="7660645"/>
            <a:ext cx="6583576" cy="266699"/>
          </a:xfrm>
          <a:prstGeom prst="rect">
            <a:avLst/>
          </a:prstGeom>
        </p:spPr>
        <p:txBody>
          <a:bodyPr/>
          <a:lstStyle>
            <a:lvl1pPr>
              <a:defRPr>
                <a:latin typeface="IBM Plex Sans" panose="020B0503050203000203" pitchFamily="34" charset="0"/>
              </a:defRPr>
            </a:lvl1pPr>
          </a:lstStyle>
          <a:p>
            <a:r>
              <a:rPr lang="en-US" dirty="0"/>
              <a:t>Group Name / DOC ID / Month XX, 2020 / © 2021 IBM Corporation</a:t>
            </a:r>
          </a:p>
        </p:txBody>
      </p:sp>
      <p:sp>
        <p:nvSpPr>
          <p:cNvPr id="4" name="Slide Number Placeholder"/>
          <p:cNvSpPr>
            <a:spLocks noGrp="1"/>
          </p:cNvSpPr>
          <p:nvPr>
            <p:ph type="sldNum" sz="quarter" idx="11"/>
          </p:nvPr>
        </p:nvSpPr>
        <p:spPr>
          <a:xfrm>
            <a:off x="11338565" y="7660645"/>
            <a:ext cx="2925971" cy="266699"/>
          </a:xfrm>
          <a:prstGeom prst="rect">
            <a:avLst/>
          </a:prstGeom>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9965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FCCC-33D4-D297-58DD-94AB8D0F0B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0A94AC-414E-EC7A-8696-CBF5AFA24F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D79B32-9FBB-4A20-ABA9-19521F4DFA3F}"/>
              </a:ext>
            </a:extLst>
          </p:cNvPr>
          <p:cNvSpPr>
            <a:spLocks noGrp="1"/>
          </p:cNvSpPr>
          <p:nvPr>
            <p:ph type="dt" sz="half" idx="10"/>
          </p:nvPr>
        </p:nvSpPr>
        <p:spPr/>
        <p:txBody>
          <a:bodyPr/>
          <a:lstStyle/>
          <a:p>
            <a:fld id="{CB7A3543-7073-6A4B-AE7A-DE3CAC32599E}" type="datetimeFigureOut">
              <a:rPr lang="en-US" smtClean="0"/>
              <a:t>1/31/25</a:t>
            </a:fld>
            <a:endParaRPr lang="en-US"/>
          </a:p>
        </p:txBody>
      </p:sp>
      <p:sp>
        <p:nvSpPr>
          <p:cNvPr id="5" name="Footer Placeholder 4">
            <a:extLst>
              <a:ext uri="{FF2B5EF4-FFF2-40B4-BE49-F238E27FC236}">
                <a16:creationId xmlns:a16="http://schemas.microsoft.com/office/drawing/2014/main" id="{8B465AE0-6F27-BED9-1581-27883282E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97A66-6703-AFE0-BE97-FA1F6B89DE7C}"/>
              </a:ext>
            </a:extLst>
          </p:cNvPr>
          <p:cNvSpPr>
            <a:spLocks noGrp="1"/>
          </p:cNvSpPr>
          <p:nvPr>
            <p:ph type="sldNum" sz="quarter" idx="12"/>
          </p:nvPr>
        </p:nvSpPr>
        <p:spPr/>
        <p:txBody>
          <a:bodyPr/>
          <a:lstStyle/>
          <a:p>
            <a:fld id="{CA27E3B3-FD5F-4D40-965D-321EB3AFC6C1}" type="slidenum">
              <a:rPr lang="en-US" smtClean="0"/>
              <a:t>‹#›</a:t>
            </a:fld>
            <a:endParaRPr lang="en-US"/>
          </a:p>
        </p:txBody>
      </p:sp>
    </p:spTree>
    <p:extLst>
      <p:ext uri="{BB962C8B-B14F-4D97-AF65-F5344CB8AC3E}">
        <p14:creationId xmlns:p14="http://schemas.microsoft.com/office/powerpoint/2010/main" val="35838365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344762" y="252374"/>
            <a:ext cx="10283756" cy="4914900"/>
          </a:xfrm>
        </p:spPr>
        <p:txBody>
          <a:bodyPr/>
          <a:lstStyle>
            <a:lvl1pPr>
              <a:defRPr sz="10315" b="0" i="0">
                <a:solidFill>
                  <a:schemeClr val="tx2"/>
                </a:solidFill>
                <a:latin typeface="IBM Plex Sans ExtLt" panose="020B0303050203000203" pitchFamily="34" charset="0"/>
              </a:defRPr>
            </a:lvl1pPr>
          </a:lstStyle>
          <a:p>
            <a:r>
              <a:rPr lang="en-US"/>
              <a:t>Click to edit Master title style</a:t>
            </a:r>
            <a:endParaRPr lang="en-US" dirty="0"/>
          </a:p>
        </p:txBody>
      </p:sp>
      <p:sp>
        <p:nvSpPr>
          <p:cNvPr id="5" name="Footer Placeholder 3">
            <a:extLst>
              <a:ext uri="{FF2B5EF4-FFF2-40B4-BE49-F238E27FC236}">
                <a16:creationId xmlns:a16="http://schemas.microsoft.com/office/drawing/2014/main" id="{BC591478-AD3F-2EF7-29A4-36A887DC1956}"/>
              </a:ext>
            </a:extLst>
          </p:cNvPr>
          <p:cNvSpPr>
            <a:spLocks noGrp="1"/>
          </p:cNvSpPr>
          <p:nvPr>
            <p:ph type="ftr" sz="quarter" idx="18"/>
          </p:nvPr>
        </p:nvSpPr>
        <p:spPr>
          <a:xfrm>
            <a:off x="340952" y="7682542"/>
            <a:ext cx="2973318" cy="228600"/>
          </a:xfrm>
        </p:spPr>
        <p:txBody>
          <a:bodyPr/>
          <a:lstStyle/>
          <a:p>
            <a:endParaRPr lang="en-US" dirty="0"/>
          </a:p>
        </p:txBody>
      </p:sp>
      <p:sp>
        <p:nvSpPr>
          <p:cNvPr id="4" name="Slide Number">
            <a:extLst>
              <a:ext uri="{FF2B5EF4-FFF2-40B4-BE49-F238E27FC236}">
                <a16:creationId xmlns:a16="http://schemas.microsoft.com/office/drawing/2014/main" id="{76697187-0170-8894-23C9-28F80A0C3B2B}"/>
              </a:ext>
            </a:extLst>
          </p:cNvPr>
          <p:cNvSpPr txBox="1">
            <a:spLocks noGrp="1"/>
          </p:cNvSpPr>
          <p:nvPr>
            <p:ph type="sldNum" sz="quarter" idx="4"/>
          </p:nvPr>
        </p:nvSpPr>
        <p:spPr>
          <a:xfrm>
            <a:off x="14123117" y="7763305"/>
            <a:ext cx="162523" cy="147733"/>
          </a:xfrm>
          <a:prstGeom prst="rect">
            <a:avLst/>
          </a:prstGeom>
          <a:ln w="12700">
            <a:miter lim="400000"/>
          </a:ln>
        </p:spPr>
        <p:txBody>
          <a:bodyPr wrap="none" lIns="0" tIns="0" rIns="0" bIns="0" anchor="ctr">
            <a:spAutoFit/>
          </a:bodyPr>
          <a:lstStyle>
            <a:lvl1pPr algn="r">
              <a:defRPr sz="96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235708276"/>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345599" y="345643"/>
            <a:ext cx="2969508" cy="915353"/>
          </a:xfrm>
        </p:spPr>
        <p:txBody>
          <a:bodyPr/>
          <a:lstStyle>
            <a:lvl1pPr>
              <a:lnSpc>
                <a:spcPct val="110000"/>
              </a:lnSpc>
              <a:defRPr sz="168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345601" y="2057400"/>
            <a:ext cx="2973318" cy="5143500"/>
          </a:xfrm>
        </p:spPr>
        <p:txBody>
          <a:bodyPr/>
          <a:lstStyle>
            <a:lvl1pPr>
              <a:spcBef>
                <a:spcPts val="0"/>
              </a:spcBef>
              <a:defRPr sz="1200" b="0" i="0">
                <a:solidFill>
                  <a:schemeClr val="tx1"/>
                </a:solidFill>
                <a:latin typeface="IBM Plex Sans" panose="020B0503050203000203" pitchFamily="34" charset="0"/>
              </a:defRPr>
            </a:lvl1pPr>
            <a:lvl2pPr marL="109685" indent="-109685">
              <a:spcBef>
                <a:spcPts val="0"/>
              </a:spcBef>
              <a:defRPr sz="1200" b="0" i="0">
                <a:solidFill>
                  <a:schemeClr val="tx1"/>
                </a:solidFill>
                <a:latin typeface="IBM Plex Sans" panose="020B0503050203000203" pitchFamily="34" charset="0"/>
              </a:defRPr>
            </a:lvl2pPr>
            <a:lvl3pPr marL="219367" indent="-109685">
              <a:spcBef>
                <a:spcPts val="0"/>
              </a:spcBef>
              <a:defRPr sz="1200" b="0" i="0">
                <a:solidFill>
                  <a:schemeClr val="tx1"/>
                </a:solidFill>
                <a:latin typeface="IBM Plex Sans" panose="020B0503050203000203" pitchFamily="34" charset="0"/>
              </a:defRPr>
            </a:lvl3pPr>
            <a:lvl4pPr marL="329052" indent="-109685">
              <a:spcBef>
                <a:spcPts val="0"/>
              </a:spcBef>
              <a:defRPr sz="1200" b="0" i="0">
                <a:solidFill>
                  <a:schemeClr val="tx1"/>
                </a:solidFill>
                <a:latin typeface="IBM Plex Sans" panose="020B0503050203000203" pitchFamily="34" charset="0"/>
              </a:defRPr>
            </a:lvl4pPr>
            <a:lvl5pPr>
              <a:spcBef>
                <a:spcPts val="0"/>
              </a:spcBef>
              <a:defRPr sz="12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999979" y="2057400"/>
            <a:ext cx="2970461" cy="5143500"/>
          </a:xfrm>
        </p:spPr>
        <p:txBody>
          <a:bodyPr/>
          <a:lstStyle>
            <a:lvl1pPr>
              <a:spcBef>
                <a:spcPts val="0"/>
              </a:spcBef>
              <a:defRPr sz="1200" b="0" i="0">
                <a:solidFill>
                  <a:schemeClr val="tx1"/>
                </a:solidFill>
                <a:latin typeface="IBM Plex Sans" panose="020B0503050203000203" pitchFamily="34" charset="0"/>
              </a:defRPr>
            </a:lvl1pPr>
            <a:lvl2pPr marL="109685" indent="-109685">
              <a:spcBef>
                <a:spcPts val="0"/>
              </a:spcBef>
              <a:defRPr sz="1200" b="0" i="0">
                <a:solidFill>
                  <a:schemeClr val="tx1"/>
                </a:solidFill>
                <a:latin typeface="IBM Plex Sans" panose="020B0503050203000203" pitchFamily="34" charset="0"/>
              </a:defRPr>
            </a:lvl2pPr>
            <a:lvl3pPr marL="219367" indent="-109685">
              <a:spcBef>
                <a:spcPts val="0"/>
              </a:spcBef>
              <a:defRPr sz="1200" b="0" i="0">
                <a:solidFill>
                  <a:schemeClr val="tx1"/>
                </a:solidFill>
                <a:latin typeface="IBM Plex Sans" panose="020B0503050203000203" pitchFamily="34" charset="0"/>
              </a:defRPr>
            </a:lvl3pPr>
            <a:lvl4pPr marL="329052" indent="-109685">
              <a:spcBef>
                <a:spcPts val="0"/>
              </a:spcBef>
              <a:defRPr sz="1200" b="0" i="0">
                <a:solidFill>
                  <a:schemeClr val="tx1"/>
                </a:solidFill>
                <a:latin typeface="IBM Plex Sans" panose="020B0503050203000203" pitchFamily="34" charset="0"/>
              </a:defRPr>
            </a:lvl4pPr>
            <a:lvl5pPr>
              <a:spcBef>
                <a:spcPts val="0"/>
              </a:spcBef>
              <a:defRPr sz="12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7657103" y="2057400"/>
            <a:ext cx="2971414" cy="5143500"/>
          </a:xfrm>
        </p:spPr>
        <p:txBody>
          <a:bodyPr/>
          <a:lstStyle>
            <a:lvl1pPr>
              <a:spcBef>
                <a:spcPts val="0"/>
              </a:spcBef>
              <a:defRPr sz="1200" b="0" i="0">
                <a:solidFill>
                  <a:schemeClr val="tx1"/>
                </a:solidFill>
                <a:latin typeface="IBM Plex Sans" panose="020B0503050203000203" pitchFamily="34" charset="0"/>
              </a:defRPr>
            </a:lvl1pPr>
            <a:lvl2pPr marL="109685" indent="-109685">
              <a:spcBef>
                <a:spcPts val="0"/>
              </a:spcBef>
              <a:defRPr sz="1200" b="0" i="0">
                <a:solidFill>
                  <a:schemeClr val="tx1"/>
                </a:solidFill>
                <a:latin typeface="IBM Plex Sans" panose="020B0503050203000203" pitchFamily="34" charset="0"/>
              </a:defRPr>
            </a:lvl2pPr>
            <a:lvl3pPr marL="219367" indent="-109685">
              <a:spcBef>
                <a:spcPts val="0"/>
              </a:spcBef>
              <a:defRPr sz="1200" b="0" i="0">
                <a:solidFill>
                  <a:schemeClr val="tx1"/>
                </a:solidFill>
                <a:latin typeface="IBM Plex Sans" panose="020B0503050203000203" pitchFamily="34" charset="0"/>
              </a:defRPr>
            </a:lvl3pPr>
            <a:lvl4pPr marL="329052" indent="-109685">
              <a:spcBef>
                <a:spcPts val="0"/>
              </a:spcBef>
              <a:defRPr sz="1200" b="0" i="0">
                <a:solidFill>
                  <a:schemeClr val="tx1"/>
                </a:solidFill>
                <a:latin typeface="IBM Plex Sans" panose="020B0503050203000203" pitchFamily="34" charset="0"/>
              </a:defRPr>
            </a:lvl4pPr>
            <a:lvl5pPr>
              <a:spcBef>
                <a:spcPts val="0"/>
              </a:spcBef>
              <a:defRPr sz="12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1314227" y="2057400"/>
            <a:ext cx="2975222" cy="5143500"/>
          </a:xfrm>
        </p:spPr>
        <p:txBody>
          <a:bodyPr/>
          <a:lstStyle>
            <a:lvl1pPr>
              <a:spcBef>
                <a:spcPts val="0"/>
              </a:spcBef>
              <a:defRPr sz="1200" b="0" i="0">
                <a:solidFill>
                  <a:schemeClr val="tx1"/>
                </a:solidFill>
                <a:latin typeface="IBM Plex Sans" panose="020B0503050203000203" pitchFamily="34" charset="0"/>
              </a:defRPr>
            </a:lvl1pPr>
            <a:lvl2pPr marL="109685" indent="-109685">
              <a:spcBef>
                <a:spcPts val="0"/>
              </a:spcBef>
              <a:defRPr sz="1200" b="0" i="0">
                <a:solidFill>
                  <a:schemeClr val="tx1"/>
                </a:solidFill>
                <a:latin typeface="IBM Plex Sans" panose="020B0503050203000203" pitchFamily="34" charset="0"/>
              </a:defRPr>
            </a:lvl2pPr>
            <a:lvl3pPr marL="219367" indent="-109685">
              <a:spcBef>
                <a:spcPts val="0"/>
              </a:spcBef>
              <a:defRPr sz="1200" b="0" i="0">
                <a:solidFill>
                  <a:schemeClr val="tx1"/>
                </a:solidFill>
                <a:latin typeface="IBM Plex Sans" panose="020B0503050203000203" pitchFamily="34" charset="0"/>
              </a:defRPr>
            </a:lvl3pPr>
            <a:lvl4pPr marL="329052" indent="-109685">
              <a:spcBef>
                <a:spcPts val="0"/>
              </a:spcBef>
              <a:defRPr sz="1200" b="0" i="0">
                <a:solidFill>
                  <a:schemeClr val="tx1"/>
                </a:solidFill>
                <a:latin typeface="IBM Plex Sans" panose="020B0503050203000203" pitchFamily="34" charset="0"/>
              </a:defRPr>
            </a:lvl4pPr>
            <a:lvl5pPr>
              <a:spcBef>
                <a:spcPts val="0"/>
              </a:spcBef>
              <a:defRPr sz="12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FBB77C83-5304-5E09-3590-D4337DA42A40}"/>
              </a:ext>
            </a:extLst>
          </p:cNvPr>
          <p:cNvSpPr>
            <a:spLocks noGrp="1"/>
          </p:cNvSpPr>
          <p:nvPr>
            <p:ph type="ftr" sz="quarter" idx="18"/>
          </p:nvPr>
        </p:nvSpPr>
        <p:spPr>
          <a:xfrm>
            <a:off x="340952" y="7682542"/>
            <a:ext cx="2973318" cy="228600"/>
          </a:xfrm>
        </p:spPr>
        <p:txBody>
          <a:bodyPr/>
          <a:lstStyle/>
          <a:p>
            <a:endParaRPr lang="en-US" dirty="0"/>
          </a:p>
        </p:txBody>
      </p:sp>
      <p:sp>
        <p:nvSpPr>
          <p:cNvPr id="6" name="Slide Number">
            <a:extLst>
              <a:ext uri="{FF2B5EF4-FFF2-40B4-BE49-F238E27FC236}">
                <a16:creationId xmlns:a16="http://schemas.microsoft.com/office/drawing/2014/main" id="{E78A9E4F-B41B-2A68-ED74-D619432AAB28}"/>
              </a:ext>
            </a:extLst>
          </p:cNvPr>
          <p:cNvSpPr txBox="1">
            <a:spLocks noGrp="1"/>
          </p:cNvSpPr>
          <p:nvPr>
            <p:ph type="sldNum" sz="quarter" idx="4"/>
          </p:nvPr>
        </p:nvSpPr>
        <p:spPr>
          <a:xfrm>
            <a:off x="14123117" y="7763305"/>
            <a:ext cx="162523" cy="147733"/>
          </a:xfrm>
          <a:prstGeom prst="rect">
            <a:avLst/>
          </a:prstGeom>
          <a:ln w="12700">
            <a:miter lim="400000"/>
          </a:ln>
        </p:spPr>
        <p:txBody>
          <a:bodyPr wrap="none" lIns="0" tIns="0" rIns="0" bIns="0" anchor="ctr">
            <a:spAutoFit/>
          </a:bodyPr>
          <a:lstStyle>
            <a:lvl1pPr algn="r">
              <a:defRPr sz="96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985494140"/>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345599" y="345643"/>
            <a:ext cx="2969508" cy="915353"/>
          </a:xfrm>
        </p:spPr>
        <p:txBody>
          <a:bodyPr/>
          <a:lstStyle>
            <a:lvl1pPr>
              <a:lnSpc>
                <a:spcPct val="110000"/>
              </a:lnSpc>
              <a:defRPr sz="1680">
                <a:solidFill>
                  <a:schemeClr val="tx2"/>
                </a:solidFill>
              </a:defRPr>
            </a:lvl1pPr>
          </a:lstStyle>
          <a:p>
            <a:r>
              <a:rPr lang="en-US"/>
              <a:t>Click to edit Master title style</a:t>
            </a:r>
            <a:endParaRPr lang="en-US" dirty="0"/>
          </a:p>
        </p:txBody>
      </p:sp>
      <p:sp>
        <p:nvSpPr>
          <p:cNvPr id="17" name="Picture Placeholder 7" descr="Place bio portrait here">
            <a:extLst>
              <a:ext uri="{FF2B5EF4-FFF2-40B4-BE49-F238E27FC236}">
                <a16:creationId xmlns:a16="http://schemas.microsoft.com/office/drawing/2014/main" id="{E889D859-F4A1-3E97-F05E-8D134A25B9F2}"/>
              </a:ext>
            </a:extLst>
          </p:cNvPr>
          <p:cNvSpPr>
            <a:spLocks noGrp="1"/>
          </p:cNvSpPr>
          <p:nvPr>
            <p:ph type="pic" sz="quarter" idx="20" hasCustomPrompt="1"/>
          </p:nvPr>
        </p:nvSpPr>
        <p:spPr>
          <a:xfrm>
            <a:off x="345600" y="1600200"/>
            <a:ext cx="1483801" cy="1485900"/>
          </a:xfrm>
          <a:solidFill>
            <a:srgbClr val="E0E0E0"/>
          </a:solidFill>
        </p:spPr>
        <p:txBody>
          <a:bodyPr anchor="ctr"/>
          <a:lstStyle>
            <a:lvl1pPr algn="ctr">
              <a:defRPr>
                <a:solidFill>
                  <a:schemeClr val="accent5"/>
                </a:solidFill>
              </a:defRPr>
            </a:lvl1pPr>
          </a:lstStyle>
          <a:p>
            <a:r>
              <a:rPr lang="en-US" dirty="0"/>
              <a:t>Place imagery here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2057134" y="1600200"/>
            <a:ext cx="3424744" cy="1485900"/>
          </a:xfrm>
        </p:spPr>
        <p:txBody>
          <a:bodyPr/>
          <a:lstStyle>
            <a:lvl1pPr>
              <a:lnSpc>
                <a:spcPct val="110000"/>
              </a:lnSpc>
              <a:spcBef>
                <a:spcPts val="0"/>
              </a:spcBef>
              <a:defRPr sz="1680">
                <a:solidFill>
                  <a:schemeClr val="tx1"/>
                </a:solidFill>
              </a:defRPr>
            </a:lvl1pPr>
            <a:lvl2pPr marL="153557" indent="-153557">
              <a:lnSpc>
                <a:spcPct val="110000"/>
              </a:lnSpc>
              <a:spcBef>
                <a:spcPts val="0"/>
              </a:spcBef>
              <a:defRPr sz="1680">
                <a:solidFill>
                  <a:schemeClr val="tx1"/>
                </a:solidFill>
              </a:defRPr>
            </a:lvl2pPr>
            <a:lvl3pPr marL="307116" indent="-153557">
              <a:lnSpc>
                <a:spcPct val="110000"/>
              </a:lnSpc>
              <a:spcBef>
                <a:spcPts val="0"/>
              </a:spcBef>
              <a:defRPr sz="1680">
                <a:solidFill>
                  <a:schemeClr val="tx1"/>
                </a:solidFill>
              </a:defRPr>
            </a:lvl3pPr>
            <a:lvl4pPr marL="460673" indent="-153557">
              <a:lnSpc>
                <a:spcPct val="110000"/>
              </a:lnSpc>
              <a:spcBef>
                <a:spcPts val="0"/>
              </a:spcBef>
              <a:defRPr sz="1680">
                <a:solidFill>
                  <a:schemeClr val="tx1"/>
                </a:solidFill>
              </a:defRPr>
            </a:lvl4pPr>
            <a:lvl5pPr>
              <a:lnSpc>
                <a:spcPct val="110000"/>
              </a:lnSpc>
              <a:spcBef>
                <a:spcPts val="0"/>
              </a:spcBef>
              <a:defRPr sz="168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7" descr="Place bio portrait here">
            <a:extLst>
              <a:ext uri="{FF2B5EF4-FFF2-40B4-BE49-F238E27FC236}">
                <a16:creationId xmlns:a16="http://schemas.microsoft.com/office/drawing/2014/main" id="{AB8510EE-4140-AEDB-B7AB-EF1D4B72D2AD}"/>
              </a:ext>
            </a:extLst>
          </p:cNvPr>
          <p:cNvSpPr>
            <a:spLocks noGrp="1"/>
          </p:cNvSpPr>
          <p:nvPr>
            <p:ph type="pic" sz="quarter" idx="11" hasCustomPrompt="1"/>
          </p:nvPr>
        </p:nvSpPr>
        <p:spPr>
          <a:xfrm>
            <a:off x="345600" y="3672840"/>
            <a:ext cx="1483801" cy="1485900"/>
          </a:xfrm>
          <a:solidFill>
            <a:srgbClr val="E0E0E0"/>
          </a:solidFill>
        </p:spPr>
        <p:txBody>
          <a:bodyPr anchor="ctr"/>
          <a:lstStyle>
            <a:lvl1pPr marL="0" marR="0" indent="0" algn="ctr" defTabSz="1462454"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462454"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2057134" y="3672840"/>
            <a:ext cx="3424744" cy="1485900"/>
          </a:xfrm>
        </p:spPr>
        <p:txBody>
          <a:bodyPr/>
          <a:lstStyle>
            <a:lvl1pPr>
              <a:lnSpc>
                <a:spcPct val="110000"/>
              </a:lnSpc>
              <a:spcBef>
                <a:spcPts val="0"/>
              </a:spcBef>
              <a:defRPr sz="1680">
                <a:solidFill>
                  <a:schemeClr val="tx1"/>
                </a:solidFill>
              </a:defRPr>
            </a:lvl1pPr>
            <a:lvl2pPr marL="153557" indent="-153557">
              <a:lnSpc>
                <a:spcPct val="110000"/>
              </a:lnSpc>
              <a:spcBef>
                <a:spcPts val="0"/>
              </a:spcBef>
              <a:defRPr sz="1680">
                <a:solidFill>
                  <a:schemeClr val="tx1"/>
                </a:solidFill>
              </a:defRPr>
            </a:lvl2pPr>
            <a:lvl3pPr marL="307116" indent="-153557">
              <a:lnSpc>
                <a:spcPct val="110000"/>
              </a:lnSpc>
              <a:spcBef>
                <a:spcPts val="0"/>
              </a:spcBef>
              <a:defRPr sz="1680">
                <a:solidFill>
                  <a:schemeClr val="tx1"/>
                </a:solidFill>
              </a:defRPr>
            </a:lvl3pPr>
            <a:lvl4pPr marL="460673" indent="-153557">
              <a:lnSpc>
                <a:spcPct val="110000"/>
              </a:lnSpc>
              <a:spcBef>
                <a:spcPts val="0"/>
              </a:spcBef>
              <a:defRPr sz="1680">
                <a:solidFill>
                  <a:schemeClr val="tx1"/>
                </a:solidFill>
              </a:defRPr>
            </a:lvl4pPr>
            <a:lvl5pPr>
              <a:lnSpc>
                <a:spcPct val="110000"/>
              </a:lnSpc>
              <a:spcBef>
                <a:spcPts val="0"/>
              </a:spcBef>
              <a:defRPr sz="168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7" descr="Place bio portrait here">
            <a:extLst>
              <a:ext uri="{FF2B5EF4-FFF2-40B4-BE49-F238E27FC236}">
                <a16:creationId xmlns:a16="http://schemas.microsoft.com/office/drawing/2014/main" id="{3F048335-9A0B-2C1F-47A6-67051F20075E}"/>
              </a:ext>
            </a:extLst>
          </p:cNvPr>
          <p:cNvSpPr>
            <a:spLocks noGrp="1"/>
          </p:cNvSpPr>
          <p:nvPr>
            <p:ph type="pic" sz="quarter" idx="13" hasCustomPrompt="1"/>
          </p:nvPr>
        </p:nvSpPr>
        <p:spPr>
          <a:xfrm>
            <a:off x="345600" y="5715000"/>
            <a:ext cx="1483801" cy="1485900"/>
          </a:xfrm>
          <a:solidFill>
            <a:srgbClr val="E0E0E0"/>
          </a:solidFill>
        </p:spPr>
        <p:txBody>
          <a:bodyPr anchor="ctr"/>
          <a:lstStyle>
            <a:lvl1pPr marL="0" marR="0" indent="0" algn="ctr" defTabSz="1462454"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462454"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2057134" y="5715001"/>
            <a:ext cx="3424744" cy="1485900"/>
          </a:xfrm>
        </p:spPr>
        <p:txBody>
          <a:bodyPr/>
          <a:lstStyle>
            <a:lvl1pPr>
              <a:lnSpc>
                <a:spcPct val="110000"/>
              </a:lnSpc>
              <a:spcBef>
                <a:spcPts val="0"/>
              </a:spcBef>
              <a:defRPr sz="1680">
                <a:solidFill>
                  <a:schemeClr val="tx1"/>
                </a:solidFill>
              </a:defRPr>
            </a:lvl1pPr>
            <a:lvl2pPr marL="153557" indent="-153557">
              <a:lnSpc>
                <a:spcPct val="110000"/>
              </a:lnSpc>
              <a:spcBef>
                <a:spcPts val="0"/>
              </a:spcBef>
              <a:defRPr sz="1680">
                <a:solidFill>
                  <a:schemeClr val="tx1"/>
                </a:solidFill>
              </a:defRPr>
            </a:lvl2pPr>
            <a:lvl3pPr marL="307116" indent="-153557">
              <a:lnSpc>
                <a:spcPct val="110000"/>
              </a:lnSpc>
              <a:spcBef>
                <a:spcPts val="0"/>
              </a:spcBef>
              <a:defRPr sz="1680">
                <a:solidFill>
                  <a:schemeClr val="tx1"/>
                </a:solidFill>
              </a:defRPr>
            </a:lvl3pPr>
            <a:lvl4pPr marL="460673" indent="-153557">
              <a:lnSpc>
                <a:spcPct val="110000"/>
              </a:lnSpc>
              <a:spcBef>
                <a:spcPts val="0"/>
              </a:spcBef>
              <a:defRPr sz="1680">
                <a:solidFill>
                  <a:schemeClr val="tx1"/>
                </a:solidFill>
              </a:defRPr>
            </a:lvl4pPr>
            <a:lvl5pPr>
              <a:lnSpc>
                <a:spcPct val="110000"/>
              </a:lnSpc>
              <a:spcBef>
                <a:spcPts val="0"/>
              </a:spcBef>
              <a:defRPr sz="168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7" descr="Place bio portrait here">
            <a:extLst>
              <a:ext uri="{FF2B5EF4-FFF2-40B4-BE49-F238E27FC236}">
                <a16:creationId xmlns:a16="http://schemas.microsoft.com/office/drawing/2014/main" id="{F94AC7E0-2DC4-5DEB-8E1E-2F27996F98E6}"/>
              </a:ext>
            </a:extLst>
          </p:cNvPr>
          <p:cNvSpPr>
            <a:spLocks noGrp="1"/>
          </p:cNvSpPr>
          <p:nvPr>
            <p:ph type="pic" sz="quarter" idx="26" hasCustomPrompt="1"/>
          </p:nvPr>
        </p:nvSpPr>
        <p:spPr>
          <a:xfrm>
            <a:off x="7653296" y="1600200"/>
            <a:ext cx="1483801" cy="1485900"/>
          </a:xfrm>
          <a:solidFill>
            <a:srgbClr val="E0E0E0"/>
          </a:solidFill>
        </p:spPr>
        <p:txBody>
          <a:bodyPr anchor="ctr"/>
          <a:lstStyle>
            <a:lvl1pPr marL="0" marR="0" indent="0" algn="ctr" defTabSz="1462454"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462454"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9369477" y="1600200"/>
            <a:ext cx="3424744" cy="1485900"/>
          </a:xfrm>
        </p:spPr>
        <p:txBody>
          <a:bodyPr/>
          <a:lstStyle>
            <a:lvl1pPr>
              <a:lnSpc>
                <a:spcPct val="110000"/>
              </a:lnSpc>
              <a:spcBef>
                <a:spcPts val="0"/>
              </a:spcBef>
              <a:defRPr sz="1680">
                <a:solidFill>
                  <a:schemeClr val="tx1"/>
                </a:solidFill>
              </a:defRPr>
            </a:lvl1pPr>
            <a:lvl2pPr marL="153557" indent="-153557">
              <a:lnSpc>
                <a:spcPct val="110000"/>
              </a:lnSpc>
              <a:spcBef>
                <a:spcPts val="0"/>
              </a:spcBef>
              <a:defRPr sz="1680">
                <a:solidFill>
                  <a:schemeClr val="tx1"/>
                </a:solidFill>
              </a:defRPr>
            </a:lvl2pPr>
            <a:lvl3pPr marL="307116" indent="-153557">
              <a:lnSpc>
                <a:spcPct val="110000"/>
              </a:lnSpc>
              <a:spcBef>
                <a:spcPts val="0"/>
              </a:spcBef>
              <a:defRPr sz="1680">
                <a:solidFill>
                  <a:schemeClr val="tx1"/>
                </a:solidFill>
              </a:defRPr>
            </a:lvl3pPr>
            <a:lvl4pPr marL="460673" indent="-153557">
              <a:lnSpc>
                <a:spcPct val="110000"/>
              </a:lnSpc>
              <a:spcBef>
                <a:spcPts val="0"/>
              </a:spcBef>
              <a:defRPr sz="1680">
                <a:solidFill>
                  <a:schemeClr val="tx1"/>
                </a:solidFill>
              </a:defRPr>
            </a:lvl4pPr>
            <a:lvl5pPr>
              <a:lnSpc>
                <a:spcPct val="110000"/>
              </a:lnSpc>
              <a:spcBef>
                <a:spcPts val="0"/>
              </a:spcBef>
              <a:defRPr sz="168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7" descr="Place bio portrait here">
            <a:extLst>
              <a:ext uri="{FF2B5EF4-FFF2-40B4-BE49-F238E27FC236}">
                <a16:creationId xmlns:a16="http://schemas.microsoft.com/office/drawing/2014/main" id="{A33F8C74-1D30-FEA9-4F3C-636531C86142}"/>
              </a:ext>
            </a:extLst>
          </p:cNvPr>
          <p:cNvSpPr>
            <a:spLocks noGrp="1"/>
          </p:cNvSpPr>
          <p:nvPr>
            <p:ph type="pic" sz="quarter" idx="22" hasCustomPrompt="1"/>
          </p:nvPr>
        </p:nvSpPr>
        <p:spPr>
          <a:xfrm>
            <a:off x="7653296" y="3672840"/>
            <a:ext cx="1483801" cy="1485900"/>
          </a:xfrm>
          <a:solidFill>
            <a:srgbClr val="E0E0E0"/>
          </a:solidFill>
        </p:spPr>
        <p:txBody>
          <a:bodyPr anchor="ctr"/>
          <a:lstStyle>
            <a:lvl1pPr marL="0" marR="0" indent="0" algn="ctr" defTabSz="1462454"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462454"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9369477" y="3672840"/>
            <a:ext cx="3424744" cy="1485900"/>
          </a:xfrm>
        </p:spPr>
        <p:txBody>
          <a:bodyPr/>
          <a:lstStyle>
            <a:lvl1pPr>
              <a:lnSpc>
                <a:spcPct val="110000"/>
              </a:lnSpc>
              <a:spcBef>
                <a:spcPts val="0"/>
              </a:spcBef>
              <a:defRPr sz="1680">
                <a:solidFill>
                  <a:schemeClr val="tx1"/>
                </a:solidFill>
              </a:defRPr>
            </a:lvl1pPr>
            <a:lvl2pPr marL="153557" indent="-153557">
              <a:lnSpc>
                <a:spcPct val="110000"/>
              </a:lnSpc>
              <a:spcBef>
                <a:spcPts val="0"/>
              </a:spcBef>
              <a:defRPr sz="1680">
                <a:solidFill>
                  <a:schemeClr val="tx1"/>
                </a:solidFill>
              </a:defRPr>
            </a:lvl2pPr>
            <a:lvl3pPr marL="307116" indent="-153557">
              <a:lnSpc>
                <a:spcPct val="110000"/>
              </a:lnSpc>
              <a:spcBef>
                <a:spcPts val="0"/>
              </a:spcBef>
              <a:defRPr sz="1680">
                <a:solidFill>
                  <a:schemeClr val="tx1"/>
                </a:solidFill>
              </a:defRPr>
            </a:lvl3pPr>
            <a:lvl4pPr marL="460673" indent="-153557">
              <a:lnSpc>
                <a:spcPct val="110000"/>
              </a:lnSpc>
              <a:spcBef>
                <a:spcPts val="0"/>
              </a:spcBef>
              <a:defRPr sz="1680">
                <a:solidFill>
                  <a:schemeClr val="tx1"/>
                </a:solidFill>
              </a:defRPr>
            </a:lvl4pPr>
            <a:lvl5pPr>
              <a:lnSpc>
                <a:spcPct val="110000"/>
              </a:lnSpc>
              <a:spcBef>
                <a:spcPts val="0"/>
              </a:spcBef>
              <a:defRPr sz="168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7" descr="Place bio portrait here">
            <a:extLst>
              <a:ext uri="{FF2B5EF4-FFF2-40B4-BE49-F238E27FC236}">
                <a16:creationId xmlns:a16="http://schemas.microsoft.com/office/drawing/2014/main" id="{2E690121-61A1-708E-E5B8-5B65A668E628}"/>
              </a:ext>
            </a:extLst>
          </p:cNvPr>
          <p:cNvSpPr>
            <a:spLocks noGrp="1"/>
          </p:cNvSpPr>
          <p:nvPr>
            <p:ph type="pic" sz="quarter" idx="24" hasCustomPrompt="1"/>
          </p:nvPr>
        </p:nvSpPr>
        <p:spPr>
          <a:xfrm>
            <a:off x="7653296" y="5715000"/>
            <a:ext cx="1483801" cy="1485900"/>
          </a:xfrm>
          <a:solidFill>
            <a:srgbClr val="E0E0E0"/>
          </a:solidFill>
        </p:spPr>
        <p:txBody>
          <a:bodyPr anchor="ctr"/>
          <a:lstStyle>
            <a:lvl1pPr marL="0" marR="0" indent="0" algn="ctr" defTabSz="1462454"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462454"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9369477" y="5715001"/>
            <a:ext cx="3424744" cy="1485900"/>
          </a:xfrm>
        </p:spPr>
        <p:txBody>
          <a:bodyPr/>
          <a:lstStyle>
            <a:lvl1pPr>
              <a:lnSpc>
                <a:spcPct val="110000"/>
              </a:lnSpc>
              <a:spcBef>
                <a:spcPts val="0"/>
              </a:spcBef>
              <a:defRPr sz="1680">
                <a:solidFill>
                  <a:schemeClr val="tx1"/>
                </a:solidFill>
              </a:defRPr>
            </a:lvl1pPr>
            <a:lvl2pPr marL="153557" indent="-153557">
              <a:lnSpc>
                <a:spcPct val="110000"/>
              </a:lnSpc>
              <a:spcBef>
                <a:spcPts val="0"/>
              </a:spcBef>
              <a:defRPr sz="1680">
                <a:solidFill>
                  <a:schemeClr val="tx1"/>
                </a:solidFill>
              </a:defRPr>
            </a:lvl2pPr>
            <a:lvl3pPr marL="307116" indent="-153557">
              <a:lnSpc>
                <a:spcPct val="110000"/>
              </a:lnSpc>
              <a:spcBef>
                <a:spcPts val="0"/>
              </a:spcBef>
              <a:defRPr sz="1680">
                <a:solidFill>
                  <a:schemeClr val="tx1"/>
                </a:solidFill>
              </a:defRPr>
            </a:lvl3pPr>
            <a:lvl4pPr marL="460673" indent="-153557">
              <a:lnSpc>
                <a:spcPct val="110000"/>
              </a:lnSpc>
              <a:spcBef>
                <a:spcPts val="0"/>
              </a:spcBef>
              <a:defRPr sz="1680">
                <a:solidFill>
                  <a:schemeClr val="tx1"/>
                </a:solidFill>
              </a:defRPr>
            </a:lvl4pPr>
            <a:lvl5pPr>
              <a:lnSpc>
                <a:spcPct val="110000"/>
              </a:lnSpc>
              <a:spcBef>
                <a:spcPts val="0"/>
              </a:spcBef>
              <a:defRPr sz="168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5D83A84-CCD3-C297-7314-225B96D47D6A}"/>
              </a:ext>
            </a:extLst>
          </p:cNvPr>
          <p:cNvSpPr>
            <a:spLocks noGrp="1"/>
          </p:cNvSpPr>
          <p:nvPr>
            <p:ph type="ftr" sz="quarter" idx="19"/>
          </p:nvPr>
        </p:nvSpPr>
        <p:spPr/>
        <p:txBody>
          <a:bodyPr/>
          <a:lstStyle/>
          <a:p>
            <a:endParaRPr lang="en-US" dirty="0"/>
          </a:p>
        </p:txBody>
      </p:sp>
      <p:sp>
        <p:nvSpPr>
          <p:cNvPr id="5" name="Slide Number">
            <a:extLst>
              <a:ext uri="{FF2B5EF4-FFF2-40B4-BE49-F238E27FC236}">
                <a16:creationId xmlns:a16="http://schemas.microsoft.com/office/drawing/2014/main" id="{74870601-E9CA-9D0E-804F-2A7353CE534A}"/>
              </a:ext>
            </a:extLst>
          </p:cNvPr>
          <p:cNvSpPr txBox="1">
            <a:spLocks noGrp="1"/>
          </p:cNvSpPr>
          <p:nvPr>
            <p:ph type="sldNum" sz="quarter" idx="4"/>
          </p:nvPr>
        </p:nvSpPr>
        <p:spPr>
          <a:xfrm>
            <a:off x="14123117" y="7763305"/>
            <a:ext cx="162523" cy="147733"/>
          </a:xfrm>
          <a:prstGeom prst="rect">
            <a:avLst/>
          </a:prstGeom>
          <a:ln w="12700">
            <a:miter lim="400000"/>
          </a:ln>
        </p:spPr>
        <p:txBody>
          <a:bodyPr wrap="none" lIns="0" tIns="0" rIns="0" bIns="0" anchor="ctr">
            <a:spAutoFit/>
          </a:bodyPr>
          <a:lstStyle>
            <a:lvl1pPr algn="r">
              <a:defRPr sz="96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435328796"/>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Cover, imagery, half, business unit">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345599" y="345643"/>
            <a:ext cx="6059016" cy="342900"/>
          </a:xfrm>
        </p:spPr>
        <p:txBody>
          <a:bodyPr/>
          <a:lstStyle>
            <a:lvl1pPr>
              <a:spcBef>
                <a:spcPts val="0"/>
              </a:spcBef>
              <a:defRPr sz="168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345599" y="916229"/>
            <a:ext cx="6059016" cy="5602606"/>
          </a:xfrm>
        </p:spPr>
        <p:txBody>
          <a:bodyPr/>
          <a:lstStyle>
            <a:lvl1pPr>
              <a:lnSpc>
                <a:spcPct val="100000"/>
              </a:lnSpc>
              <a:defRPr sz="5158">
                <a:solidFill>
                  <a:schemeClr val="tx2"/>
                </a:solidFill>
              </a:defRPr>
            </a:lvl1pPr>
          </a:lstStyle>
          <a:p>
            <a:r>
              <a:rPr lang="en-US"/>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7657105" y="341947"/>
            <a:ext cx="6628537" cy="7544753"/>
          </a:xfrm>
          <a:solidFill>
            <a:srgbClr val="E0E0E0"/>
          </a:solidFill>
        </p:spPr>
        <p:txBody>
          <a:bodyPr anchor="ctr"/>
          <a:lstStyle>
            <a:lvl1pPr algn="ctr">
              <a:defRPr>
                <a:solidFill>
                  <a:schemeClr val="accent5"/>
                </a:solidFill>
              </a:defRPr>
            </a:lvl1pPr>
          </a:lstStyle>
          <a:p>
            <a:r>
              <a:rPr lang="en-US" dirty="0"/>
              <a:t>Place imagery here</a:t>
            </a:r>
          </a:p>
        </p:txBody>
      </p:sp>
      <p:pic>
        <p:nvPicPr>
          <p:cNvPr id="4" name="Picture 3" descr="IBM 8-bar logo">
            <a:extLst>
              <a:ext uri="{FF2B5EF4-FFF2-40B4-BE49-F238E27FC236}">
                <a16:creationId xmlns:a16="http://schemas.microsoft.com/office/drawing/2014/main" id="{EEE0A3D1-7815-E46E-77D1-E2DC099B473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6667" y="7516178"/>
            <a:ext cx="982852" cy="365760"/>
          </a:xfrm>
          <a:prstGeom prst="rect">
            <a:avLst/>
          </a:prstGeom>
        </p:spPr>
      </p:pic>
    </p:spTree>
    <p:extLst>
      <p:ext uri="{BB962C8B-B14F-4D97-AF65-F5344CB8AC3E}">
        <p14:creationId xmlns:p14="http://schemas.microsoft.com/office/powerpoint/2010/main" val="391280880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5] 4-column ">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857998" cy="1287475"/>
          </a:xfrm>
        </p:spPr>
        <p:txBody>
          <a:bodyPr/>
          <a:lstStyle>
            <a:lvl1pPr>
              <a:defRPr sz="3000">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457200" y="2057400"/>
            <a:ext cx="32004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886198" y="2057400"/>
            <a:ext cx="34290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7543798" y="2057400"/>
            <a:ext cx="34290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11201400" y="2057400"/>
            <a:ext cx="29718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3">
            <a:extLst>
              <a:ext uri="{FF2B5EF4-FFF2-40B4-BE49-F238E27FC236}">
                <a16:creationId xmlns:a16="http://schemas.microsoft.com/office/drawing/2014/main" id="{3B27B3CA-6C9F-B645-B2EC-76608E192EDF}"/>
              </a:ext>
            </a:extLst>
          </p:cNvPr>
          <p:cNvSpPr>
            <a:spLocks noGrp="1"/>
          </p:cNvSpPr>
          <p:nvPr>
            <p:ph type="body" sz="quarter" idx="16"/>
          </p:nvPr>
        </p:nvSpPr>
        <p:spPr>
          <a:xfrm>
            <a:off x="457200" y="7315201"/>
            <a:ext cx="3200396"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3" name="Text Placeholder 4">
            <a:extLst>
              <a:ext uri="{FF2B5EF4-FFF2-40B4-BE49-F238E27FC236}">
                <a16:creationId xmlns:a16="http://schemas.microsoft.com/office/drawing/2014/main" id="{0FAAB340-DA0C-3F65-9E06-41AECABC46CF}"/>
              </a:ext>
            </a:extLst>
          </p:cNvPr>
          <p:cNvSpPr>
            <a:spLocks noGrp="1"/>
          </p:cNvSpPr>
          <p:nvPr>
            <p:ph type="body" sz="quarter" idx="19" hasCustomPrompt="1"/>
          </p:nvPr>
        </p:nvSpPr>
        <p:spPr>
          <a:xfrm>
            <a:off x="11201400" y="2057400"/>
            <a:ext cx="29718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4" name="Text Placeholder 4">
            <a:extLst>
              <a:ext uri="{FF2B5EF4-FFF2-40B4-BE49-F238E27FC236}">
                <a16:creationId xmlns:a16="http://schemas.microsoft.com/office/drawing/2014/main" id="{106F4451-1770-CA22-C458-C2F5BA675AD6}"/>
              </a:ext>
            </a:extLst>
          </p:cNvPr>
          <p:cNvSpPr>
            <a:spLocks noGrp="1"/>
          </p:cNvSpPr>
          <p:nvPr>
            <p:ph type="body" sz="quarter" idx="20" hasCustomPrompt="1"/>
          </p:nvPr>
        </p:nvSpPr>
        <p:spPr>
          <a:xfrm>
            <a:off x="7543800" y="2057400"/>
            <a:ext cx="34290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5" name="Text Placeholder 4">
            <a:extLst>
              <a:ext uri="{FF2B5EF4-FFF2-40B4-BE49-F238E27FC236}">
                <a16:creationId xmlns:a16="http://schemas.microsoft.com/office/drawing/2014/main" id="{9DDFA44D-6CDA-6846-5298-766EA2CEF034}"/>
              </a:ext>
            </a:extLst>
          </p:cNvPr>
          <p:cNvSpPr>
            <a:spLocks noGrp="1"/>
          </p:cNvSpPr>
          <p:nvPr>
            <p:ph type="body" sz="quarter" idx="21" hasCustomPrompt="1"/>
          </p:nvPr>
        </p:nvSpPr>
        <p:spPr>
          <a:xfrm>
            <a:off x="3886199" y="2057400"/>
            <a:ext cx="34290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6" name="Text Placeholder 4">
            <a:extLst>
              <a:ext uri="{FF2B5EF4-FFF2-40B4-BE49-F238E27FC236}">
                <a16:creationId xmlns:a16="http://schemas.microsoft.com/office/drawing/2014/main" id="{7BF8B085-3833-5C98-9358-FB6A52C8185C}"/>
              </a:ext>
            </a:extLst>
          </p:cNvPr>
          <p:cNvSpPr>
            <a:spLocks noGrp="1"/>
          </p:cNvSpPr>
          <p:nvPr>
            <p:ph type="body" sz="quarter" idx="22" hasCustomPrompt="1"/>
          </p:nvPr>
        </p:nvSpPr>
        <p:spPr>
          <a:xfrm>
            <a:off x="457196" y="2057400"/>
            <a:ext cx="32004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4" name="Text Placeholder 7">
            <a:extLst>
              <a:ext uri="{FF2B5EF4-FFF2-40B4-BE49-F238E27FC236}">
                <a16:creationId xmlns:a16="http://schemas.microsoft.com/office/drawing/2014/main" id="{F8A06D59-B511-D848-EB3E-40734B43FDE5}"/>
              </a:ext>
            </a:extLst>
          </p:cNvPr>
          <p:cNvSpPr>
            <a:spLocks noGrp="1"/>
          </p:cNvSpPr>
          <p:nvPr>
            <p:ph type="body" sz="quarter" idx="23"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3826216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6] 4-column ">
    <p:spTree>
      <p:nvGrpSpPr>
        <p:cNvPr id="1" name=""/>
        <p:cNvGrpSpPr/>
        <p:nvPr/>
      </p:nvGrpSpPr>
      <p:grpSpPr>
        <a:xfrm>
          <a:off x="0" y="0"/>
          <a:ext cx="0" cy="0"/>
          <a:chOff x="0" y="0"/>
          <a:chExt cx="0" cy="0"/>
        </a:xfrm>
      </p:grpSpPr>
      <p:sp>
        <p:nvSpPr>
          <p:cNvPr id="3" name="Title 5">
            <a:extLst>
              <a:ext uri="{FF2B5EF4-FFF2-40B4-BE49-F238E27FC236}">
                <a16:creationId xmlns:a16="http://schemas.microsoft.com/office/drawing/2014/main" id="{5A334BF7-6EF8-1EFE-6B66-87EC04E0FDD1}"/>
              </a:ext>
            </a:extLst>
          </p:cNvPr>
          <p:cNvSpPr txBox="1">
            <a:spLocks/>
          </p:cNvSpPr>
          <p:nvPr userDrawn="1"/>
        </p:nvSpPr>
        <p:spPr>
          <a:xfrm>
            <a:off x="0" y="0"/>
            <a:ext cx="14630400" cy="8229598"/>
          </a:xfrm>
          <a:prstGeom prst="rect">
            <a:avLst/>
          </a:prstGeom>
          <a:solidFill>
            <a:schemeClr val="accent5">
              <a:lumMod val="20000"/>
              <a:lumOff val="80000"/>
              <a:alpha val="60000"/>
            </a:schemeClr>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6" b="0" i="0" dirty="0">
              <a:latin typeface="Arial Regular" charset="0"/>
            </a:endParaRPr>
          </a:p>
        </p:txBody>
      </p:sp>
      <p:sp>
        <p:nvSpPr>
          <p:cNvPr id="2" name="Title"/>
          <p:cNvSpPr>
            <a:spLocks noGrp="1"/>
          </p:cNvSpPr>
          <p:nvPr>
            <p:ph type="title"/>
          </p:nvPr>
        </p:nvSpPr>
        <p:spPr>
          <a:xfrm>
            <a:off x="0" y="1"/>
            <a:ext cx="14630400" cy="4111141"/>
          </a:xfrm>
          <a:noFill/>
        </p:spPr>
        <p:txBody>
          <a:bodyPr lIns="457200" tIns="457200" rIns="228600" bIns="228600"/>
          <a:lstStyle>
            <a:lvl1pPr>
              <a:defRPr sz="7200" b="0" i="0">
                <a:solidFill>
                  <a:schemeClr val="tx1"/>
                </a:solidFill>
                <a:latin typeface="IBM Plex Sans ExtLt" panose="020B0303050203000203" pitchFamily="34" charset="0"/>
              </a:defRPr>
            </a:lvl1pPr>
          </a:lstStyle>
          <a:p>
            <a:r>
              <a:rPr lang="en-US" dirty="0"/>
              <a:t>Click to edit Master title style</a:t>
            </a:r>
          </a:p>
        </p:txBody>
      </p:sp>
      <p:sp>
        <p:nvSpPr>
          <p:cNvPr id="13" name="Content Placeholder 1"/>
          <p:cNvSpPr>
            <a:spLocks noGrp="1"/>
          </p:cNvSpPr>
          <p:nvPr>
            <p:ph sz="quarter" idx="20"/>
          </p:nvPr>
        </p:nvSpPr>
        <p:spPr>
          <a:xfrm>
            <a:off x="0" y="4112262"/>
            <a:ext cx="3657600" cy="4117339"/>
          </a:xfrm>
          <a:noFill/>
        </p:spPr>
        <p:txBody>
          <a:bodyPr lIns="457200" tIns="0" rIns="228600" bIns="228600"/>
          <a:lstStyle>
            <a:lvl1pPr>
              <a:defRPr>
                <a:solidFill>
                  <a:schemeClr val="tx1"/>
                </a:solidFill>
              </a:defRPr>
            </a:lvl1pPr>
          </a:lstStyle>
          <a:p>
            <a:pPr lvl="0"/>
            <a:r>
              <a:rPr lang="en-US" dirty="0"/>
              <a:t>Click to edit Master text styles</a:t>
            </a:r>
          </a:p>
        </p:txBody>
      </p:sp>
      <p:sp>
        <p:nvSpPr>
          <p:cNvPr id="12" name="Content Placeholder 2"/>
          <p:cNvSpPr>
            <a:spLocks noGrp="1"/>
          </p:cNvSpPr>
          <p:nvPr>
            <p:ph sz="quarter" idx="19"/>
          </p:nvPr>
        </p:nvSpPr>
        <p:spPr>
          <a:xfrm>
            <a:off x="3657602" y="4112262"/>
            <a:ext cx="3657600" cy="4117339"/>
          </a:xfrm>
          <a:noFill/>
          <a:ln>
            <a:noFill/>
          </a:ln>
        </p:spPr>
        <p:txBody>
          <a:bodyPr lIns="228600" tIns="0" rIns="228600" bIns="228600"/>
          <a:lstStyle>
            <a:lvl1pPr>
              <a:defRPr>
                <a:solidFill>
                  <a:schemeClr val="tx1"/>
                </a:solidFill>
              </a:defRPr>
            </a:lvl1pPr>
          </a:lstStyle>
          <a:p>
            <a:pPr lvl="0"/>
            <a:r>
              <a:rPr lang="en-US"/>
              <a:t>Click to edit Master text styles</a:t>
            </a:r>
          </a:p>
        </p:txBody>
      </p:sp>
      <p:sp>
        <p:nvSpPr>
          <p:cNvPr id="9" name="Content Placeholder 3"/>
          <p:cNvSpPr>
            <a:spLocks noGrp="1"/>
          </p:cNvSpPr>
          <p:nvPr>
            <p:ph sz="quarter" idx="17"/>
          </p:nvPr>
        </p:nvSpPr>
        <p:spPr>
          <a:xfrm>
            <a:off x="7315200" y="4112259"/>
            <a:ext cx="3657600" cy="4117342"/>
          </a:xfrm>
          <a:noFill/>
          <a:ln>
            <a:noFill/>
          </a:ln>
        </p:spPr>
        <p:txBody>
          <a:bodyPr lIns="228600" tIns="0" rIns="228600" bIns="228600"/>
          <a:lstStyle>
            <a:lvl1pPr>
              <a:defRPr>
                <a:solidFill>
                  <a:schemeClr val="tx1"/>
                </a:solidFill>
              </a:defRPr>
            </a:lvl1pPr>
          </a:lstStyle>
          <a:p>
            <a:pPr lvl="0"/>
            <a:r>
              <a:rPr lang="en-US"/>
              <a:t>Click to edit Master text styles</a:t>
            </a:r>
          </a:p>
        </p:txBody>
      </p:sp>
      <p:sp>
        <p:nvSpPr>
          <p:cNvPr id="10" name="Content Placeholder 4"/>
          <p:cNvSpPr>
            <a:spLocks noGrp="1"/>
          </p:cNvSpPr>
          <p:nvPr>
            <p:ph sz="quarter" idx="18"/>
          </p:nvPr>
        </p:nvSpPr>
        <p:spPr>
          <a:xfrm>
            <a:off x="10972800" y="4112259"/>
            <a:ext cx="3657600" cy="4117342"/>
          </a:xfrm>
          <a:noFill/>
          <a:ln>
            <a:noFill/>
          </a:ln>
        </p:spPr>
        <p:txBody>
          <a:bodyPr lIns="228600" tIns="0" rIns="457200" bIns="228600"/>
          <a:lstStyle>
            <a:lvl1pPr>
              <a:defRPr>
                <a:solidFill>
                  <a:schemeClr val="tx1"/>
                </a:solidFill>
              </a:defRPr>
            </a:lvl1pPr>
          </a:lstStyle>
          <a:p>
            <a:pPr lvl="0"/>
            <a:r>
              <a:rPr lang="en-US"/>
              <a:t>Click to edit Master text styles</a:t>
            </a:r>
          </a:p>
        </p:txBody>
      </p:sp>
      <p:cxnSp>
        <p:nvCxnSpPr>
          <p:cNvPr id="15" name="Straight Connector 14">
            <a:extLst>
              <a:ext uri="{FF2B5EF4-FFF2-40B4-BE49-F238E27FC236}">
                <a16:creationId xmlns:a16="http://schemas.microsoft.com/office/drawing/2014/main" id="{38320A1C-9D4D-2642-8A60-4D7502759E0A}"/>
              </a:ext>
            </a:extLst>
          </p:cNvPr>
          <p:cNvCxnSpPr>
            <a:cxnSpLocks/>
          </p:cNvCxnSpPr>
          <p:nvPr userDrawn="1"/>
        </p:nvCxnSpPr>
        <p:spPr bwMode="auto">
          <a:xfrm flipV="1">
            <a:off x="3657600" y="4114800"/>
            <a:ext cx="0" cy="370332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51D6F0D-CE7A-AD49-AE36-D798DDFEB592}"/>
              </a:ext>
            </a:extLst>
          </p:cNvPr>
          <p:cNvCxnSpPr>
            <a:cxnSpLocks/>
          </p:cNvCxnSpPr>
          <p:nvPr userDrawn="1"/>
        </p:nvCxnSpPr>
        <p:spPr bwMode="auto">
          <a:xfrm flipV="1">
            <a:off x="7315200" y="4114800"/>
            <a:ext cx="0" cy="370332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E4FA535-4023-394A-90AB-A2087397CBB3}"/>
              </a:ext>
            </a:extLst>
          </p:cNvPr>
          <p:cNvCxnSpPr>
            <a:cxnSpLocks/>
          </p:cNvCxnSpPr>
          <p:nvPr userDrawn="1"/>
        </p:nvCxnSpPr>
        <p:spPr bwMode="auto">
          <a:xfrm flipV="1">
            <a:off x="10972800" y="4111142"/>
            <a:ext cx="0" cy="3706978"/>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3">
            <a:extLst>
              <a:ext uri="{FF2B5EF4-FFF2-40B4-BE49-F238E27FC236}">
                <a16:creationId xmlns:a16="http://schemas.microsoft.com/office/drawing/2014/main" id="{A3F9652D-1ED3-764F-8248-7935C4D05E74}"/>
              </a:ext>
            </a:extLst>
          </p:cNvPr>
          <p:cNvSpPr>
            <a:spLocks noGrp="1"/>
          </p:cNvSpPr>
          <p:nvPr>
            <p:ph type="body" sz="quarter" idx="15"/>
          </p:nvPr>
        </p:nvSpPr>
        <p:spPr>
          <a:xfrm>
            <a:off x="457202" y="7315201"/>
            <a:ext cx="2971799"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30F58E0B-5609-316D-3129-010266CADBA6}"/>
              </a:ext>
            </a:extLst>
          </p:cNvPr>
          <p:cNvSpPr>
            <a:spLocks noGrp="1"/>
          </p:cNvSpPr>
          <p:nvPr>
            <p:ph type="body" sz="quarter" idx="21" hasCustomPrompt="1"/>
          </p:nvPr>
        </p:nvSpPr>
        <p:spPr>
          <a:xfrm>
            <a:off x="457200"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6245209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7] 4-column ">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54A82D6-4DC9-6F47-3EB8-50E648F2D359}"/>
              </a:ext>
            </a:extLst>
          </p:cNvPr>
          <p:cNvSpPr/>
          <p:nvPr userDrawn="1"/>
        </p:nvSpPr>
        <p:spPr bwMode="auto">
          <a:xfrm>
            <a:off x="0" y="4114800"/>
            <a:ext cx="14630400" cy="41148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328"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a:ln>
                <a:noFill/>
              </a:ln>
              <a:solidFill>
                <a:schemeClr val="bg1"/>
              </a:solidFill>
              <a:effectLst/>
              <a:latin typeface="+mn-lt"/>
            </a:endParaRPr>
          </a:p>
        </p:txBody>
      </p:sp>
      <p:sp>
        <p:nvSpPr>
          <p:cNvPr id="16" name="Content Placeholder 2"/>
          <p:cNvSpPr>
            <a:spLocks noGrp="1"/>
          </p:cNvSpPr>
          <p:nvPr>
            <p:ph idx="13"/>
          </p:nvPr>
        </p:nvSpPr>
        <p:spPr>
          <a:xfrm>
            <a:off x="7315200" y="4114800"/>
            <a:ext cx="3657600" cy="4114800"/>
          </a:xfrm>
          <a:prstGeom prst="rect">
            <a:avLst/>
          </a:prstGeom>
          <a:no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idx="14"/>
          </p:nvPr>
        </p:nvSpPr>
        <p:spPr>
          <a:xfrm>
            <a:off x="10973773" y="4114800"/>
            <a:ext cx="3657600" cy="4114800"/>
          </a:xfrm>
          <a:prstGeom prst="rect">
            <a:avLst/>
          </a:prstGeom>
          <a:no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idx="1"/>
          </p:nvPr>
        </p:nvSpPr>
        <p:spPr>
          <a:xfrm>
            <a:off x="0" y="4114798"/>
            <a:ext cx="3657600" cy="4114800"/>
          </a:xfrm>
          <a:prstGeom prst="rect">
            <a:avLst/>
          </a:prstGeom>
          <a:noFill/>
        </p:spPr>
        <p:txBody>
          <a:bodyPr lIns="4572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3657600" y="4114800"/>
            <a:ext cx="3657600" cy="4114800"/>
          </a:xfrm>
          <a:prstGeom prst="rect">
            <a:avLst/>
          </a:prstGeom>
          <a:no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438912"/>
            <a:ext cx="8686800" cy="1143000"/>
          </a:xfrm>
        </p:spPr>
        <p:txBody>
          <a:bodyPr>
            <a:noAutofit/>
          </a:bodyPr>
          <a:lstStyle>
            <a:lvl1pPr>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r>
              <a:rPr lang="en-US" dirty="0"/>
              <a:t>Click to edit Master title style</a:t>
            </a:r>
            <a:br>
              <a:rPr lang="en-US" dirty="0"/>
            </a:br>
            <a:endParaRPr lang="en-US" dirty="0"/>
          </a:p>
        </p:txBody>
      </p:sp>
      <p:cxnSp>
        <p:nvCxnSpPr>
          <p:cNvPr id="24" name="Straight Connector 23"/>
          <p:cNvCxnSpPr/>
          <p:nvPr userDrawn="1"/>
        </p:nvCxnSpPr>
        <p:spPr>
          <a:xfrm>
            <a:off x="73152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09728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36576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1" name="Date Placeholder 2"/>
          <p:cNvSpPr txBox="1">
            <a:spLocks/>
          </p:cNvSpPr>
          <p:nvPr userDrawn="1"/>
        </p:nvSpPr>
        <p:spPr>
          <a:xfrm>
            <a:off x="2256150" y="7899659"/>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8" b="0" i="0">
                <a:solidFill>
                  <a:schemeClr val="bg2">
                    <a:alpha val="60000"/>
                  </a:schemeClr>
                </a:solidFill>
                <a:latin typeface="IBM Plex Sans" charset="0"/>
                <a:ea typeface="IBM Plex Sans" charset="0"/>
                <a:cs typeface="IBM Plex Sans" charset="0"/>
              </a:rPr>
              <a:t> </a:t>
            </a:r>
            <a:fld id="{7C9968D1-C8E5-4FE3-AED4-7D4518C301B3}" type="datetime3">
              <a:rPr lang="en-US" sz="798"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31 January 2025</a:t>
            </a:fld>
            <a:endParaRPr lang="en-US" sz="798" b="0" i="0">
              <a:solidFill>
                <a:schemeClr val="bg2">
                  <a:alpha val="60000"/>
                </a:schemeClr>
              </a:solidFill>
              <a:latin typeface="IBM Plex Sans" charset="0"/>
              <a:ea typeface="IBM Plex Sans" charset="0"/>
              <a:cs typeface="IBM Plex Sans" charset="0"/>
            </a:endParaRPr>
          </a:p>
        </p:txBody>
      </p:sp>
      <p:pic>
        <p:nvPicPr>
          <p:cNvPr id="13" name="Picture 12">
            <a:extLst>
              <a:ext uri="{FF2B5EF4-FFF2-40B4-BE49-F238E27FC236}">
                <a16:creationId xmlns:a16="http://schemas.microsoft.com/office/drawing/2014/main" id="{803969F6-865B-0B4F-8298-67A388D41C4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cxnSp>
        <p:nvCxnSpPr>
          <p:cNvPr id="6" name="Straight Connector 5">
            <a:extLst>
              <a:ext uri="{FF2B5EF4-FFF2-40B4-BE49-F238E27FC236}">
                <a16:creationId xmlns:a16="http://schemas.microsoft.com/office/drawing/2014/main" id="{4E5B9D5C-D12E-4156-D73A-70AD9E5EAAA0}"/>
              </a:ext>
            </a:extLst>
          </p:cNvPr>
          <p:cNvCxnSpPr>
            <a:cxnSpLocks/>
          </p:cNvCxnSpPr>
          <p:nvPr userDrawn="1"/>
        </p:nvCxnSpPr>
        <p:spPr bwMode="auto">
          <a:xfrm flipV="1">
            <a:off x="10972802"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03B57EE0-2027-64C5-37BE-11D5CA2AB609}"/>
              </a:ext>
            </a:extLst>
          </p:cNvPr>
          <p:cNvCxnSpPr>
            <a:cxnSpLocks/>
          </p:cNvCxnSpPr>
          <p:nvPr userDrawn="1"/>
        </p:nvCxnSpPr>
        <p:spPr bwMode="auto">
          <a:xfrm flipV="1">
            <a:off x="7315202"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34AA72CF-4F11-DB8A-48D9-916C9FF9BFB4}"/>
              </a:ext>
            </a:extLst>
          </p:cNvPr>
          <p:cNvCxnSpPr>
            <a:cxnSpLocks/>
          </p:cNvCxnSpPr>
          <p:nvPr userDrawn="1"/>
        </p:nvCxnSpPr>
        <p:spPr bwMode="auto">
          <a:xfrm flipV="1">
            <a:off x="3657602"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Footer Placeholder 3">
            <a:extLst>
              <a:ext uri="{FF2B5EF4-FFF2-40B4-BE49-F238E27FC236}">
                <a16:creationId xmlns:a16="http://schemas.microsoft.com/office/drawing/2014/main" id="{32109157-B1C1-37A4-025F-FFCC7F383B05}"/>
              </a:ext>
            </a:extLst>
          </p:cNvPr>
          <p:cNvSpPr txBox="1">
            <a:spLocks/>
          </p:cNvSpPr>
          <p:nvPr userDrawn="1"/>
        </p:nvSpPr>
        <p:spPr>
          <a:xfrm>
            <a:off x="914400" y="7947552"/>
            <a:ext cx="2284416" cy="219052"/>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a:solidFill>
                  <a:schemeClr val="tx1"/>
                </a:solidFill>
                <a:latin typeface="IBM Plex Sans Light" panose="020B0403050203000203" pitchFamily="34" charset="0"/>
                <a:ea typeface="IBM Plex Sans" charset="0"/>
                <a:cs typeface="IBM Plex Sans" charset="0"/>
              </a:rPr>
              <a:t>IBM </a:t>
            </a:r>
            <a:r>
              <a:rPr lang="en-US" sz="800" b="0" i="0">
                <a:solidFill>
                  <a:schemeClr val="tx1"/>
                </a:solidFill>
                <a:latin typeface="IBM Plex Sans" panose="020B0503050203000203" pitchFamily="34" charset="0"/>
                <a:ea typeface="IBM Plex Sans" charset="0"/>
                <a:cs typeface="IBM Plex Sans" charset="0"/>
              </a:rPr>
              <a:t>Institute for Business Value</a:t>
            </a:r>
          </a:p>
        </p:txBody>
      </p:sp>
      <p:sp>
        <p:nvSpPr>
          <p:cNvPr id="10" name="Footer Placeholder 3">
            <a:extLst>
              <a:ext uri="{FF2B5EF4-FFF2-40B4-BE49-F238E27FC236}">
                <a16:creationId xmlns:a16="http://schemas.microsoft.com/office/drawing/2014/main" id="{4356F305-2C49-348E-A612-6F480BB26CAC}"/>
              </a:ext>
            </a:extLst>
          </p:cNvPr>
          <p:cNvSpPr txBox="1">
            <a:spLocks/>
          </p:cNvSpPr>
          <p:nvPr userDrawn="1"/>
        </p:nvSpPr>
        <p:spPr>
          <a:xfrm>
            <a:off x="3886200" y="7947555"/>
            <a:ext cx="2284416" cy="219052"/>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a:solidFill>
                  <a:schemeClr val="tx1"/>
                </a:solidFill>
                <a:latin typeface="+mn-lt"/>
                <a:ea typeface="IBM Plex Sans" charset="0"/>
                <a:cs typeface="IBM Plex Sans" charset="0"/>
              </a:rPr>
              <a:t>© 2023 IBM Corporation               </a:t>
            </a:r>
          </a:p>
        </p:txBody>
      </p:sp>
      <p:sp>
        <p:nvSpPr>
          <p:cNvPr id="11" name="TextBox 10">
            <a:extLst>
              <a:ext uri="{FF2B5EF4-FFF2-40B4-BE49-F238E27FC236}">
                <a16:creationId xmlns:a16="http://schemas.microsoft.com/office/drawing/2014/main" id="{BF425C24-473B-038D-035D-11F33758B5C2}"/>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pPr algn="l">
                <a:lnSpc>
                  <a:spcPct val="110000"/>
                </a:lnSpc>
                <a:spcBef>
                  <a:spcPts val="1800"/>
                </a:spcBef>
              </a:p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19" name="Text Placeholder 13">
            <a:extLst>
              <a:ext uri="{FF2B5EF4-FFF2-40B4-BE49-F238E27FC236}">
                <a16:creationId xmlns:a16="http://schemas.microsoft.com/office/drawing/2014/main" id="{6798544B-6270-4946-957E-CC2C772008DD}"/>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5" name="Text Placeholder 7">
            <a:extLst>
              <a:ext uri="{FF2B5EF4-FFF2-40B4-BE49-F238E27FC236}">
                <a16:creationId xmlns:a16="http://schemas.microsoft.com/office/drawing/2014/main" id="{F620D948-17C0-BAA2-E2CF-AD6656849CA1}"/>
              </a:ext>
            </a:extLst>
          </p:cNvPr>
          <p:cNvSpPr>
            <a:spLocks noGrp="1"/>
          </p:cNvSpPr>
          <p:nvPr>
            <p:ph type="body" sz="quarter" idx="17" hasCustomPrompt="1"/>
          </p:nvPr>
        </p:nvSpPr>
        <p:spPr>
          <a:xfrm>
            <a:off x="457201" y="182880"/>
            <a:ext cx="3200393" cy="246887"/>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3276946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4] 6 small boxes">
    <p:spTree>
      <p:nvGrpSpPr>
        <p:cNvPr id="1" name=""/>
        <p:cNvGrpSpPr/>
        <p:nvPr/>
      </p:nvGrpSpPr>
      <p:grpSpPr>
        <a:xfrm>
          <a:off x="0" y="0"/>
          <a:ext cx="0" cy="0"/>
          <a:chOff x="0" y="0"/>
          <a:chExt cx="0" cy="0"/>
        </a:xfrm>
      </p:grpSpPr>
      <p:sp>
        <p:nvSpPr>
          <p:cNvPr id="6" name="Title 5"/>
          <p:cNvSpPr txBox="1">
            <a:spLocks/>
          </p:cNvSpPr>
          <p:nvPr userDrawn="1"/>
        </p:nvSpPr>
        <p:spPr>
          <a:xfrm>
            <a:off x="0" y="0"/>
            <a:ext cx="14630400" cy="8229600"/>
          </a:xfrm>
          <a:prstGeom prst="rect">
            <a:avLst/>
          </a:prstGeom>
          <a:solidFill>
            <a:srgbClr val="E5F6FF"/>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6" b="0" i="0" dirty="0">
              <a:latin typeface="Arial Regular" charset="0"/>
            </a:endParaRPr>
          </a:p>
        </p:txBody>
      </p:sp>
      <p:sp>
        <p:nvSpPr>
          <p:cNvPr id="10" name="Content Placeholder 4"/>
          <p:cNvSpPr>
            <a:spLocks noGrp="1"/>
          </p:cNvSpPr>
          <p:nvPr>
            <p:ph sz="quarter" idx="18"/>
          </p:nvPr>
        </p:nvSpPr>
        <p:spPr>
          <a:xfrm>
            <a:off x="10972800" y="0"/>
            <a:ext cx="3657600" cy="4114800"/>
          </a:xfrm>
          <a:prstGeom prst="rect">
            <a:avLst/>
          </a:prstGeom>
          <a:noFill/>
        </p:spPr>
        <p:txBody>
          <a:bodyPr lIns="0" tIns="5486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 name="Title 1"/>
          <p:cNvSpPr>
            <a:spLocks noGrp="1"/>
          </p:cNvSpPr>
          <p:nvPr>
            <p:ph type="title" hasCustomPrompt="1"/>
          </p:nvPr>
        </p:nvSpPr>
        <p:spPr>
          <a:xfrm>
            <a:off x="457202" y="457200"/>
            <a:ext cx="2971801" cy="3429000"/>
          </a:xfrm>
        </p:spPr>
        <p:txBody>
          <a:bodyPr>
            <a:noAutofit/>
          </a:bodyPr>
          <a:lstStyle>
            <a:lvl1pPr>
              <a:defRPr sz="2800">
                <a:solidFill>
                  <a:srgbClr val="001141"/>
                </a:solidFill>
              </a:defRPr>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3657595" y="14521"/>
            <a:ext cx="3657600" cy="4114800"/>
          </a:xfrm>
          <a:prstGeom prst="rect">
            <a:avLst/>
          </a:prstGeom>
          <a:noFill/>
        </p:spPr>
        <p:txBody>
          <a:bodyPr lIns="0" tIns="5486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9" name="Content Placeholder 7"/>
          <p:cNvSpPr>
            <a:spLocks noGrp="1"/>
          </p:cNvSpPr>
          <p:nvPr>
            <p:ph sz="quarter" idx="15"/>
          </p:nvPr>
        </p:nvSpPr>
        <p:spPr>
          <a:xfrm>
            <a:off x="7315200" y="0"/>
            <a:ext cx="3657600" cy="4114800"/>
          </a:xfrm>
          <a:prstGeom prst="rect">
            <a:avLst/>
          </a:prstGeom>
          <a:noFill/>
        </p:spPr>
        <p:txBody>
          <a:bodyPr lIns="0" tIns="5486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7" name="Footer Placeholder 3">
            <a:extLst>
              <a:ext uri="{FF2B5EF4-FFF2-40B4-BE49-F238E27FC236}">
                <a16:creationId xmlns:a16="http://schemas.microsoft.com/office/drawing/2014/main" id="{B1C0CBA1-460E-2448-B276-CE4017DE072F}"/>
              </a:ext>
            </a:extLst>
          </p:cNvPr>
          <p:cNvSpPr txBox="1">
            <a:spLocks/>
          </p:cNvSpPr>
          <p:nvPr userDrawn="1"/>
        </p:nvSpPr>
        <p:spPr>
          <a:xfrm>
            <a:off x="914400" y="7947552"/>
            <a:ext cx="2284416" cy="219052"/>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09B0701B-7540-2D4A-8102-88493CA0749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468DF8D0-1210-C147-8207-2FCB05CD93A5}"/>
              </a:ext>
            </a:extLst>
          </p:cNvPr>
          <p:cNvSpPr txBox="1">
            <a:spLocks/>
          </p:cNvSpPr>
          <p:nvPr userDrawn="1"/>
        </p:nvSpPr>
        <p:spPr>
          <a:xfrm>
            <a:off x="3886200" y="7947555"/>
            <a:ext cx="2284416" cy="219052"/>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24" name="Text Placeholder 13">
            <a:extLst>
              <a:ext uri="{FF2B5EF4-FFF2-40B4-BE49-F238E27FC236}">
                <a16:creationId xmlns:a16="http://schemas.microsoft.com/office/drawing/2014/main" id="{5346FFF0-AE49-DD44-9424-041D7790E274}"/>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6" name="TextBox 15">
            <a:extLst>
              <a:ext uri="{FF2B5EF4-FFF2-40B4-BE49-F238E27FC236}">
                <a16:creationId xmlns:a16="http://schemas.microsoft.com/office/drawing/2014/main" id="{4FF182AC-E336-C449-99C6-CD76F5385E49}"/>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pPr algn="l">
                <a:lnSpc>
                  <a:spcPct val="110000"/>
                </a:lnSpc>
                <a:spcBef>
                  <a:spcPts val="1800"/>
                </a:spcBef>
              </a:pPr>
              <a:t>‹#›</a:t>
            </a:fld>
            <a:endParaRPr lang="en-US" sz="800" b="0" i="0" dirty="0">
              <a:solidFill>
                <a:schemeClr val="tx1"/>
              </a:solidFill>
              <a:latin typeface="IBM Plex Sans Medm" panose="020B0503050203000203" pitchFamily="34" charset="0"/>
              <a:ea typeface="IBM Plex Sans" charset="0"/>
              <a:cs typeface="IBM Plex Sans" charset="0"/>
            </a:endParaRPr>
          </a:p>
        </p:txBody>
      </p:sp>
      <p:cxnSp>
        <p:nvCxnSpPr>
          <p:cNvPr id="5" name="Straight Connector 4">
            <a:extLst>
              <a:ext uri="{FF2B5EF4-FFF2-40B4-BE49-F238E27FC236}">
                <a16:creationId xmlns:a16="http://schemas.microsoft.com/office/drawing/2014/main" id="{5308E30A-FCE5-019B-DEB5-F6D15B5FC6CD}"/>
              </a:ext>
            </a:extLst>
          </p:cNvPr>
          <p:cNvCxnSpPr/>
          <p:nvPr userDrawn="1"/>
        </p:nvCxnSpPr>
        <p:spPr bwMode="auto">
          <a:xfrm>
            <a:off x="3657602" y="457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B914E05C-EFDC-83EE-CDCA-F9C9A0D199CF}"/>
              </a:ext>
            </a:extLst>
          </p:cNvPr>
          <p:cNvCxnSpPr/>
          <p:nvPr userDrawn="1"/>
        </p:nvCxnSpPr>
        <p:spPr bwMode="auto">
          <a:xfrm>
            <a:off x="7315202" y="457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A63BE46-6247-F822-4731-6DE3D1C69456}"/>
              </a:ext>
            </a:extLst>
          </p:cNvPr>
          <p:cNvCxnSpPr/>
          <p:nvPr userDrawn="1"/>
        </p:nvCxnSpPr>
        <p:spPr bwMode="auto">
          <a:xfrm>
            <a:off x="10972802" y="457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209AED25-D6FE-2A3E-C452-4F32D0A9F4D2}"/>
              </a:ext>
            </a:extLst>
          </p:cNvPr>
          <p:cNvSpPr txBox="1"/>
          <p:nvPr userDrawn="1"/>
        </p:nvSpPr>
        <p:spPr>
          <a:xfrm>
            <a:off x="457200" y="4572000"/>
            <a:ext cx="2286000" cy="1219200"/>
          </a:xfrm>
          <a:prstGeom prst="rect">
            <a:avLst/>
          </a:prstGeom>
          <a:noFill/>
        </p:spPr>
        <p:txBody>
          <a:bodyPr wrap="squar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26" name="Text Placeholder 3">
            <a:extLst>
              <a:ext uri="{FF2B5EF4-FFF2-40B4-BE49-F238E27FC236}">
                <a16:creationId xmlns:a16="http://schemas.microsoft.com/office/drawing/2014/main" id="{CE1E8A20-C8D2-76A2-B504-EFCFC9471642}"/>
              </a:ext>
            </a:extLst>
          </p:cNvPr>
          <p:cNvSpPr>
            <a:spLocks noGrp="1"/>
          </p:cNvSpPr>
          <p:nvPr>
            <p:ph type="body" sz="half" idx="2"/>
          </p:nvPr>
        </p:nvSpPr>
        <p:spPr>
          <a:xfrm>
            <a:off x="457201" y="4114801"/>
            <a:ext cx="2971800" cy="2926397"/>
          </a:xfrm>
        </p:spPr>
        <p:txBody>
          <a:bodyPr lIns="0" tIns="0" rIns="0" bIns="0"/>
          <a:lstStyle>
            <a:lvl1pPr marL="0" indent="0">
              <a:buNone/>
              <a:defRPr sz="2000">
                <a:solidFill>
                  <a:srgbClr val="001141"/>
                </a:solidFill>
              </a:defRPr>
            </a:lvl1pPr>
            <a:lvl2pPr marL="457164" indent="0">
              <a:buNone/>
              <a:defRPr sz="1400"/>
            </a:lvl2pPr>
            <a:lvl3pPr marL="914328" indent="0">
              <a:buNone/>
              <a:defRPr sz="1200"/>
            </a:lvl3pPr>
            <a:lvl4pPr marL="1371490" indent="0">
              <a:buNone/>
              <a:defRPr sz="1000"/>
            </a:lvl4pPr>
            <a:lvl5pPr marL="1828654" indent="0">
              <a:buNone/>
              <a:defRPr sz="1000"/>
            </a:lvl5pPr>
            <a:lvl6pPr marL="2285818" indent="0">
              <a:buNone/>
              <a:defRPr sz="1000"/>
            </a:lvl6pPr>
            <a:lvl7pPr marL="2742982" indent="0">
              <a:buNone/>
              <a:defRPr sz="1000"/>
            </a:lvl7pPr>
            <a:lvl8pPr marL="3200144" indent="0">
              <a:buNone/>
              <a:defRPr sz="1000"/>
            </a:lvl8pPr>
            <a:lvl9pPr marL="3657307" indent="0">
              <a:buNone/>
              <a:defRPr sz="1000"/>
            </a:lvl9pPr>
          </a:lstStyle>
          <a:p>
            <a:pPr lvl="0"/>
            <a:r>
              <a:rPr lang="en-US"/>
              <a:t>Click to edit Master text styles</a:t>
            </a:r>
          </a:p>
        </p:txBody>
      </p:sp>
      <p:sp>
        <p:nvSpPr>
          <p:cNvPr id="4" name="Text Placeholder 7">
            <a:extLst>
              <a:ext uri="{FF2B5EF4-FFF2-40B4-BE49-F238E27FC236}">
                <a16:creationId xmlns:a16="http://schemas.microsoft.com/office/drawing/2014/main" id="{59C200C3-CDC3-6BEB-BD50-22DABF021245}"/>
              </a:ext>
            </a:extLst>
          </p:cNvPr>
          <p:cNvSpPr>
            <a:spLocks noGrp="1"/>
          </p:cNvSpPr>
          <p:nvPr>
            <p:ph type="body" sz="quarter" idx="22" hasCustomPrompt="1"/>
          </p:nvPr>
        </p:nvSpPr>
        <p:spPr>
          <a:xfrm>
            <a:off x="457202" y="182883"/>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54031201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7-2] hd, variable; 2 txt">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4C68F8F4-0A0B-561A-B88E-CDB3C007A3BF}"/>
              </a:ext>
            </a:extLst>
          </p:cNvPr>
          <p:cNvSpPr txBox="1">
            <a:spLocks/>
          </p:cNvSpPr>
          <p:nvPr userDrawn="1"/>
        </p:nvSpPr>
        <p:spPr>
          <a:xfrm>
            <a:off x="0" y="0"/>
            <a:ext cx="14630400" cy="8229598"/>
          </a:xfrm>
          <a:prstGeom prst="rect">
            <a:avLst/>
          </a:prstGeom>
          <a:solidFill>
            <a:schemeClr val="accent5">
              <a:lumMod val="20000"/>
              <a:lumOff val="80000"/>
              <a:alpha val="60000"/>
            </a:schemeClr>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6" b="0" i="0" dirty="0">
              <a:latin typeface="Arial Regular" charset="0"/>
            </a:endParaRPr>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1"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itle">
            <a:extLst>
              <a:ext uri="{FF2B5EF4-FFF2-40B4-BE49-F238E27FC236}">
                <a16:creationId xmlns:a16="http://schemas.microsoft.com/office/drawing/2014/main" id="{C008C15D-C6EE-D94C-AED9-A77F48974D34}"/>
              </a:ext>
            </a:extLst>
          </p:cNvPr>
          <p:cNvSpPr>
            <a:spLocks noGrp="1"/>
          </p:cNvSpPr>
          <p:nvPr>
            <p:ph type="title"/>
          </p:nvPr>
        </p:nvSpPr>
        <p:spPr>
          <a:xfrm>
            <a:off x="457200" y="457200"/>
            <a:ext cx="6627571" cy="1287475"/>
          </a:xfrm>
        </p:spPr>
        <p:txBody>
          <a:bodyPr/>
          <a:lstStyle>
            <a:lvl1pPr>
              <a:defRPr sz="3200">
                <a:solidFill>
                  <a:schemeClr val="tx1"/>
                </a:solidFill>
              </a:defRPr>
            </a:lvl1pPr>
          </a:lstStyle>
          <a:p>
            <a:r>
              <a:rPr lang="en-US"/>
              <a:t>Click to edit Master title style</a:t>
            </a:r>
            <a:endParaRPr lang="en-US" dirty="0"/>
          </a:p>
        </p:txBody>
      </p:sp>
      <p:sp>
        <p:nvSpPr>
          <p:cNvPr id="13" name="Content Placeholder">
            <a:extLst>
              <a:ext uri="{FF2B5EF4-FFF2-40B4-BE49-F238E27FC236}">
                <a16:creationId xmlns:a16="http://schemas.microsoft.com/office/drawing/2014/main" id="{229935DA-EE12-504A-A42D-8C8FC12B7616}"/>
              </a:ext>
            </a:extLst>
          </p:cNvPr>
          <p:cNvSpPr>
            <a:spLocks noGrp="1"/>
          </p:cNvSpPr>
          <p:nvPr>
            <p:ph sz="quarter" idx="13"/>
          </p:nvPr>
        </p:nvSpPr>
        <p:spPr>
          <a:xfrm>
            <a:off x="457199" y="2057399"/>
            <a:ext cx="6629400" cy="5486400"/>
          </a:xfrm>
        </p:spPr>
        <p:txBody>
          <a:bodyPr/>
          <a:lstStyle>
            <a:lvl1pPr>
              <a:defRPr sz="2400">
                <a:solidFill>
                  <a:schemeClr val="tx1"/>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3C1A1368-427E-E729-C688-CEA619FABAF5}"/>
              </a:ext>
            </a:extLst>
          </p:cNvPr>
          <p:cNvSpPr>
            <a:spLocks noGrp="1"/>
          </p:cNvSpPr>
          <p:nvPr>
            <p:ph type="body" sz="quarter" idx="18" hasCustomPrompt="1"/>
          </p:nvPr>
        </p:nvSpPr>
        <p:spPr>
          <a:xfrm>
            <a:off x="457201" y="182882"/>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4" name="Text Placeholder 1">
            <a:extLst>
              <a:ext uri="{FF2B5EF4-FFF2-40B4-BE49-F238E27FC236}">
                <a16:creationId xmlns:a16="http://schemas.microsoft.com/office/drawing/2014/main" id="{566B3B21-DCDD-6C45-C936-3B77F3E462EF}"/>
              </a:ext>
            </a:extLst>
          </p:cNvPr>
          <p:cNvSpPr>
            <a:spLocks noGrp="1"/>
          </p:cNvSpPr>
          <p:nvPr>
            <p:ph type="body" sz="quarter" idx="19"/>
          </p:nvPr>
        </p:nvSpPr>
        <p:spPr>
          <a:xfrm>
            <a:off x="7318771" y="-2"/>
            <a:ext cx="3657600" cy="8229600"/>
          </a:xfrm>
        </p:spPr>
        <p:txBody>
          <a:bodyPr lIns="228600" tIns="457200" rIns="22860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
            <a:extLst>
              <a:ext uri="{FF2B5EF4-FFF2-40B4-BE49-F238E27FC236}">
                <a16:creationId xmlns:a16="http://schemas.microsoft.com/office/drawing/2014/main" id="{1183E754-C11A-6BDF-8DEA-FD356F968A2E}"/>
              </a:ext>
            </a:extLst>
          </p:cNvPr>
          <p:cNvSpPr>
            <a:spLocks noGrp="1"/>
          </p:cNvSpPr>
          <p:nvPr>
            <p:ph type="body" sz="quarter" idx="20"/>
          </p:nvPr>
        </p:nvSpPr>
        <p:spPr>
          <a:xfrm>
            <a:off x="10983353" y="0"/>
            <a:ext cx="3657600" cy="8229600"/>
          </a:xfrm>
        </p:spPr>
        <p:txBody>
          <a:bodyPr lIns="228600" tIns="457200" rIns="22860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3">
            <a:extLst>
              <a:ext uri="{FF2B5EF4-FFF2-40B4-BE49-F238E27FC236}">
                <a16:creationId xmlns:a16="http://schemas.microsoft.com/office/drawing/2014/main" id="{015801FC-5658-C5C5-786B-4628C96C49EB}"/>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Tree>
    <p:extLst>
      <p:ext uri="{BB962C8B-B14F-4D97-AF65-F5344CB8AC3E}">
        <p14:creationId xmlns:p14="http://schemas.microsoft.com/office/powerpoint/2010/main" val="201029412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4-5] 9 small boxes">
    <p:spTree>
      <p:nvGrpSpPr>
        <p:cNvPr id="1" name=""/>
        <p:cNvGrpSpPr/>
        <p:nvPr/>
      </p:nvGrpSpPr>
      <p:grpSpPr>
        <a:xfrm>
          <a:off x="0" y="0"/>
          <a:ext cx="0" cy="0"/>
          <a:chOff x="0" y="0"/>
          <a:chExt cx="0" cy="0"/>
        </a:xfrm>
      </p:grpSpPr>
      <p:sp>
        <p:nvSpPr>
          <p:cNvPr id="6" name="Title 5"/>
          <p:cNvSpPr txBox="1">
            <a:spLocks/>
          </p:cNvSpPr>
          <p:nvPr userDrawn="1"/>
        </p:nvSpPr>
        <p:spPr>
          <a:xfrm>
            <a:off x="0" y="0"/>
            <a:ext cx="14630400" cy="8229600"/>
          </a:xfrm>
          <a:prstGeom prst="rect">
            <a:avLst/>
          </a:prstGeom>
          <a:solidFill>
            <a:srgbClr val="E5F6FF"/>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6" b="0" i="0" dirty="0">
              <a:latin typeface="Arial Regular" charset="0"/>
            </a:endParaRPr>
          </a:p>
        </p:txBody>
      </p:sp>
      <p:sp>
        <p:nvSpPr>
          <p:cNvPr id="10" name="Content Placeholder 4"/>
          <p:cNvSpPr>
            <a:spLocks noGrp="1"/>
          </p:cNvSpPr>
          <p:nvPr>
            <p:ph sz="quarter" idx="18"/>
          </p:nvPr>
        </p:nvSpPr>
        <p:spPr>
          <a:xfrm>
            <a:off x="10972800" y="20574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 name="Title 1"/>
          <p:cNvSpPr>
            <a:spLocks noGrp="1"/>
          </p:cNvSpPr>
          <p:nvPr>
            <p:ph type="title" hasCustomPrompt="1"/>
          </p:nvPr>
        </p:nvSpPr>
        <p:spPr>
          <a:xfrm>
            <a:off x="457202" y="457200"/>
            <a:ext cx="6629401" cy="1326196"/>
          </a:xfrm>
        </p:spPr>
        <p:txBody>
          <a:bodyPr>
            <a:noAutofit/>
          </a:bodyPr>
          <a:lstStyle>
            <a:lvl1pPr>
              <a:defRPr sz="2800">
                <a:solidFill>
                  <a:srgbClr val="001141"/>
                </a:solidFill>
              </a:defRPr>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3657600" y="20574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9" name="Content Placeholder 7"/>
          <p:cNvSpPr>
            <a:spLocks noGrp="1"/>
          </p:cNvSpPr>
          <p:nvPr>
            <p:ph sz="quarter" idx="15"/>
          </p:nvPr>
        </p:nvSpPr>
        <p:spPr>
          <a:xfrm>
            <a:off x="7315200" y="20574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1" name="Content Placeholder 13"/>
          <p:cNvSpPr>
            <a:spLocks noGrp="1"/>
          </p:cNvSpPr>
          <p:nvPr>
            <p:ph sz="quarter" idx="17"/>
          </p:nvPr>
        </p:nvSpPr>
        <p:spPr>
          <a:xfrm>
            <a:off x="10972800" y="4114799"/>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799"/>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1" name="Content Placeholder 7"/>
          <p:cNvSpPr>
            <a:spLocks noGrp="1"/>
          </p:cNvSpPr>
          <p:nvPr>
            <p:ph sz="quarter" idx="20"/>
          </p:nvPr>
        </p:nvSpPr>
        <p:spPr>
          <a:xfrm>
            <a:off x="7315200" y="4114799"/>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7" name="Footer Placeholder 3">
            <a:extLst>
              <a:ext uri="{FF2B5EF4-FFF2-40B4-BE49-F238E27FC236}">
                <a16:creationId xmlns:a16="http://schemas.microsoft.com/office/drawing/2014/main" id="{B1C0CBA1-460E-2448-B276-CE4017DE072F}"/>
              </a:ext>
            </a:extLst>
          </p:cNvPr>
          <p:cNvSpPr txBox="1">
            <a:spLocks/>
          </p:cNvSpPr>
          <p:nvPr userDrawn="1"/>
        </p:nvSpPr>
        <p:spPr>
          <a:xfrm>
            <a:off x="914400" y="7947552"/>
            <a:ext cx="2284416" cy="219052"/>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09B0701B-7540-2D4A-8102-88493CA0749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468DF8D0-1210-C147-8207-2FCB05CD93A5}"/>
              </a:ext>
            </a:extLst>
          </p:cNvPr>
          <p:cNvSpPr txBox="1">
            <a:spLocks/>
          </p:cNvSpPr>
          <p:nvPr userDrawn="1"/>
        </p:nvSpPr>
        <p:spPr>
          <a:xfrm>
            <a:off x="3886200" y="7947555"/>
            <a:ext cx="2284416" cy="219052"/>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24" name="Text Placeholder 13">
            <a:extLst>
              <a:ext uri="{FF2B5EF4-FFF2-40B4-BE49-F238E27FC236}">
                <a16:creationId xmlns:a16="http://schemas.microsoft.com/office/drawing/2014/main" id="{5346FFF0-AE49-DD44-9424-041D7790E274}"/>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6" name="TextBox 15">
            <a:extLst>
              <a:ext uri="{FF2B5EF4-FFF2-40B4-BE49-F238E27FC236}">
                <a16:creationId xmlns:a16="http://schemas.microsoft.com/office/drawing/2014/main" id="{4FF182AC-E336-C449-99C6-CD76F5385E49}"/>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pPr algn="l">
                <a:lnSpc>
                  <a:spcPct val="110000"/>
                </a:lnSpc>
                <a:spcBef>
                  <a:spcPts val="1800"/>
                </a:spcBef>
              </a:pPr>
              <a:t>‹#›</a:t>
            </a:fld>
            <a:endParaRPr lang="en-US" sz="800" b="0" i="0" dirty="0">
              <a:solidFill>
                <a:schemeClr val="tx1"/>
              </a:solidFill>
              <a:latin typeface="IBM Plex Sans Medm" panose="020B0503050203000203" pitchFamily="34" charset="0"/>
              <a:ea typeface="IBM Plex Sans" charset="0"/>
              <a:cs typeface="IBM Plex Sans" charset="0"/>
            </a:endParaRPr>
          </a:p>
        </p:txBody>
      </p:sp>
      <p:cxnSp>
        <p:nvCxnSpPr>
          <p:cNvPr id="7" name="Straight Connector 6">
            <a:extLst>
              <a:ext uri="{FF2B5EF4-FFF2-40B4-BE49-F238E27FC236}">
                <a16:creationId xmlns:a16="http://schemas.microsoft.com/office/drawing/2014/main" id="{B914E05C-EFDC-83EE-CDCA-F9C9A0D199CF}"/>
              </a:ext>
            </a:extLst>
          </p:cNvPr>
          <p:cNvCxnSpPr/>
          <p:nvPr userDrawn="1"/>
        </p:nvCxnSpPr>
        <p:spPr bwMode="auto">
          <a:xfrm>
            <a:off x="7315202" y="20574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A63BE46-6247-F822-4731-6DE3D1C69456}"/>
              </a:ext>
            </a:extLst>
          </p:cNvPr>
          <p:cNvCxnSpPr/>
          <p:nvPr userDrawn="1"/>
        </p:nvCxnSpPr>
        <p:spPr bwMode="auto">
          <a:xfrm>
            <a:off x="10972802" y="20574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ABCC3D9-5EBD-F122-62CD-FEAA5A6F53E6}"/>
              </a:ext>
            </a:extLst>
          </p:cNvPr>
          <p:cNvCxnSpPr/>
          <p:nvPr userDrawn="1"/>
        </p:nvCxnSpPr>
        <p:spPr bwMode="auto">
          <a:xfrm>
            <a:off x="7315202"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04F96EF-E60D-F38E-B6E4-38D9CDA15291}"/>
              </a:ext>
            </a:extLst>
          </p:cNvPr>
          <p:cNvCxnSpPr/>
          <p:nvPr userDrawn="1"/>
        </p:nvCxnSpPr>
        <p:spPr bwMode="auto">
          <a:xfrm>
            <a:off x="10972802"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209AED25-D6FE-2A3E-C452-4F32D0A9F4D2}"/>
              </a:ext>
            </a:extLst>
          </p:cNvPr>
          <p:cNvSpPr txBox="1"/>
          <p:nvPr userDrawn="1"/>
        </p:nvSpPr>
        <p:spPr>
          <a:xfrm>
            <a:off x="457200" y="4572000"/>
            <a:ext cx="2286000" cy="1219200"/>
          </a:xfrm>
          <a:prstGeom prst="rect">
            <a:avLst/>
          </a:prstGeom>
          <a:noFill/>
        </p:spPr>
        <p:txBody>
          <a:bodyPr wrap="squar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26" name="Text Placeholder 3">
            <a:extLst>
              <a:ext uri="{FF2B5EF4-FFF2-40B4-BE49-F238E27FC236}">
                <a16:creationId xmlns:a16="http://schemas.microsoft.com/office/drawing/2014/main" id="{CE1E8A20-C8D2-76A2-B504-EFCFC9471642}"/>
              </a:ext>
            </a:extLst>
          </p:cNvPr>
          <p:cNvSpPr>
            <a:spLocks noGrp="1"/>
          </p:cNvSpPr>
          <p:nvPr>
            <p:ph type="body" sz="half" idx="2"/>
          </p:nvPr>
        </p:nvSpPr>
        <p:spPr>
          <a:xfrm>
            <a:off x="457201" y="2057403"/>
            <a:ext cx="2971800" cy="4983796"/>
          </a:xfrm>
        </p:spPr>
        <p:txBody>
          <a:bodyPr lIns="0" tIns="0" rIns="0" bIns="0"/>
          <a:lstStyle>
            <a:lvl1pPr marL="0" indent="0">
              <a:buNone/>
              <a:defRPr sz="2000">
                <a:solidFill>
                  <a:srgbClr val="001141"/>
                </a:solidFill>
              </a:defRPr>
            </a:lvl1pPr>
            <a:lvl2pPr marL="457164" indent="0">
              <a:buNone/>
              <a:defRPr sz="1400"/>
            </a:lvl2pPr>
            <a:lvl3pPr marL="914328" indent="0">
              <a:buNone/>
              <a:defRPr sz="1200"/>
            </a:lvl3pPr>
            <a:lvl4pPr marL="1371490" indent="0">
              <a:buNone/>
              <a:defRPr sz="1000"/>
            </a:lvl4pPr>
            <a:lvl5pPr marL="1828654" indent="0">
              <a:buNone/>
              <a:defRPr sz="1000"/>
            </a:lvl5pPr>
            <a:lvl6pPr marL="2285818" indent="0">
              <a:buNone/>
              <a:defRPr sz="1000"/>
            </a:lvl6pPr>
            <a:lvl7pPr marL="2742982" indent="0">
              <a:buNone/>
              <a:defRPr sz="1000"/>
            </a:lvl7pPr>
            <a:lvl8pPr marL="3200144" indent="0">
              <a:buNone/>
              <a:defRPr sz="1000"/>
            </a:lvl8pPr>
            <a:lvl9pPr marL="3657307" indent="0">
              <a:buNone/>
              <a:defRPr sz="1000"/>
            </a:lvl9pPr>
          </a:lstStyle>
          <a:p>
            <a:pPr lvl="0"/>
            <a:r>
              <a:rPr lang="en-US"/>
              <a:t>Click to edit Master text styles</a:t>
            </a:r>
          </a:p>
        </p:txBody>
      </p:sp>
      <p:sp>
        <p:nvSpPr>
          <p:cNvPr id="4" name="Content Placeholder 13">
            <a:extLst>
              <a:ext uri="{FF2B5EF4-FFF2-40B4-BE49-F238E27FC236}">
                <a16:creationId xmlns:a16="http://schemas.microsoft.com/office/drawing/2014/main" id="{DA435784-C6E0-4E6D-683A-428BA3CE9C45}"/>
              </a:ext>
            </a:extLst>
          </p:cNvPr>
          <p:cNvSpPr>
            <a:spLocks noGrp="1"/>
          </p:cNvSpPr>
          <p:nvPr>
            <p:ph sz="quarter" idx="22"/>
          </p:nvPr>
        </p:nvSpPr>
        <p:spPr>
          <a:xfrm>
            <a:off x="3662081" y="6172199"/>
            <a:ext cx="3657600" cy="2057398"/>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5" name="Content Placeholder 13">
            <a:extLst>
              <a:ext uri="{FF2B5EF4-FFF2-40B4-BE49-F238E27FC236}">
                <a16:creationId xmlns:a16="http://schemas.microsoft.com/office/drawing/2014/main" id="{7FA03454-7049-8711-41A2-6392644568D4}"/>
              </a:ext>
            </a:extLst>
          </p:cNvPr>
          <p:cNvSpPr>
            <a:spLocks noGrp="1"/>
          </p:cNvSpPr>
          <p:nvPr>
            <p:ph sz="quarter" idx="23"/>
          </p:nvPr>
        </p:nvSpPr>
        <p:spPr>
          <a:xfrm>
            <a:off x="7315200" y="61722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7" name="Content Placeholder 13">
            <a:extLst>
              <a:ext uri="{FF2B5EF4-FFF2-40B4-BE49-F238E27FC236}">
                <a16:creationId xmlns:a16="http://schemas.microsoft.com/office/drawing/2014/main" id="{A55675DA-63F6-5360-A31E-FBCE3C2387E2}"/>
              </a:ext>
            </a:extLst>
          </p:cNvPr>
          <p:cNvSpPr>
            <a:spLocks noGrp="1"/>
          </p:cNvSpPr>
          <p:nvPr>
            <p:ph sz="quarter" idx="24"/>
          </p:nvPr>
        </p:nvSpPr>
        <p:spPr>
          <a:xfrm>
            <a:off x="10972800" y="6172201"/>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cxnSp>
        <p:nvCxnSpPr>
          <p:cNvPr id="29" name="Straight Connector 28">
            <a:extLst>
              <a:ext uri="{FF2B5EF4-FFF2-40B4-BE49-F238E27FC236}">
                <a16:creationId xmlns:a16="http://schemas.microsoft.com/office/drawing/2014/main" id="{6B13EFE4-4F38-A6E4-094C-78CC74C8DBDF}"/>
              </a:ext>
            </a:extLst>
          </p:cNvPr>
          <p:cNvCxnSpPr/>
          <p:nvPr userDrawn="1"/>
        </p:nvCxnSpPr>
        <p:spPr bwMode="auto">
          <a:xfrm>
            <a:off x="7315202" y="6172199"/>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0023CBAF-CC2A-D210-A5D4-6A045DC72208}"/>
              </a:ext>
            </a:extLst>
          </p:cNvPr>
          <p:cNvCxnSpPr/>
          <p:nvPr userDrawn="1"/>
        </p:nvCxnSpPr>
        <p:spPr bwMode="auto">
          <a:xfrm>
            <a:off x="10972802" y="6172199"/>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1" name="Text Placeholder 7">
            <a:extLst>
              <a:ext uri="{FF2B5EF4-FFF2-40B4-BE49-F238E27FC236}">
                <a16:creationId xmlns:a16="http://schemas.microsoft.com/office/drawing/2014/main" id="{9131B513-3543-BE91-B2BA-075F738460A8}"/>
              </a:ext>
            </a:extLst>
          </p:cNvPr>
          <p:cNvSpPr>
            <a:spLocks noGrp="1"/>
          </p:cNvSpPr>
          <p:nvPr>
            <p:ph type="body" sz="quarter" idx="25" hasCustomPrompt="1"/>
          </p:nvPr>
        </p:nvSpPr>
        <p:spPr>
          <a:xfrm>
            <a:off x="457202" y="182883"/>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61534527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3] Divider ">
    <p:bg>
      <p:bgPr>
        <a:solidFill>
          <a:schemeClr val="bg2"/>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7772399" y="457199"/>
            <a:ext cx="6400800" cy="7204174"/>
          </a:xfrm>
        </p:spPr>
        <p:txBody>
          <a:bodyPr anchor="ctr"/>
          <a:lstStyle>
            <a:lvl1pPr algn="ctr">
              <a:defRPr sz="1200">
                <a:solidFill>
                  <a:schemeClr val="accent6"/>
                </a:solidFill>
                <a:latin typeface="IBM Plex Sans" charset="0"/>
                <a:ea typeface="IBM Plex Sans" charset="0"/>
                <a:cs typeface="IBM Plex Sans" charset="0"/>
              </a:defRPr>
            </a:lvl1pPr>
          </a:lstStyle>
          <a:p>
            <a:r>
              <a:rPr lang="en-US" dirty="0"/>
              <a:t>Click icon to add picture. </a:t>
            </a:r>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p:nvPr>
        </p:nvSpPr>
        <p:spPr>
          <a:xfrm>
            <a:off x="457201" y="329186"/>
            <a:ext cx="6629400" cy="5486401"/>
          </a:xfrm>
        </p:spPr>
        <p:txBody>
          <a:bodyPr>
            <a:noAutofit/>
          </a:bodyPr>
          <a:lstStyle>
            <a:lvl1pPr>
              <a:defRPr sz="5400" b="0" i="0">
                <a:solidFill>
                  <a:schemeClr val="accent3"/>
                </a:solidFill>
                <a:latin typeface="IBM Plex Sans ExtLt" panose="020B0303050203000203" pitchFamily="34" charset="0"/>
              </a:defRPr>
            </a:lvl1pPr>
          </a:lstStyle>
          <a:p>
            <a:r>
              <a:rPr lang="en-GB"/>
              <a:t>Click to edit Master title style</a:t>
            </a:r>
            <a:endParaRPr lang="en-US" dirty="0"/>
          </a:p>
        </p:txBody>
      </p:sp>
      <p:sp>
        <p:nvSpPr>
          <p:cNvPr id="3" name="TextBox 2">
            <a:extLst>
              <a:ext uri="{FF2B5EF4-FFF2-40B4-BE49-F238E27FC236}">
                <a16:creationId xmlns:a16="http://schemas.microsoft.com/office/drawing/2014/main" id="{4F658013-2014-033B-DFF7-77A414D7721C}"/>
              </a:ext>
            </a:extLst>
          </p:cNvPr>
          <p:cNvSpPr txBox="1"/>
          <p:nvPr userDrawn="1"/>
        </p:nvSpPr>
        <p:spPr>
          <a:xfrm>
            <a:off x="2260600" y="8061325"/>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7" name="Title 5">
            <a:extLst>
              <a:ext uri="{FF2B5EF4-FFF2-40B4-BE49-F238E27FC236}">
                <a16:creationId xmlns:a16="http://schemas.microsoft.com/office/drawing/2014/main" id="{74C76F57-C588-82DB-E4FF-0A445ECF9EDD}"/>
              </a:ext>
            </a:extLst>
          </p:cNvPr>
          <p:cNvSpPr txBox="1">
            <a:spLocks/>
          </p:cNvSpPr>
          <p:nvPr userDrawn="1"/>
        </p:nvSpPr>
        <p:spPr>
          <a:xfrm>
            <a:off x="0" y="0"/>
            <a:ext cx="14630400" cy="8229600"/>
          </a:xfrm>
          <a:prstGeom prst="rect">
            <a:avLst/>
          </a:prstGeom>
          <a:solidFill>
            <a:schemeClr val="bg1"/>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6" b="0" i="0" dirty="0">
              <a:latin typeface="Arial Regular" charset="0"/>
            </a:endParaRPr>
          </a:p>
        </p:txBody>
      </p:sp>
      <p:sp>
        <p:nvSpPr>
          <p:cNvPr id="8" name="Footer Placeholder 3">
            <a:extLst>
              <a:ext uri="{FF2B5EF4-FFF2-40B4-BE49-F238E27FC236}">
                <a16:creationId xmlns:a16="http://schemas.microsoft.com/office/drawing/2014/main" id="{6B0913C3-2EB5-7FC9-6085-82547D13A9D5}"/>
              </a:ext>
            </a:extLst>
          </p:cNvPr>
          <p:cNvSpPr txBox="1">
            <a:spLocks/>
          </p:cNvSpPr>
          <p:nvPr userDrawn="1"/>
        </p:nvSpPr>
        <p:spPr>
          <a:xfrm>
            <a:off x="914400" y="7947552"/>
            <a:ext cx="2284416" cy="219052"/>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9" name="Footer Placeholder 3">
            <a:extLst>
              <a:ext uri="{FF2B5EF4-FFF2-40B4-BE49-F238E27FC236}">
                <a16:creationId xmlns:a16="http://schemas.microsoft.com/office/drawing/2014/main" id="{F4633068-E0C2-8877-7AE6-83C639EDF129}"/>
              </a:ext>
            </a:extLst>
          </p:cNvPr>
          <p:cNvSpPr txBox="1">
            <a:spLocks/>
          </p:cNvSpPr>
          <p:nvPr userDrawn="1"/>
        </p:nvSpPr>
        <p:spPr>
          <a:xfrm>
            <a:off x="3886200" y="7947554"/>
            <a:ext cx="2284416" cy="219052"/>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2024 IBM Corporation               </a:t>
            </a:r>
          </a:p>
        </p:txBody>
      </p:sp>
      <p:pic>
        <p:nvPicPr>
          <p:cNvPr id="10" name="Picture 9">
            <a:extLst>
              <a:ext uri="{FF2B5EF4-FFF2-40B4-BE49-F238E27FC236}">
                <a16:creationId xmlns:a16="http://schemas.microsoft.com/office/drawing/2014/main" id="{C8A4BBD8-D5AD-FC09-E379-8FF7E5A3D0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413734914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4] 4-column ">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857998" cy="1287475"/>
          </a:xfrm>
        </p:spPr>
        <p:txBody>
          <a:bodyPr/>
          <a:lstStyle>
            <a:lvl1pPr>
              <a:defRPr sz="3000">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457200" y="2057400"/>
            <a:ext cx="32004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886198" y="2057400"/>
            <a:ext cx="34290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7543798" y="2057400"/>
            <a:ext cx="34290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1201400" y="2057400"/>
            <a:ext cx="29718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3">
            <a:extLst>
              <a:ext uri="{FF2B5EF4-FFF2-40B4-BE49-F238E27FC236}">
                <a16:creationId xmlns:a16="http://schemas.microsoft.com/office/drawing/2014/main" id="{3B27B3CA-6C9F-B645-B2EC-76608E192EDF}"/>
              </a:ext>
            </a:extLst>
          </p:cNvPr>
          <p:cNvSpPr>
            <a:spLocks noGrp="1"/>
          </p:cNvSpPr>
          <p:nvPr>
            <p:ph type="body" sz="quarter" idx="16"/>
          </p:nvPr>
        </p:nvSpPr>
        <p:spPr>
          <a:xfrm>
            <a:off x="457202" y="7543802"/>
            <a:ext cx="3200396" cy="2560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89E347B7-65C1-2C9E-AC18-57173972DDC4}"/>
              </a:ext>
            </a:extLst>
          </p:cNvPr>
          <p:cNvSpPr>
            <a:spLocks noGrp="1"/>
          </p:cNvSpPr>
          <p:nvPr>
            <p:ph type="body" sz="quarter" idx="18" hasCustomPrompt="1"/>
          </p:nvPr>
        </p:nvSpPr>
        <p:spPr>
          <a:xfrm>
            <a:off x="457201" y="182883"/>
            <a:ext cx="3200393"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27614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1] 4-column ">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657600" cy="8229600"/>
          </a:xfrm>
          <a:noFill/>
        </p:spPr>
        <p:txBody>
          <a:bodyPr lIns="4572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657600" y="0"/>
            <a:ext cx="3657600" cy="8229600"/>
          </a:xfrm>
          <a:noFill/>
        </p:spPr>
        <p:txBody>
          <a:bodyPr lIns="2286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7315200" y="0"/>
            <a:ext cx="3657600" cy="8229600"/>
          </a:xfrm>
          <a:noFill/>
        </p:spPr>
        <p:txBody>
          <a:bodyPr lIns="2286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10972800" y="0"/>
            <a:ext cx="3657600" cy="8229600"/>
          </a:xfrm>
          <a:noFill/>
        </p:spPr>
        <p:txBody>
          <a:bodyPr lIns="228600" tIns="45720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a:cxnSpLocks/>
          </p:cNvCxnSpPr>
          <p:nvPr userDrawn="1"/>
        </p:nvCxnSpPr>
        <p:spPr bwMode="auto">
          <a:xfrm flipV="1">
            <a:off x="36540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13">
            <a:extLst>
              <a:ext uri="{FF2B5EF4-FFF2-40B4-BE49-F238E27FC236}">
                <a16:creationId xmlns:a16="http://schemas.microsoft.com/office/drawing/2014/main" id="{69F49CCD-E544-2242-BCDB-2F042D52BC32}"/>
              </a:ext>
            </a:extLst>
          </p:cNvPr>
          <p:cNvSpPr>
            <a:spLocks noGrp="1"/>
          </p:cNvSpPr>
          <p:nvPr>
            <p:ph type="body" sz="quarter" idx="16"/>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83B347D2-D190-7794-0805-C7BC464E9868}"/>
              </a:ext>
            </a:extLst>
          </p:cNvPr>
          <p:cNvSpPr>
            <a:spLocks noGrp="1"/>
          </p:cNvSpPr>
          <p:nvPr>
            <p:ph type="body" sz="quarter" idx="18" hasCustomPrompt="1"/>
          </p:nvPr>
        </p:nvSpPr>
        <p:spPr>
          <a:xfrm>
            <a:off x="457199" y="182880"/>
            <a:ext cx="3200393" cy="274320"/>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871677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2] 4-column ">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2057400"/>
            <a:ext cx="3657600" cy="6172200"/>
          </a:xfrm>
          <a:noFill/>
        </p:spPr>
        <p:txBody>
          <a:bodyPr lIns="4572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657600" y="2057400"/>
            <a:ext cx="3657600" cy="6172200"/>
          </a:xfrm>
          <a:noFill/>
        </p:spPr>
        <p:txBody>
          <a:bodyPr lIns="2286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7315200" y="2057400"/>
            <a:ext cx="3657600" cy="6172200"/>
          </a:xfrm>
          <a:noFill/>
        </p:spPr>
        <p:txBody>
          <a:bodyPr lIns="2286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10972800" y="2057400"/>
            <a:ext cx="3657600" cy="6172200"/>
          </a:xfrm>
          <a:noFill/>
        </p:spPr>
        <p:txBody>
          <a:bodyPr lIns="228600" tIns="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2057400"/>
            <a:ext cx="0"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a:cxnSpLocks/>
          </p:cNvCxnSpPr>
          <p:nvPr userDrawn="1"/>
        </p:nvCxnSpPr>
        <p:spPr bwMode="auto">
          <a:xfrm flipV="1">
            <a:off x="3657600" y="2057400"/>
            <a:ext cx="3570"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2057400"/>
            <a:ext cx="1"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itle">
            <a:extLst>
              <a:ext uri="{FF2B5EF4-FFF2-40B4-BE49-F238E27FC236}">
                <a16:creationId xmlns:a16="http://schemas.microsoft.com/office/drawing/2014/main" id="{64341A19-DCFD-4E49-9E0E-E2931E51B7F8}"/>
              </a:ext>
            </a:extLst>
          </p:cNvPr>
          <p:cNvSpPr>
            <a:spLocks noGrp="1"/>
          </p:cNvSpPr>
          <p:nvPr>
            <p:ph type="title"/>
          </p:nvPr>
        </p:nvSpPr>
        <p:spPr>
          <a:xfrm>
            <a:off x="457200" y="457200"/>
            <a:ext cx="10512030" cy="1219200"/>
          </a:xfrm>
        </p:spPr>
        <p:txBody>
          <a:bodyPr/>
          <a:lstStyle>
            <a:lvl1pPr>
              <a:lnSpc>
                <a:spcPct val="100000"/>
              </a:lnSpc>
              <a:defRPr sz="3000">
                <a:solidFill>
                  <a:schemeClr val="tx1"/>
                </a:solidFill>
              </a:defRPr>
            </a:lvl1pPr>
          </a:lstStyle>
          <a:p>
            <a:r>
              <a:rPr lang="en-US" dirty="0"/>
              <a:t>Click to edit Master title style</a:t>
            </a:r>
          </a:p>
        </p:txBody>
      </p:sp>
      <p:sp>
        <p:nvSpPr>
          <p:cNvPr id="13" name="Text Placeholder 13">
            <a:extLst>
              <a:ext uri="{FF2B5EF4-FFF2-40B4-BE49-F238E27FC236}">
                <a16:creationId xmlns:a16="http://schemas.microsoft.com/office/drawing/2014/main" id="{5E696087-2914-2742-B45C-67DFABB88A57}"/>
              </a:ext>
            </a:extLst>
          </p:cNvPr>
          <p:cNvSpPr>
            <a:spLocks noGrp="1"/>
          </p:cNvSpPr>
          <p:nvPr>
            <p:ph type="body" sz="quarter" idx="16"/>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2944B465-4118-B733-531E-54513DA94850}"/>
              </a:ext>
            </a:extLst>
          </p:cNvPr>
          <p:cNvSpPr>
            <a:spLocks noGrp="1"/>
          </p:cNvSpPr>
          <p:nvPr>
            <p:ph type="body" sz="quarter" idx="18"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587359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3] 4-column ">
    <p:spTree>
      <p:nvGrpSpPr>
        <p:cNvPr id="1" name=""/>
        <p:cNvGrpSpPr/>
        <p:nvPr/>
      </p:nvGrpSpPr>
      <p:grpSpPr>
        <a:xfrm>
          <a:off x="0" y="0"/>
          <a:ext cx="0" cy="0"/>
          <a:chOff x="0" y="0"/>
          <a:chExt cx="0" cy="0"/>
        </a:xfrm>
      </p:grpSpPr>
      <p:sp>
        <p:nvSpPr>
          <p:cNvPr id="10" name="Rectangle 9"/>
          <p:cNvSpPr/>
          <p:nvPr userDrawn="1"/>
        </p:nvSpPr>
        <p:spPr>
          <a:xfrm flipV="1">
            <a:off x="0" y="1"/>
            <a:ext cx="14630400" cy="20574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hasCustomPrompt="1"/>
          </p:nvPr>
        </p:nvSpPr>
        <p:spPr>
          <a:xfrm>
            <a:off x="457200" y="457200"/>
            <a:ext cx="10287001" cy="1143000"/>
          </a:xfrm>
        </p:spPr>
        <p:txBody>
          <a:bodyPr>
            <a:noAutofit/>
          </a:bodyPr>
          <a:lstStyle>
            <a:lvl1pPr>
              <a:lnSpc>
                <a:spcPct val="100000"/>
              </a:lnSpc>
              <a:defRPr sz="3000">
                <a:solidFill>
                  <a:schemeClr val="tx1"/>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1" y="2057401"/>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idx="10"/>
          </p:nvPr>
        </p:nvSpPr>
        <p:spPr>
          <a:xfrm>
            <a:off x="73152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2"/>
          <p:cNvSpPr>
            <a:spLocks noGrp="1"/>
          </p:cNvSpPr>
          <p:nvPr>
            <p:ph idx="12"/>
          </p:nvPr>
        </p:nvSpPr>
        <p:spPr>
          <a:xfrm>
            <a:off x="36576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
          <p:cNvSpPr>
            <a:spLocks noGrp="1"/>
          </p:cNvSpPr>
          <p:nvPr>
            <p:ph idx="13"/>
          </p:nvPr>
        </p:nvSpPr>
        <p:spPr>
          <a:xfrm>
            <a:off x="109728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3"/>
          <p:cNvSpPr>
            <a:spLocks noGrp="1"/>
          </p:cNvSpPr>
          <p:nvPr>
            <p:ph type="body" sz="quarter" idx="14" hasCustomPrompt="1"/>
          </p:nvPr>
        </p:nvSpPr>
        <p:spPr>
          <a:xfrm>
            <a:off x="457200" y="7342632"/>
            <a:ext cx="6629401" cy="457200"/>
          </a:xfr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5" name="Text Placeholder 7">
            <a:extLst>
              <a:ext uri="{FF2B5EF4-FFF2-40B4-BE49-F238E27FC236}">
                <a16:creationId xmlns:a16="http://schemas.microsoft.com/office/drawing/2014/main" id="{DEDC2DBA-6434-02B7-4F12-F7DE65D45BB4}"/>
              </a:ext>
            </a:extLst>
          </p:cNvPr>
          <p:cNvSpPr>
            <a:spLocks noGrp="1"/>
          </p:cNvSpPr>
          <p:nvPr>
            <p:ph type="body" sz="quarter" idx="16"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454212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1.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9"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1.xml"/><Relationship Id="rId7" Type="http://schemas.openxmlformats.org/officeDocument/2006/relationships/image" Target="../media/image1.png"/><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theme" Target="../theme/theme5.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6.xml"/><Relationship Id="rId7" Type="http://schemas.openxmlformats.org/officeDocument/2006/relationships/image" Target="../media/image1.png"/><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theme" Target="../theme/theme6.xml"/><Relationship Id="rId5" Type="http://schemas.openxmlformats.org/officeDocument/2006/relationships/slideLayout" Target="../slideLayouts/slideLayout38.xml"/><Relationship Id="rId4" Type="http://schemas.openxmlformats.org/officeDocument/2006/relationships/slideLayout" Target="../slideLayouts/slideLayout37.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41.xml"/><Relationship Id="rId7" Type="http://schemas.openxmlformats.org/officeDocument/2006/relationships/image" Target="../media/image1.png"/><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theme" Target="../theme/theme7.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theme" Target="../theme/theme8.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19" Type="http://schemas.openxmlformats.org/officeDocument/2006/relationships/theme" Target="../theme/theme9.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GB"/>
              <a:t>Click to edit Master title style</a:t>
            </a:r>
            <a:endParaRPr lang="en-US" dirty="0"/>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2024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846479880"/>
      </p:ext>
    </p:extLst>
  </p:cSld>
  <p:clrMap bg1="dk1" tx1="lt1" bg2="dk2" tx2="lt2" accent1="accent1" accent2="accent2" accent3="accent3" accent4="accent4" accent5="accent5" accent6="accent6" hlink="hlink" folHlink="folHlink"/>
  <p:sldLayoutIdLst>
    <p:sldLayoutId id="2147484128" r:id="rId1"/>
    <p:sldLayoutId id="2147484129" r:id="rId2"/>
    <p:sldLayoutId id="2147484130" r:id="rId3"/>
    <p:sldLayoutId id="2147484133" r:id="rId4"/>
    <p:sldLayoutId id="2147484132" r:id="rId5"/>
    <p:sldLayoutId id="2147484199" r:id="rId6"/>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2024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790629649"/>
      </p:ext>
    </p:extLst>
  </p:cSld>
  <p:clrMap bg1="dk1" tx1="lt1" bg2="dk2" tx2="lt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94" r:id="rId8"/>
    <p:sldLayoutId id="2147484195" r:id="rId9"/>
    <p:sldLayoutId id="2147484200" r:id="rId10"/>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3943468602"/>
      </p:ext>
    </p:extLst>
  </p:cSld>
  <p:clrMap bg1="dk1" tx1="lt1" bg2="dk2" tx2="lt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2024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37418873"/>
      </p:ext>
    </p:extLst>
  </p:cSld>
  <p:clrMap bg1="dk1" tx1="lt1" bg2="dk2" tx2="lt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 id="2147484189" r:id="rId6"/>
    <p:sldLayoutId id="2147484191" r:id="rId7"/>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276756632"/>
      </p:ext>
    </p:extLst>
  </p:cSld>
  <p:clrMap bg1="dk1" tx1="lt1" bg2="dk2" tx2="lt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4114" r:id="rId1"/>
    <p:sldLayoutId id="2147484077" r:id="rId2"/>
    <p:sldLayoutId id="2147483901" r:id="rId3"/>
    <p:sldLayoutId id="2147483903" r:id="rId4"/>
    <p:sldLayoutId id="2147483898" r:id="rId5"/>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693784647"/>
      </p:ext>
    </p:extLst>
  </p:cSld>
  <p:clrMap bg1="dk1" tx1="lt1" bg2="dk2" tx2="lt2" accent1="accent1" accent2="accent2" accent3="accent3" accent4="accent4" accent5="accent5" accent6="accent6" hlink="hlink" folHlink="folHlink"/>
  <p:sldLayoutIdLst>
    <p:sldLayoutId id="2147484184" r:id="rId1"/>
    <p:sldLayoutId id="2147484183" r:id="rId2"/>
    <p:sldLayoutId id="2147484186" r:id="rId3"/>
    <p:sldLayoutId id="2147484187" r:id="rId4"/>
    <p:sldLayoutId id="2147484185" r:id="rId5"/>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200"/>
            <a:ext cx="6629395" cy="7162800"/>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200"/>
            <a:ext cx="6400797" cy="716279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656778"/>
      </p:ext>
    </p:extLst>
  </p:cSld>
  <p:clrMap bg1="dk1" tx1="lt1" bg2="dk2" tx2="lt2" accent1="accent1" accent2="accent2" accent3="accent3" accent4="accent4" accent5="accent5" accent6="accent6" hlink="hlink" folHlink="folHlink"/>
  <p:sldLayoutIdLst>
    <p:sldLayoutId id="2147484119" r:id="rId1"/>
    <p:sldLayoutId id="2147484020" r:id="rId2"/>
    <p:sldLayoutId id="2147484024" r:id="rId3"/>
    <p:sldLayoutId id="2147484126" r:id="rId4"/>
    <p:sldLayoutId id="2147484025" r:id="rId5"/>
  </p:sldLayoutIdLst>
  <p:hf hdr="0" dt="0"/>
  <p:txStyles>
    <p:titleStyle>
      <a:lvl1pPr algn="l" rtl="0" eaLnBrk="1" fontAlgn="base" hangingPunct="1">
        <a:lnSpc>
          <a:spcPct val="9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00000"/>
        </a:lnSpc>
        <a:spcBef>
          <a:spcPts val="176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00"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336499" y="321869"/>
            <a:ext cx="6627571" cy="6871411"/>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7666330" y="321869"/>
            <a:ext cx="6598310" cy="6871411"/>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365870" y="7660645"/>
            <a:ext cx="6583576" cy="266699"/>
          </a:xfrm>
          <a:prstGeom prst="rect">
            <a:avLst/>
          </a:prstGeom>
        </p:spPr>
        <p:txBody>
          <a:bodyPr vert="horz" lIns="0" tIns="0" rIns="0" bIns="0" rtlCol="0" anchor="ctr"/>
          <a:lstStyle>
            <a:lvl1pPr marL="0" marR="0" indent="0" algn="l" defTabSz="1097120" rtl="0" eaLnBrk="1" fontAlgn="auto" latinLnBrk="0" hangingPunct="1">
              <a:lnSpc>
                <a:spcPct val="100000"/>
              </a:lnSpc>
              <a:spcBef>
                <a:spcPts val="0"/>
              </a:spcBef>
              <a:spcAft>
                <a:spcPts val="0"/>
              </a:spcAft>
              <a:buClrTx/>
              <a:buSzTx/>
              <a:buFontTx/>
              <a:buNone/>
              <a:tabLst/>
              <a:defRPr sz="960">
                <a:solidFill>
                  <a:schemeClr val="tx1">
                    <a:lumMod val="50000"/>
                    <a:lumOff val="50000"/>
                  </a:schemeClr>
                </a:solidFill>
                <a:latin typeface="IBM Plex Sans" panose="020B0503050203000203" pitchFamily="34" charset="0"/>
              </a:defRPr>
            </a:lvl1pPr>
          </a:lstStyle>
          <a:p>
            <a:r>
              <a:rPr lang="en-US" dirty="0"/>
              <a:t>Group Name / Month XX, 2020 / © 2021 IBM Corporation</a:t>
            </a:r>
            <a:endParaRPr lang="en-US" dirty="0">
              <a:solidFill>
                <a:schemeClr val="tx1">
                  <a:lumMod val="50000"/>
                  <a:lumOff val="50000"/>
                </a:schemeClr>
              </a:solidFill>
            </a:endParaRPr>
          </a:p>
        </p:txBody>
      </p:sp>
      <p:sp>
        <p:nvSpPr>
          <p:cNvPr id="8" name="Slide Number Placeholder"/>
          <p:cNvSpPr>
            <a:spLocks noGrp="1"/>
          </p:cNvSpPr>
          <p:nvPr>
            <p:ph type="sldNum" sz="quarter" idx="4"/>
          </p:nvPr>
        </p:nvSpPr>
        <p:spPr>
          <a:xfrm>
            <a:off x="11338565" y="7660645"/>
            <a:ext cx="2925971" cy="266699"/>
          </a:xfrm>
          <a:prstGeom prst="rect">
            <a:avLst/>
          </a:prstGeom>
        </p:spPr>
        <p:txBody>
          <a:bodyPr vert="horz" lIns="0" tIns="0" rIns="0" bIns="0" rtlCol="0" anchor="ctr"/>
          <a:lstStyle>
            <a:lvl1pPr algn="r">
              <a:defRPr sz="960">
                <a:solidFill>
                  <a:schemeClr val="tx1">
                    <a:lumMod val="50000"/>
                    <a:lumOff val="50000"/>
                  </a:schemeClr>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75565" y="-176784"/>
            <a:ext cx="14982752" cy="8583168"/>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18820715"/>
      </p:ext>
    </p:extLst>
  </p:cSld>
  <p:clrMap bg1="dk1" tx1="lt1" bg2="dk2" tx2="lt2" accent1="accent1" accent2="accent2" accent3="accent3" accent4="accent4" accent5="accent5" accent6="accent6" hlink="hlink" folHlink="folHlink"/>
  <p:sldLayoutIdLst>
    <p:sldLayoutId id="2147484203" r:id="rId1"/>
    <p:sldLayoutId id="2147484204" r:id="rId2"/>
    <p:sldLayoutId id="2147484205" r:id="rId3"/>
    <p:sldLayoutId id="2147484206" r:id="rId4"/>
    <p:sldLayoutId id="2147484207" r:id="rId5"/>
    <p:sldLayoutId id="2147484208" r:id="rId6"/>
    <p:sldLayoutId id="2147484209" r:id="rId7"/>
    <p:sldLayoutId id="2147484210" r:id="rId8"/>
    <p:sldLayoutId id="2147484211" r:id="rId9"/>
    <p:sldLayoutId id="2147484212" r:id="rId10"/>
    <p:sldLayoutId id="2147484213" r:id="rId11"/>
    <p:sldLayoutId id="2147484214" r:id="rId12"/>
    <p:sldLayoutId id="2147484215" r:id="rId13"/>
    <p:sldLayoutId id="2147484216" r:id="rId14"/>
    <p:sldLayoutId id="2147484217" r:id="rId15"/>
    <p:sldLayoutId id="2147484218" r:id="rId16"/>
    <p:sldLayoutId id="2147484219" r:id="rId17"/>
    <p:sldLayoutId id="2147484220"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lnSpc>
          <a:spcPct val="90000"/>
        </a:lnSpc>
        <a:spcBef>
          <a:spcPct val="0"/>
        </a:spcBef>
        <a:spcAft>
          <a:spcPct val="0"/>
        </a:spcAft>
        <a:defRPr sz="3838"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3550">
          <a:solidFill>
            <a:srgbClr val="191919"/>
          </a:solidFill>
          <a:latin typeface="IBM Plex Sans" pitchFamily="34" charset="0"/>
        </a:defRPr>
      </a:lvl2pPr>
      <a:lvl3pPr algn="l" rtl="0" eaLnBrk="1" fontAlgn="base" hangingPunct="1">
        <a:lnSpc>
          <a:spcPct val="90000"/>
        </a:lnSpc>
        <a:spcBef>
          <a:spcPct val="0"/>
        </a:spcBef>
        <a:spcAft>
          <a:spcPct val="0"/>
        </a:spcAft>
        <a:defRPr sz="3550">
          <a:solidFill>
            <a:srgbClr val="191919"/>
          </a:solidFill>
          <a:latin typeface="IBM Plex Sans" pitchFamily="34" charset="0"/>
        </a:defRPr>
      </a:lvl3pPr>
      <a:lvl4pPr algn="l" rtl="0" eaLnBrk="1" fontAlgn="base" hangingPunct="1">
        <a:lnSpc>
          <a:spcPct val="90000"/>
        </a:lnSpc>
        <a:spcBef>
          <a:spcPct val="0"/>
        </a:spcBef>
        <a:spcAft>
          <a:spcPct val="0"/>
        </a:spcAft>
        <a:defRPr sz="3550">
          <a:solidFill>
            <a:srgbClr val="191919"/>
          </a:solidFill>
          <a:latin typeface="IBM Plex Sans" pitchFamily="34" charset="0"/>
        </a:defRPr>
      </a:lvl4pPr>
      <a:lvl5pPr algn="l" rtl="0" eaLnBrk="1" fontAlgn="base" hangingPunct="1">
        <a:lnSpc>
          <a:spcPct val="90000"/>
        </a:lnSpc>
        <a:spcBef>
          <a:spcPct val="0"/>
        </a:spcBef>
        <a:spcAft>
          <a:spcPct val="0"/>
        </a:spcAft>
        <a:defRPr sz="3550">
          <a:solidFill>
            <a:srgbClr val="191919"/>
          </a:solidFill>
          <a:latin typeface="IBM Plex Sans" pitchFamily="34" charset="0"/>
        </a:defRPr>
      </a:lvl5pPr>
      <a:lvl6pPr marL="579862" algn="l" rtl="0" eaLnBrk="1" fontAlgn="base" hangingPunct="1">
        <a:lnSpc>
          <a:spcPct val="90000"/>
        </a:lnSpc>
        <a:spcBef>
          <a:spcPct val="0"/>
        </a:spcBef>
        <a:spcAft>
          <a:spcPct val="0"/>
        </a:spcAft>
        <a:defRPr sz="3550">
          <a:solidFill>
            <a:srgbClr val="191919"/>
          </a:solidFill>
          <a:latin typeface="IBM Plex Sans" pitchFamily="34" charset="0"/>
        </a:defRPr>
      </a:lvl6pPr>
      <a:lvl7pPr marL="1159730" algn="l" rtl="0" eaLnBrk="1" fontAlgn="base" hangingPunct="1">
        <a:lnSpc>
          <a:spcPct val="90000"/>
        </a:lnSpc>
        <a:spcBef>
          <a:spcPct val="0"/>
        </a:spcBef>
        <a:spcAft>
          <a:spcPct val="0"/>
        </a:spcAft>
        <a:defRPr sz="3550">
          <a:solidFill>
            <a:srgbClr val="191919"/>
          </a:solidFill>
          <a:latin typeface="IBM Plex Sans" pitchFamily="34" charset="0"/>
        </a:defRPr>
      </a:lvl7pPr>
      <a:lvl8pPr marL="1739592" algn="l" rtl="0" eaLnBrk="1" fontAlgn="base" hangingPunct="1">
        <a:lnSpc>
          <a:spcPct val="90000"/>
        </a:lnSpc>
        <a:spcBef>
          <a:spcPct val="0"/>
        </a:spcBef>
        <a:spcAft>
          <a:spcPct val="0"/>
        </a:spcAft>
        <a:defRPr sz="3550">
          <a:solidFill>
            <a:srgbClr val="191919"/>
          </a:solidFill>
          <a:latin typeface="IBM Plex Sans" pitchFamily="34" charset="0"/>
        </a:defRPr>
      </a:lvl8pPr>
      <a:lvl9pPr marL="2319455" algn="l" rtl="0" eaLnBrk="1" fontAlgn="base" hangingPunct="1">
        <a:lnSpc>
          <a:spcPct val="90000"/>
        </a:lnSpc>
        <a:spcBef>
          <a:spcPct val="0"/>
        </a:spcBef>
        <a:spcAft>
          <a:spcPct val="0"/>
        </a:spcAft>
        <a:defRPr sz="3550">
          <a:solidFill>
            <a:srgbClr val="191919"/>
          </a:solidFill>
          <a:latin typeface="IBM Plex Sans" pitchFamily="34" charset="0"/>
        </a:defRPr>
      </a:lvl9pPr>
    </p:titleStyle>
    <p:bodyStyle>
      <a:lvl1pPr marL="0" indent="0" algn="l" rtl="0" eaLnBrk="1" fontAlgn="base" hangingPunct="1">
        <a:lnSpc>
          <a:spcPct val="100000"/>
        </a:lnSpc>
        <a:spcBef>
          <a:spcPts val="1760"/>
        </a:spcBef>
        <a:spcAft>
          <a:spcPct val="0"/>
        </a:spcAft>
        <a:buClr>
          <a:srgbClr val="6D6E70"/>
        </a:buClr>
        <a:buSzPct val="90000"/>
        <a:buFont typeface="IBM Plex Sans" pitchFamily="2" charset="2"/>
        <a:buNone/>
        <a:defRPr sz="224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274206" indent="-277860" algn="l" rtl="0" eaLnBrk="1" fontAlgn="base" hangingPunct="1">
        <a:lnSpc>
          <a:spcPct val="100000"/>
        </a:lnSpc>
        <a:spcBef>
          <a:spcPts val="1760"/>
        </a:spcBef>
        <a:spcAft>
          <a:spcPct val="0"/>
        </a:spcAft>
        <a:buClr>
          <a:schemeClr val="bg1"/>
        </a:buClr>
        <a:buSzPct val="100000"/>
        <a:buFont typeface="IBM Plex Sans" charset="-120"/>
        <a:buChar char="–"/>
        <a:tabLst/>
        <a:defRPr sz="224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548416" indent="-277860" algn="l" rtl="0" eaLnBrk="1" fontAlgn="base" hangingPunct="1">
        <a:lnSpc>
          <a:spcPct val="100000"/>
        </a:lnSpc>
        <a:spcBef>
          <a:spcPts val="1760"/>
        </a:spcBef>
        <a:spcAft>
          <a:spcPct val="0"/>
        </a:spcAft>
        <a:buClr>
          <a:schemeClr val="bg1"/>
        </a:buClr>
        <a:buSzPct val="100000"/>
        <a:buFont typeface="Arial" panose="020B0604020202020204" pitchFamily="34" charset="0"/>
        <a:buChar char="•"/>
        <a:tabLst/>
        <a:defRPr sz="224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1005425" indent="-277860" algn="l" rtl="0" eaLnBrk="1" fontAlgn="base" hangingPunct="1">
        <a:lnSpc>
          <a:spcPct val="100000"/>
        </a:lnSpc>
        <a:spcBef>
          <a:spcPts val="1760"/>
        </a:spcBef>
        <a:spcAft>
          <a:spcPct val="0"/>
        </a:spcAft>
        <a:buClr>
          <a:schemeClr val="bg1"/>
        </a:buClr>
        <a:buSzPct val="100000"/>
        <a:buFont typeface="IBM Plex Sans" charset="-120"/>
        <a:buChar char="–"/>
        <a:tabLst/>
        <a:defRPr sz="224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284710" indent="-277860" algn="l" rtl="0" eaLnBrk="1" fontAlgn="base" hangingPunct="1">
        <a:lnSpc>
          <a:spcPct val="100000"/>
        </a:lnSpc>
        <a:spcBef>
          <a:spcPts val="1760"/>
        </a:spcBef>
        <a:spcAft>
          <a:spcPct val="0"/>
        </a:spcAft>
        <a:buClr>
          <a:schemeClr val="bg1"/>
        </a:buClr>
        <a:buFont typeface="IBM Plex Sans" charset="-120"/>
        <a:buChar char="»"/>
        <a:tabLst/>
        <a:defRPr sz="224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2532877" indent="-207383" algn="l" rtl="0" eaLnBrk="1" fontAlgn="base" hangingPunct="1">
        <a:spcBef>
          <a:spcPct val="20000"/>
        </a:spcBef>
        <a:spcAft>
          <a:spcPct val="0"/>
        </a:spcAft>
        <a:buClr>
          <a:schemeClr val="bg1"/>
        </a:buClr>
        <a:buChar char="»"/>
        <a:defRPr sz="2030">
          <a:solidFill>
            <a:schemeClr val="bg1"/>
          </a:solidFill>
          <a:latin typeface="IBM Plex Sans" charset="0"/>
        </a:defRPr>
      </a:lvl6pPr>
      <a:lvl7pPr marL="3112742" indent="-207383" algn="l" rtl="0" eaLnBrk="1" fontAlgn="base" hangingPunct="1">
        <a:spcBef>
          <a:spcPct val="20000"/>
        </a:spcBef>
        <a:spcAft>
          <a:spcPct val="0"/>
        </a:spcAft>
        <a:buClr>
          <a:schemeClr val="bg1"/>
        </a:buClr>
        <a:buChar char="»"/>
        <a:defRPr sz="2030">
          <a:solidFill>
            <a:schemeClr val="bg1"/>
          </a:solidFill>
          <a:latin typeface="IBM Plex Sans" charset="0"/>
        </a:defRPr>
      </a:lvl7pPr>
      <a:lvl8pPr marL="3692605" indent="-207383" algn="l" rtl="0" eaLnBrk="1" fontAlgn="base" hangingPunct="1">
        <a:spcBef>
          <a:spcPct val="20000"/>
        </a:spcBef>
        <a:spcAft>
          <a:spcPct val="0"/>
        </a:spcAft>
        <a:buClr>
          <a:schemeClr val="bg1"/>
        </a:buClr>
        <a:buChar char="»"/>
        <a:defRPr sz="2030">
          <a:solidFill>
            <a:schemeClr val="bg1"/>
          </a:solidFill>
          <a:latin typeface="IBM Plex Sans" charset="0"/>
        </a:defRPr>
      </a:lvl8pPr>
      <a:lvl9pPr marL="4272473" indent="-207383" algn="l" rtl="0" eaLnBrk="1" fontAlgn="base" hangingPunct="1">
        <a:spcBef>
          <a:spcPct val="20000"/>
        </a:spcBef>
        <a:spcAft>
          <a:spcPct val="0"/>
        </a:spcAft>
        <a:buClr>
          <a:schemeClr val="bg1"/>
        </a:buClr>
        <a:buChar char="»"/>
        <a:defRPr sz="2030">
          <a:solidFill>
            <a:schemeClr val="bg1"/>
          </a:solidFill>
          <a:latin typeface="IBM Plex Sans" charset="0"/>
        </a:defRPr>
      </a:lvl9pPr>
    </p:bodyStyle>
    <p:otherStyle>
      <a:defPPr>
        <a:defRPr lang="en-US"/>
      </a:defPPr>
      <a:lvl1pPr marL="0" algn="l" defTabSz="1159730" rtl="0" eaLnBrk="1" latinLnBrk="0" hangingPunct="1">
        <a:defRPr sz="2285" kern="1200">
          <a:solidFill>
            <a:schemeClr val="tx1"/>
          </a:solidFill>
          <a:latin typeface="+mn-lt"/>
          <a:ea typeface="+mn-ea"/>
          <a:cs typeface="+mn-cs"/>
        </a:defRPr>
      </a:lvl1pPr>
      <a:lvl2pPr marL="579862" algn="l" defTabSz="1159730" rtl="0" eaLnBrk="1" latinLnBrk="0" hangingPunct="1">
        <a:defRPr sz="2285" kern="1200">
          <a:solidFill>
            <a:schemeClr val="tx1"/>
          </a:solidFill>
          <a:latin typeface="+mn-lt"/>
          <a:ea typeface="+mn-ea"/>
          <a:cs typeface="+mn-cs"/>
        </a:defRPr>
      </a:lvl2pPr>
      <a:lvl3pPr marL="1159730" algn="l" defTabSz="1159730" rtl="0" eaLnBrk="1" latinLnBrk="0" hangingPunct="1">
        <a:defRPr sz="2285" kern="1200">
          <a:solidFill>
            <a:schemeClr val="tx1"/>
          </a:solidFill>
          <a:latin typeface="+mn-lt"/>
          <a:ea typeface="+mn-ea"/>
          <a:cs typeface="+mn-cs"/>
        </a:defRPr>
      </a:lvl3pPr>
      <a:lvl4pPr marL="1739592" algn="l" defTabSz="1159730" rtl="0" eaLnBrk="1" latinLnBrk="0" hangingPunct="1">
        <a:defRPr sz="2285" kern="1200">
          <a:solidFill>
            <a:schemeClr val="tx1"/>
          </a:solidFill>
          <a:latin typeface="+mn-lt"/>
          <a:ea typeface="+mn-ea"/>
          <a:cs typeface="+mn-cs"/>
        </a:defRPr>
      </a:lvl4pPr>
      <a:lvl5pPr marL="2319455" algn="l" defTabSz="1159730" rtl="0" eaLnBrk="1" latinLnBrk="0" hangingPunct="1">
        <a:defRPr sz="2285" kern="1200">
          <a:solidFill>
            <a:schemeClr val="tx1"/>
          </a:solidFill>
          <a:latin typeface="+mn-lt"/>
          <a:ea typeface="+mn-ea"/>
          <a:cs typeface="+mn-cs"/>
        </a:defRPr>
      </a:lvl5pPr>
      <a:lvl6pPr marL="2899322" algn="l" defTabSz="1159730" rtl="0" eaLnBrk="1" latinLnBrk="0" hangingPunct="1">
        <a:defRPr sz="2285" kern="1200">
          <a:solidFill>
            <a:schemeClr val="tx1"/>
          </a:solidFill>
          <a:latin typeface="+mn-lt"/>
          <a:ea typeface="+mn-ea"/>
          <a:cs typeface="+mn-cs"/>
        </a:defRPr>
      </a:lvl6pPr>
      <a:lvl7pPr marL="3479183" algn="l" defTabSz="1159730" rtl="0" eaLnBrk="1" latinLnBrk="0" hangingPunct="1">
        <a:defRPr sz="2285" kern="1200">
          <a:solidFill>
            <a:schemeClr val="tx1"/>
          </a:solidFill>
          <a:latin typeface="+mn-lt"/>
          <a:ea typeface="+mn-ea"/>
          <a:cs typeface="+mn-cs"/>
        </a:defRPr>
      </a:lvl7pPr>
      <a:lvl8pPr marL="4059047" algn="l" defTabSz="1159730" rtl="0" eaLnBrk="1" latinLnBrk="0" hangingPunct="1">
        <a:defRPr sz="2285" kern="1200">
          <a:solidFill>
            <a:schemeClr val="tx1"/>
          </a:solidFill>
          <a:latin typeface="+mn-lt"/>
          <a:ea typeface="+mn-ea"/>
          <a:cs typeface="+mn-cs"/>
        </a:defRPr>
      </a:lvl8pPr>
      <a:lvl9pPr marL="4638912" algn="l" defTabSz="1159730"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4.xml"/><Relationship Id="rId4" Type="http://schemas.openxmlformats.org/officeDocument/2006/relationships/hyperlink" Target="http://ibm.co/gen-ai-book-w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ibm.ibv.com/" TargetMode="External"/><Relationship Id="rId7" Type="http://schemas.openxmlformats.org/officeDocument/2006/relationships/hyperlink" Target="https://www.ibm.com/thought-leadership/institute-business-value/en-us/report/ceo-generative-ai/customer-service" TargetMode="External"/><Relationship Id="rId2" Type="http://schemas.openxmlformats.org/officeDocument/2006/relationships/image" Target="../media/image12.jpg"/><Relationship Id="rId1" Type="http://schemas.openxmlformats.org/officeDocument/2006/relationships/slideLayout" Target="../slideLayouts/slideLayout27.xml"/><Relationship Id="rId6" Type="http://schemas.openxmlformats.org/officeDocument/2006/relationships/hyperlink" Target="https://www.ibm.com/thought-leadership/institute-business-value/en-us/report/generative-ai-enterprise-priorities" TargetMode="External"/><Relationship Id="rId5" Type="http://schemas.openxmlformats.org/officeDocument/2006/relationships/hyperlink" Target="https://www.ibm.com/thought-leadership/institute-business-value/en-us/report/ceo-generative-ai" TargetMode="External"/><Relationship Id="rId4" Type="http://schemas.openxmlformats.org/officeDocument/2006/relationships/hyperlink" Target="http://ibm.com/ibv"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D8A9367-9A7D-FC4B-BFD5-117C605D13B7}"/>
              </a:ext>
            </a:extLst>
          </p:cNvPr>
          <p:cNvGrpSpPr/>
          <p:nvPr/>
        </p:nvGrpSpPr>
        <p:grpSpPr>
          <a:xfrm>
            <a:off x="13075920" y="6355080"/>
            <a:ext cx="557784" cy="495162"/>
            <a:chOff x="13030200" y="182880"/>
            <a:chExt cx="557784" cy="495162"/>
          </a:xfrm>
        </p:grpSpPr>
        <p:cxnSp>
          <p:nvCxnSpPr>
            <p:cNvPr id="16" name="Straight Arrow Connector 15">
              <a:extLst>
                <a:ext uri="{FF2B5EF4-FFF2-40B4-BE49-F238E27FC236}">
                  <a16:creationId xmlns:a16="http://schemas.microsoft.com/office/drawing/2014/main" id="{5C99BC45-A29D-304F-A30B-2E12C861F026}"/>
                </a:ext>
              </a:extLst>
            </p:cNvPr>
            <p:cNvCxnSpPr>
              <a:cxnSpLocks/>
            </p:cNvCxnSpPr>
            <p:nvPr/>
          </p:nvCxnSpPr>
          <p:spPr>
            <a:xfrm rot="5400000">
              <a:off x="13121640" y="374904"/>
              <a:ext cx="384048" cy="0"/>
            </a:xfrm>
            <a:prstGeom prst="straightConnector1">
              <a:avLst/>
            </a:prstGeom>
            <a:ln w="44450" cap="sq">
              <a:solidFill>
                <a:schemeClr val="bg1"/>
              </a:solidFill>
              <a:bevel/>
              <a:headEnd type="none" w="med" len="med"/>
              <a:tailEnd type="arrow" w="lg" len="sm"/>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F02D11CB-E2EF-5040-AC03-359A25D72767}"/>
                </a:ext>
              </a:extLst>
            </p:cNvPr>
            <p:cNvGrpSpPr/>
            <p:nvPr/>
          </p:nvGrpSpPr>
          <p:grpSpPr>
            <a:xfrm>
              <a:off x="13030200" y="554217"/>
              <a:ext cx="557784" cy="123825"/>
              <a:chOff x="13030200" y="554217"/>
              <a:chExt cx="557784" cy="123825"/>
            </a:xfrm>
          </p:grpSpPr>
          <p:cxnSp>
            <p:nvCxnSpPr>
              <p:cNvPr id="18" name="Straight Connector 17">
                <a:extLst>
                  <a:ext uri="{FF2B5EF4-FFF2-40B4-BE49-F238E27FC236}">
                    <a16:creationId xmlns:a16="http://schemas.microsoft.com/office/drawing/2014/main" id="{3A27579C-95DC-F741-B759-A601B226628C}"/>
                  </a:ext>
                </a:extLst>
              </p:cNvPr>
              <p:cNvCxnSpPr/>
              <p:nvPr/>
            </p:nvCxnSpPr>
            <p:spPr>
              <a:xfrm>
                <a:off x="13587984" y="554217"/>
                <a:ext cx="0" cy="109728"/>
              </a:xfrm>
              <a:prstGeom prst="line">
                <a:avLst/>
              </a:prstGeom>
              <a:ln w="4445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A3F10DC-252E-0E4B-A98F-D46C17AFDDC5}"/>
                  </a:ext>
                </a:extLst>
              </p:cNvPr>
              <p:cNvCxnSpPr/>
              <p:nvPr/>
            </p:nvCxnSpPr>
            <p:spPr>
              <a:xfrm>
                <a:off x="13030200" y="554217"/>
                <a:ext cx="0" cy="109728"/>
              </a:xfrm>
              <a:prstGeom prst="line">
                <a:avLst/>
              </a:prstGeom>
              <a:ln w="4445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E72FE1-5051-8F47-9858-18021950C8BD}"/>
                  </a:ext>
                </a:extLst>
              </p:cNvPr>
              <p:cNvCxnSpPr>
                <a:cxnSpLocks/>
              </p:cNvCxnSpPr>
              <p:nvPr/>
            </p:nvCxnSpPr>
            <p:spPr>
              <a:xfrm rot="16200000">
                <a:off x="13309092" y="399150"/>
                <a:ext cx="0" cy="557784"/>
              </a:xfrm>
              <a:prstGeom prst="line">
                <a:avLst/>
              </a:prstGeom>
              <a:ln w="44450" cap="sq">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6" name="Title 5">
            <a:extLst>
              <a:ext uri="{FF2B5EF4-FFF2-40B4-BE49-F238E27FC236}">
                <a16:creationId xmlns:a16="http://schemas.microsoft.com/office/drawing/2014/main" id="{29989780-A395-2767-BDC7-93D6F0762F0F}"/>
              </a:ext>
            </a:extLst>
          </p:cNvPr>
          <p:cNvSpPr>
            <a:spLocks noGrp="1"/>
          </p:cNvSpPr>
          <p:nvPr>
            <p:ph type="title"/>
          </p:nvPr>
        </p:nvSpPr>
        <p:spPr/>
        <p:txBody>
          <a:bodyPr/>
          <a:lstStyle/>
          <a:p>
            <a:r>
              <a:rPr lang="en-US" dirty="0"/>
              <a:t>The CEO’s guide to Generative AI: </a:t>
            </a:r>
            <a:br>
              <a:rPr lang="en-US" dirty="0"/>
            </a:br>
            <a:r>
              <a:rPr lang="en-US" dirty="0"/>
              <a:t>AI model optimization</a:t>
            </a:r>
          </a:p>
        </p:txBody>
      </p:sp>
      <p:sp>
        <p:nvSpPr>
          <p:cNvPr id="7" name="Text Placeholder 6">
            <a:extLst>
              <a:ext uri="{FF2B5EF4-FFF2-40B4-BE49-F238E27FC236}">
                <a16:creationId xmlns:a16="http://schemas.microsoft.com/office/drawing/2014/main" id="{3F9F414F-2BA7-ED64-AC28-344C0FFA53C1}"/>
              </a:ext>
            </a:extLst>
          </p:cNvPr>
          <p:cNvSpPr>
            <a:spLocks noGrp="1"/>
          </p:cNvSpPr>
          <p:nvPr>
            <p:ph type="body" sz="quarter" idx="13"/>
          </p:nvPr>
        </p:nvSpPr>
        <p:spPr>
          <a:xfrm>
            <a:off x="7772400" y="4391000"/>
            <a:ext cx="6400800" cy="1524000"/>
          </a:xfrm>
        </p:spPr>
        <p:txBody>
          <a:bodyPr/>
          <a:lstStyle/>
          <a:p>
            <a:r>
              <a:rPr lang="en-US" sz="2800" dirty="0">
                <a:solidFill>
                  <a:srgbClr val="42BE65"/>
                </a:solidFill>
              </a:rPr>
              <a:t>Tailor-made gen AI delivers precision power</a:t>
            </a:r>
          </a:p>
        </p:txBody>
      </p:sp>
      <p:pic>
        <p:nvPicPr>
          <p:cNvPr id="4" name="Picture 3">
            <a:extLst>
              <a:ext uri="{FF2B5EF4-FFF2-40B4-BE49-F238E27FC236}">
                <a16:creationId xmlns:a16="http://schemas.microsoft.com/office/drawing/2014/main" id="{8EBC91E9-50AB-B4C7-8A11-0C490A3CBEFC}"/>
              </a:ext>
            </a:extLst>
          </p:cNvPr>
          <p:cNvPicPr>
            <a:picLocks noChangeAspect="1"/>
          </p:cNvPicPr>
          <p:nvPr/>
        </p:nvPicPr>
        <p:blipFill rotWithShape="1">
          <a:blip r:embed="rId3"/>
          <a:srcRect l="2392" r="1964"/>
          <a:stretch/>
        </p:blipFill>
        <p:spPr>
          <a:xfrm>
            <a:off x="13361" y="10344"/>
            <a:ext cx="7475575" cy="8229600"/>
          </a:xfrm>
          <a:prstGeom prst="rect">
            <a:avLst/>
          </a:prstGeom>
        </p:spPr>
      </p:pic>
      <p:grpSp>
        <p:nvGrpSpPr>
          <p:cNvPr id="13" name="Group 12">
            <a:extLst>
              <a:ext uri="{FF2B5EF4-FFF2-40B4-BE49-F238E27FC236}">
                <a16:creationId xmlns:a16="http://schemas.microsoft.com/office/drawing/2014/main" id="{8548EC5A-8F89-EE4E-5D2C-2BDF93408907}"/>
              </a:ext>
            </a:extLst>
          </p:cNvPr>
          <p:cNvGrpSpPr/>
          <p:nvPr/>
        </p:nvGrpSpPr>
        <p:grpSpPr>
          <a:xfrm>
            <a:off x="12801600" y="6172201"/>
            <a:ext cx="1828800" cy="2057400"/>
            <a:chOff x="12801600" y="4125686"/>
            <a:chExt cx="1828800" cy="2057400"/>
          </a:xfrm>
        </p:grpSpPr>
        <p:sp>
          <p:nvSpPr>
            <p:cNvPr id="14" name="TextBox 13">
              <a:hlinkClick r:id="rId4"/>
              <a:extLst>
                <a:ext uri="{FF2B5EF4-FFF2-40B4-BE49-F238E27FC236}">
                  <a16:creationId xmlns:a16="http://schemas.microsoft.com/office/drawing/2014/main" id="{693FA193-D44C-7640-3372-EE20422537AF}"/>
                </a:ext>
              </a:extLst>
            </p:cNvPr>
            <p:cNvSpPr txBox="1"/>
            <p:nvPr/>
          </p:nvSpPr>
          <p:spPr>
            <a:xfrm>
              <a:off x="12801600" y="4125686"/>
              <a:ext cx="1828800" cy="2057400"/>
            </a:xfrm>
            <a:prstGeom prst="rect">
              <a:avLst/>
            </a:prstGeom>
            <a:solidFill>
              <a:srgbClr val="E0E0E0"/>
            </a:solidFill>
          </p:spPr>
          <p:txBody>
            <a:bodyPr wrap="square" lIns="228600" tIns="182880" rIns="91440" bIns="0" rtlCol="0">
              <a:noAutofit/>
            </a:bodyPr>
            <a:lstStyle/>
            <a:p>
              <a:pPr>
                <a:lnSpc>
                  <a:spcPct val="110000"/>
                </a:lnSpc>
                <a:spcBef>
                  <a:spcPts val="600"/>
                </a:spcBef>
              </a:pPr>
              <a:endParaRPr lang="en-US" sz="1400" dirty="0">
                <a:solidFill>
                  <a:schemeClr val="bg2"/>
                </a:solidFill>
                <a:latin typeface="IBM Plex Sans Light" panose="020B0403050203000203" pitchFamily="34" charset="0"/>
                <a:ea typeface="IBM Plex Sans" charset="0"/>
                <a:cs typeface="IBM Plex Sans" charset="0"/>
              </a:endParaRPr>
            </a:p>
            <a:p>
              <a:pPr>
                <a:lnSpc>
                  <a:spcPct val="110000"/>
                </a:lnSpc>
                <a:spcBef>
                  <a:spcPts val="600"/>
                </a:spcBef>
              </a:pPr>
              <a:endParaRPr lang="en-US" sz="1400" dirty="0">
                <a:solidFill>
                  <a:schemeClr val="bg2"/>
                </a:solidFill>
                <a:latin typeface="IBM Plex Sans Light" panose="020B0403050203000203" pitchFamily="34" charset="0"/>
                <a:ea typeface="IBM Plex Sans" charset="0"/>
                <a:cs typeface="IBM Plex Sans" charset="0"/>
              </a:endParaRPr>
            </a:p>
            <a:p>
              <a:pPr>
                <a:lnSpc>
                  <a:spcPct val="114000"/>
                </a:lnSpc>
                <a:spcBef>
                  <a:spcPts val="600"/>
                </a:spcBef>
              </a:pPr>
              <a:r>
                <a:rPr lang="en-US" sz="1250" dirty="0">
                  <a:latin typeface="IBM Plex Sans Light" panose="020B0403050203000203" pitchFamily="34" charset="0"/>
                  <a:ea typeface="IBM Plex Sans" charset="0"/>
                  <a:cs typeface="IBM Plex Sans" charset="0"/>
                </a:rPr>
                <a:t>Follow this link </a:t>
              </a:r>
              <a:br>
                <a:rPr lang="en-US" sz="1250" dirty="0">
                  <a:latin typeface="IBM Plex Sans Light" panose="020B0403050203000203" pitchFamily="34" charset="0"/>
                  <a:ea typeface="IBM Plex Sans" charset="0"/>
                  <a:cs typeface="IBM Plex Sans" charset="0"/>
                </a:rPr>
              </a:br>
              <a:r>
                <a:rPr lang="en-US" sz="1250" dirty="0">
                  <a:latin typeface="IBM Plex Sans Light" panose="020B0403050203000203" pitchFamily="34" charset="0"/>
                  <a:ea typeface="IBM Plex Sans" charset="0"/>
                  <a:cs typeface="IBM Plex Sans" charset="0"/>
                </a:rPr>
                <a:t>to download the </a:t>
              </a:r>
              <a:br>
                <a:rPr lang="en-US" sz="1250" dirty="0">
                  <a:latin typeface="IBM Plex Sans Light" panose="020B0403050203000203" pitchFamily="34" charset="0"/>
                  <a:ea typeface="IBM Plex Sans" charset="0"/>
                  <a:cs typeface="IBM Plex Sans" charset="0"/>
                </a:rPr>
              </a:br>
              <a:r>
                <a:rPr lang="en-US" sz="1250" dirty="0">
                  <a:latin typeface="IBM Plex Sans Light" panose="020B0403050203000203" pitchFamily="34" charset="0"/>
                  <a:ea typeface="IBM Plex Sans" charset="0"/>
                  <a:cs typeface="IBM Plex Sans" charset="0"/>
                </a:rPr>
                <a:t>latest version of</a:t>
              </a:r>
              <a:br>
                <a:rPr lang="en-US" sz="1250" dirty="0">
                  <a:latin typeface="IBM Plex Sans Light" panose="020B0403050203000203" pitchFamily="34" charset="0"/>
                  <a:ea typeface="IBM Plex Sans" charset="0"/>
                  <a:cs typeface="IBM Plex Sans" charset="0"/>
                </a:rPr>
              </a:br>
              <a:r>
                <a:rPr lang="en-US" sz="1250" dirty="0">
                  <a:latin typeface="IBM Plex Sans Light" panose="020B0403050203000203" pitchFamily="34" charset="0"/>
                  <a:ea typeface="IBM Plex Sans" charset="0"/>
                  <a:cs typeface="IBM Plex Sans" charset="0"/>
                </a:rPr>
                <a:t>this presentation</a:t>
              </a:r>
            </a:p>
            <a:p>
              <a:pPr>
                <a:lnSpc>
                  <a:spcPct val="114000"/>
                </a:lnSpc>
                <a:spcBef>
                  <a:spcPts val="600"/>
                </a:spcBef>
              </a:pPr>
              <a:endParaRPr lang="en-US" sz="1250" dirty="0">
                <a:latin typeface="IBM Plex Sans Light" panose="020B0403050203000203" pitchFamily="34" charset="0"/>
                <a:ea typeface="IBM Plex Sans" charset="0"/>
                <a:cs typeface="IBM Plex Sans" charset="0"/>
              </a:endParaRPr>
            </a:p>
            <a:p>
              <a:pPr>
                <a:lnSpc>
                  <a:spcPct val="114000"/>
                </a:lnSpc>
                <a:spcBef>
                  <a:spcPts val="600"/>
                </a:spcBef>
              </a:pPr>
              <a:endParaRPr lang="en-US" sz="800" dirty="0">
                <a:solidFill>
                  <a:schemeClr val="bg2"/>
                </a:solidFill>
                <a:latin typeface="IBM Plex Sans Light" panose="020B0403050203000203" pitchFamily="34" charset="0"/>
                <a:ea typeface="IBM Plex Sans" charset="0"/>
                <a:cs typeface="IBM Plex Sans" charset="0"/>
              </a:endParaRPr>
            </a:p>
          </p:txBody>
        </p:sp>
        <p:grpSp>
          <p:nvGrpSpPr>
            <p:cNvPr id="20" name="Group 19">
              <a:extLst>
                <a:ext uri="{FF2B5EF4-FFF2-40B4-BE49-F238E27FC236}">
                  <a16:creationId xmlns:a16="http://schemas.microsoft.com/office/drawing/2014/main" id="{375A38D3-79B7-5EAF-3EF8-6EABAAD1025A}"/>
                </a:ext>
              </a:extLst>
            </p:cNvPr>
            <p:cNvGrpSpPr/>
            <p:nvPr/>
          </p:nvGrpSpPr>
          <p:grpSpPr>
            <a:xfrm>
              <a:off x="13075920" y="4308565"/>
              <a:ext cx="557784" cy="495162"/>
              <a:chOff x="13030200" y="182880"/>
              <a:chExt cx="557784" cy="495162"/>
            </a:xfrm>
          </p:grpSpPr>
          <p:cxnSp>
            <p:nvCxnSpPr>
              <p:cNvPr id="22" name="Straight Arrow Connector 21">
                <a:extLst>
                  <a:ext uri="{FF2B5EF4-FFF2-40B4-BE49-F238E27FC236}">
                    <a16:creationId xmlns:a16="http://schemas.microsoft.com/office/drawing/2014/main" id="{E081B042-4C77-1174-B65F-CCF46CEA51A5}"/>
                  </a:ext>
                </a:extLst>
              </p:cNvPr>
              <p:cNvCxnSpPr>
                <a:cxnSpLocks/>
              </p:cNvCxnSpPr>
              <p:nvPr/>
            </p:nvCxnSpPr>
            <p:spPr>
              <a:xfrm rot="5400000">
                <a:off x="13121640" y="374904"/>
                <a:ext cx="384048" cy="0"/>
              </a:xfrm>
              <a:prstGeom prst="straightConnector1">
                <a:avLst/>
              </a:prstGeom>
              <a:ln w="44450" cap="sq">
                <a:solidFill>
                  <a:schemeClr val="bg1"/>
                </a:solidFill>
                <a:bevel/>
                <a:headEnd type="none" w="med" len="med"/>
                <a:tailEnd type="arrow" w="lg" len="sm"/>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859C2CB3-5F13-B7D4-AD49-070654E7BDAA}"/>
                  </a:ext>
                </a:extLst>
              </p:cNvPr>
              <p:cNvGrpSpPr/>
              <p:nvPr/>
            </p:nvGrpSpPr>
            <p:grpSpPr>
              <a:xfrm>
                <a:off x="13030200" y="554217"/>
                <a:ext cx="557784" cy="123825"/>
                <a:chOff x="13030200" y="554217"/>
                <a:chExt cx="557784" cy="123825"/>
              </a:xfrm>
            </p:grpSpPr>
            <p:cxnSp>
              <p:nvCxnSpPr>
                <p:cNvPr id="24" name="Straight Connector 23">
                  <a:extLst>
                    <a:ext uri="{FF2B5EF4-FFF2-40B4-BE49-F238E27FC236}">
                      <a16:creationId xmlns:a16="http://schemas.microsoft.com/office/drawing/2014/main" id="{7EC47552-8152-E694-866B-E7D7B3108888}"/>
                    </a:ext>
                  </a:extLst>
                </p:cNvPr>
                <p:cNvCxnSpPr/>
                <p:nvPr/>
              </p:nvCxnSpPr>
              <p:spPr>
                <a:xfrm>
                  <a:off x="13587984" y="554217"/>
                  <a:ext cx="0" cy="109728"/>
                </a:xfrm>
                <a:prstGeom prst="line">
                  <a:avLst/>
                </a:prstGeom>
                <a:ln w="4445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6773284-12C4-5D31-3ADC-8820696DB963}"/>
                    </a:ext>
                  </a:extLst>
                </p:cNvPr>
                <p:cNvCxnSpPr/>
                <p:nvPr/>
              </p:nvCxnSpPr>
              <p:spPr>
                <a:xfrm>
                  <a:off x="13030200" y="554217"/>
                  <a:ext cx="0" cy="109728"/>
                </a:xfrm>
                <a:prstGeom prst="line">
                  <a:avLst/>
                </a:prstGeom>
                <a:ln w="4445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E43390-D258-E918-1083-8B71BF56AB04}"/>
                    </a:ext>
                  </a:extLst>
                </p:cNvPr>
                <p:cNvCxnSpPr>
                  <a:cxnSpLocks/>
                </p:cNvCxnSpPr>
                <p:nvPr/>
              </p:nvCxnSpPr>
              <p:spPr>
                <a:xfrm rot="16200000">
                  <a:off x="13309092" y="399150"/>
                  <a:ext cx="0" cy="557784"/>
                </a:xfrm>
                <a:prstGeom prst="line">
                  <a:avLst/>
                </a:prstGeom>
                <a:ln w="44450" cap="sq">
                  <a:solidFill>
                    <a:schemeClr val="bg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61691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CFD670-A5A6-E264-535C-61AA55CCBCED}"/>
              </a:ext>
            </a:extLst>
          </p:cNvPr>
          <p:cNvSpPr>
            <a:spLocks noGrp="1"/>
          </p:cNvSpPr>
          <p:nvPr>
            <p:ph idx="1"/>
          </p:nvPr>
        </p:nvSpPr>
        <p:spPr>
          <a:xfrm>
            <a:off x="7772400" y="4114800"/>
            <a:ext cx="6455568" cy="3546573"/>
          </a:xfrm>
        </p:spPr>
        <p:txBody>
          <a:bodyPr/>
          <a:lstStyle/>
          <a:p>
            <a:r>
              <a:rPr lang="en-US" sz="3200" dirty="0"/>
              <a:t>Agility + Generative AI.</a:t>
            </a:r>
          </a:p>
          <a:p>
            <a:r>
              <a:rPr lang="en-US" sz="3200" dirty="0"/>
              <a:t>Cost + Generative AI.</a:t>
            </a:r>
          </a:p>
          <a:p>
            <a:r>
              <a:rPr lang="en-US" sz="3200" dirty="0">
                <a:solidFill>
                  <a:srgbClr val="42BE65"/>
                </a:solidFill>
                <a:latin typeface="IBM Plex Sans Medm" panose="020B0503050203000203" pitchFamily="34" charset="0"/>
              </a:rPr>
              <a:t>Competitiveness</a:t>
            </a:r>
            <a:r>
              <a:rPr lang="en-US" sz="3200" dirty="0">
                <a:solidFill>
                  <a:srgbClr val="42BE65"/>
                </a:solidFill>
              </a:rPr>
              <a:t> + Generative AI.</a:t>
            </a:r>
          </a:p>
          <a:p>
            <a:endParaRPr lang="en-US" sz="3200" dirty="0"/>
          </a:p>
        </p:txBody>
      </p:sp>
      <p:sp>
        <p:nvSpPr>
          <p:cNvPr id="16" name="Title 1">
            <a:extLst>
              <a:ext uri="{FF2B5EF4-FFF2-40B4-BE49-F238E27FC236}">
                <a16:creationId xmlns:a16="http://schemas.microsoft.com/office/drawing/2014/main" id="{1924F7B2-4DE2-D143-BEFB-71BD13F9E4EC}"/>
              </a:ext>
            </a:extLst>
          </p:cNvPr>
          <p:cNvSpPr txBox="1">
            <a:spLocks/>
          </p:cNvSpPr>
          <p:nvPr/>
        </p:nvSpPr>
        <p:spPr>
          <a:xfrm>
            <a:off x="996695" y="4294531"/>
            <a:ext cx="6008914" cy="246561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5360" b="0" i="0">
                <a:solidFill>
                  <a:schemeClr val="accent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lnSpc>
                <a:spcPct val="110000"/>
              </a:lnSpc>
            </a:pPr>
            <a:endParaRPr lang="en-US" sz="2000" kern="0" dirty="0">
              <a:solidFill>
                <a:schemeClr val="tx1"/>
              </a:solidFill>
              <a:latin typeface="IBM Plex Sans Medm" panose="020B0503050203000203" pitchFamily="34" charset="0"/>
            </a:endParaRPr>
          </a:p>
        </p:txBody>
      </p:sp>
      <p:sp>
        <p:nvSpPr>
          <p:cNvPr id="3" name="Title 1">
            <a:extLst>
              <a:ext uri="{FF2B5EF4-FFF2-40B4-BE49-F238E27FC236}">
                <a16:creationId xmlns:a16="http://schemas.microsoft.com/office/drawing/2014/main" id="{16C73689-59D1-AE70-4801-DCA756624FDD}"/>
              </a:ext>
            </a:extLst>
          </p:cNvPr>
          <p:cNvSpPr txBox="1">
            <a:spLocks/>
          </p:cNvSpPr>
          <p:nvPr/>
        </p:nvSpPr>
        <p:spPr>
          <a:xfrm>
            <a:off x="457200" y="457200"/>
            <a:ext cx="10744200" cy="2667000"/>
          </a:xfrm>
          <a:prstGeom prst="rect">
            <a:avLst/>
          </a:prstGeom>
        </p:spPr>
        <p:txBody>
          <a:bodyPr vert="horz" lIns="0" tIns="0" rIns="0" bIns="0" rtlCol="0" anchor="t">
            <a:noAutofit/>
          </a:bodyPr>
          <a:lstStyle>
            <a:lvl1pPr algn="l" rtl="0" eaLnBrk="1" fontAlgn="base" hangingPunct="1">
              <a:lnSpc>
                <a:spcPct val="100000"/>
              </a:lnSpc>
              <a:spcBef>
                <a:spcPct val="0"/>
              </a:spcBef>
              <a:spcAft>
                <a:spcPct val="0"/>
              </a:spcAft>
              <a:defRPr sz="5400" b="0" i="0">
                <a:solidFill>
                  <a:schemeClr val="accent3"/>
                </a:solidFill>
                <a:latin typeface="IBM Plex Sans ExtLt" panose="020B03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r>
              <a:rPr lang="en-US" sz="8000" kern="0" dirty="0">
                <a:solidFill>
                  <a:schemeClr val="tx1"/>
                </a:solidFill>
              </a:rPr>
              <a:t>Three things</a:t>
            </a:r>
            <a:endParaRPr lang="en-US" sz="1600" kern="0" dirty="0">
              <a:solidFill>
                <a:schemeClr val="tx1"/>
              </a:solidFill>
              <a:latin typeface="IBM Plex Sans Medm" panose="020B0503050203000203" pitchFamily="34" charset="0"/>
            </a:endParaRPr>
          </a:p>
        </p:txBody>
      </p:sp>
    </p:spTree>
    <p:extLst>
      <p:ext uri="{BB962C8B-B14F-4D97-AF65-F5344CB8AC3E}">
        <p14:creationId xmlns:p14="http://schemas.microsoft.com/office/powerpoint/2010/main" val="2051459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5360-A5A7-DB1B-9468-3562CE6CF754}"/>
              </a:ext>
            </a:extLst>
          </p:cNvPr>
          <p:cNvSpPr>
            <a:spLocks noGrp="1"/>
          </p:cNvSpPr>
          <p:nvPr>
            <p:ph type="title"/>
          </p:nvPr>
        </p:nvSpPr>
        <p:spPr/>
        <p:txBody>
          <a:bodyPr/>
          <a:lstStyle/>
          <a:p>
            <a:r>
              <a:rPr lang="en-US" dirty="0">
                <a:solidFill>
                  <a:srgbClr val="42BE65"/>
                </a:solidFill>
              </a:rPr>
              <a:t>What CEOs need to </a:t>
            </a:r>
            <a:r>
              <a:rPr lang="en-US" b="1" dirty="0">
                <a:solidFill>
                  <a:srgbClr val="42BE65"/>
                </a:solidFill>
                <a:latin typeface="IBM Plex Sans SmBld" panose="020B0503050203000203" pitchFamily="34" charset="0"/>
              </a:rPr>
              <a:t>know </a:t>
            </a:r>
            <a:br>
              <a:rPr lang="en-US" b="1" dirty="0">
                <a:solidFill>
                  <a:srgbClr val="42BE65"/>
                </a:solidFill>
                <a:latin typeface="IBM Plex Sans SmBld" panose="020B0503050203000203" pitchFamily="34" charset="0"/>
              </a:rPr>
            </a:br>
            <a:r>
              <a:rPr lang="en-US" dirty="0"/>
              <a:t>Gen AI advantage is fleeting</a:t>
            </a:r>
          </a:p>
        </p:txBody>
      </p:sp>
      <p:sp>
        <p:nvSpPr>
          <p:cNvPr id="3" name="Text Placeholder 2">
            <a:extLst>
              <a:ext uri="{FF2B5EF4-FFF2-40B4-BE49-F238E27FC236}">
                <a16:creationId xmlns:a16="http://schemas.microsoft.com/office/drawing/2014/main" id="{9955D74C-9090-A891-482C-A3D076FA595A}"/>
              </a:ext>
            </a:extLst>
          </p:cNvPr>
          <p:cNvSpPr>
            <a:spLocks noGrp="1"/>
          </p:cNvSpPr>
          <p:nvPr>
            <p:ph type="body" sz="quarter" idx="13"/>
          </p:nvPr>
        </p:nvSpPr>
        <p:spPr/>
        <p:txBody>
          <a:bodyPr/>
          <a:lstStyle/>
          <a:p>
            <a:r>
              <a:rPr lang="en-US" sz="2800" dirty="0"/>
              <a:t>Today's competitive edge from generative AI will be standard tomorrow. Continuous optimization ensures a strategic edge.</a:t>
            </a:r>
          </a:p>
        </p:txBody>
      </p:sp>
      <p:sp>
        <p:nvSpPr>
          <p:cNvPr id="6" name="Text Placeholder 5">
            <a:extLst>
              <a:ext uri="{FF2B5EF4-FFF2-40B4-BE49-F238E27FC236}">
                <a16:creationId xmlns:a16="http://schemas.microsoft.com/office/drawing/2014/main" id="{30A92A7B-4E98-3210-09D4-55E69A697F07}"/>
              </a:ext>
            </a:extLst>
          </p:cNvPr>
          <p:cNvSpPr>
            <a:spLocks noGrp="1"/>
          </p:cNvSpPr>
          <p:nvPr>
            <p:ph type="body" sz="quarter" idx="16"/>
          </p:nvPr>
        </p:nvSpPr>
        <p:spPr/>
        <p:txBody>
          <a:bodyPr/>
          <a:lstStyle/>
          <a:p>
            <a:r>
              <a:rPr lang="en-US" dirty="0"/>
              <a:t>Competitiveness + Generative AI</a:t>
            </a:r>
          </a:p>
          <a:p>
            <a:endParaRPr lang="en-US" dirty="0"/>
          </a:p>
        </p:txBody>
      </p:sp>
      <p:sp>
        <p:nvSpPr>
          <p:cNvPr id="5" name="Text Placeholder 3">
            <a:extLst>
              <a:ext uri="{FF2B5EF4-FFF2-40B4-BE49-F238E27FC236}">
                <a16:creationId xmlns:a16="http://schemas.microsoft.com/office/drawing/2014/main" id="{2564B159-3CEB-75B7-9F18-FE72BF78729D}"/>
              </a:ext>
            </a:extLst>
          </p:cNvPr>
          <p:cNvSpPr txBox="1">
            <a:spLocks/>
          </p:cNvSpPr>
          <p:nvPr/>
        </p:nvSpPr>
        <p:spPr>
          <a:xfrm>
            <a:off x="3786808" y="2057400"/>
            <a:ext cx="4869958" cy="5486400"/>
          </a:xfrm>
          <a:prstGeom prst="rect">
            <a:avLst/>
          </a:prstGeom>
          <a:ln>
            <a:solidFill>
              <a:srgbClr val="C6C6C6"/>
            </a:solidFill>
          </a:ln>
        </p:spPr>
        <p:txBody>
          <a:bodyPr vert="horz" lIns="72000" tIns="827999" rIns="251999"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2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2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24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2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tabLst>
                <a:tab pos="457200" algn="l"/>
              </a:tabLst>
            </a:pPr>
            <a:endParaRPr lang="en-IN" sz="1800" kern="0" dirty="0">
              <a:ea typeface="Calibri" panose="020F0502020204030204" pitchFamily="34" charset="0"/>
              <a:cs typeface="Times New Roman" panose="02020603050405020304" pitchFamily="18" charset="0"/>
            </a:endParaRPr>
          </a:p>
        </p:txBody>
      </p:sp>
      <p:sp>
        <p:nvSpPr>
          <p:cNvPr id="7" name="Text Placeholder 4">
            <a:extLst>
              <a:ext uri="{FF2B5EF4-FFF2-40B4-BE49-F238E27FC236}">
                <a16:creationId xmlns:a16="http://schemas.microsoft.com/office/drawing/2014/main" id="{5C003985-B3F4-7D5C-37A0-DF2A1F12F9E6}"/>
              </a:ext>
            </a:extLst>
          </p:cNvPr>
          <p:cNvSpPr txBox="1">
            <a:spLocks/>
          </p:cNvSpPr>
          <p:nvPr/>
        </p:nvSpPr>
        <p:spPr>
          <a:xfrm>
            <a:off x="8781104" y="2057400"/>
            <a:ext cx="4870800" cy="5486400"/>
          </a:xfrm>
          <a:prstGeom prst="rect">
            <a:avLst/>
          </a:prstGeom>
          <a:ln>
            <a:solidFill>
              <a:srgbClr val="C6C6C6"/>
            </a:solidFill>
          </a:ln>
        </p:spPr>
        <p:txBody>
          <a:bodyPr tIns="0"/>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tabLst>
                <a:tab pos="457200" algn="l"/>
              </a:tabLst>
            </a:pPr>
            <a:r>
              <a:rPr lang="en-US" kern="0" dirty="0">
                <a:solidFill>
                  <a:srgbClr val="42BE65"/>
                </a:solidFill>
                <a:ea typeface="Times New Roman" panose="02020603050405020304" pitchFamily="18" charset="0"/>
                <a:cs typeface="Calibri" panose="020F0502020204030204" pitchFamily="34" charset="0"/>
              </a:rPr>
              <a:t>Organizations must also continually improve their AI infrastructure</a:t>
            </a:r>
            <a:br>
              <a:rPr lang="en-US" kern="0" dirty="0">
                <a:solidFill>
                  <a:srgbClr val="42BE65"/>
                </a:solidFill>
                <a:ea typeface="Times New Roman" panose="02020603050405020304" pitchFamily="18" charset="0"/>
                <a:cs typeface="Calibri" panose="020F0502020204030204" pitchFamily="34" charset="0"/>
              </a:rPr>
            </a:br>
            <a:br>
              <a:rPr lang="en-US" kern="0" dirty="0">
                <a:solidFill>
                  <a:srgbClr val="42BE65"/>
                </a:solidFill>
                <a:ea typeface="Times New Roman" panose="02020603050405020304" pitchFamily="18" charset="0"/>
                <a:cs typeface="Calibri" panose="020F0502020204030204" pitchFamily="34" charset="0"/>
              </a:rPr>
            </a:br>
            <a:br>
              <a:rPr lang="en-US" kern="0" dirty="0">
                <a:solidFill>
                  <a:srgbClr val="42BE65"/>
                </a:solidFill>
                <a:ea typeface="Times New Roman" panose="02020603050405020304" pitchFamily="18" charset="0"/>
                <a:cs typeface="Calibri" panose="020F0502020204030204" pitchFamily="34" charset="0"/>
              </a:rPr>
            </a:br>
            <a:br>
              <a:rPr lang="en-US" kern="0" dirty="0">
                <a:solidFill>
                  <a:srgbClr val="42BE65"/>
                </a:solidFill>
                <a:ea typeface="Times New Roman" panose="02020603050405020304" pitchFamily="18" charset="0"/>
                <a:cs typeface="Calibri" panose="020F0502020204030204" pitchFamily="34" charset="0"/>
              </a:rPr>
            </a:br>
            <a:br>
              <a:rPr lang="en-US" kern="0" dirty="0">
                <a:solidFill>
                  <a:srgbClr val="42BE65"/>
                </a:solidFill>
                <a:ea typeface="Times New Roman" panose="02020603050405020304" pitchFamily="18" charset="0"/>
                <a:cs typeface="Calibri" panose="020F0502020204030204" pitchFamily="34" charset="0"/>
              </a:rPr>
            </a:br>
            <a:br>
              <a:rPr lang="en-US" kern="0" dirty="0">
                <a:solidFill>
                  <a:srgbClr val="42BE65"/>
                </a:solidFill>
                <a:ea typeface="Times New Roman" panose="02020603050405020304" pitchFamily="18" charset="0"/>
                <a:cs typeface="Calibri" panose="020F0502020204030204" pitchFamily="34" charset="0"/>
              </a:rPr>
            </a:br>
            <a:br>
              <a:rPr lang="en-US" kern="0" dirty="0">
                <a:solidFill>
                  <a:srgbClr val="42BE65"/>
                </a:solidFill>
                <a:ea typeface="Times New Roman" panose="02020603050405020304" pitchFamily="18" charset="0"/>
                <a:cs typeface="Calibri" panose="020F0502020204030204" pitchFamily="34" charset="0"/>
              </a:rPr>
            </a:br>
            <a:br>
              <a:rPr lang="en-US" kern="0" dirty="0">
                <a:solidFill>
                  <a:srgbClr val="42BE65"/>
                </a:solidFill>
                <a:ea typeface="Times New Roman" panose="02020603050405020304" pitchFamily="18" charset="0"/>
                <a:cs typeface="Calibri" panose="020F0502020204030204" pitchFamily="34" charset="0"/>
              </a:rPr>
            </a:br>
            <a:r>
              <a:rPr lang="en-US" kern="0" dirty="0">
                <a:solidFill>
                  <a:srgbClr val="42BE65"/>
                </a:solidFill>
                <a:ea typeface="Times New Roman" panose="02020603050405020304" pitchFamily="18" charset="0"/>
                <a:cs typeface="Calibri" panose="020F0502020204030204" pitchFamily="34" charset="0"/>
              </a:rPr>
              <a:t>Overall…</a:t>
            </a:r>
            <a:br>
              <a:rPr lang="en-US" kern="0" dirty="0">
                <a:solidFill>
                  <a:srgbClr val="42BE65"/>
                </a:solidFill>
                <a:ea typeface="Times New Roman" panose="02020603050405020304" pitchFamily="18" charset="0"/>
                <a:cs typeface="Calibri" panose="020F0502020204030204" pitchFamily="34" charset="0"/>
              </a:rPr>
            </a:br>
            <a:endParaRPr lang="en-US" kern="0" dirty="0">
              <a:solidFill>
                <a:srgbClr val="42BE65"/>
              </a:solidFill>
              <a:ea typeface="Times New Roman" panose="02020603050405020304" pitchFamily="18" charset="0"/>
              <a:cs typeface="Calibri" panose="020F0502020204030204" pitchFamily="34" charset="0"/>
            </a:endParaRPr>
          </a:p>
          <a:p>
            <a:pPr defTabSz="914400">
              <a:tabLst>
                <a:tab pos="457200" algn="l"/>
              </a:tabLst>
            </a:pPr>
            <a:endParaRPr lang="en-US" kern="0" dirty="0">
              <a:solidFill>
                <a:srgbClr val="42BE65"/>
              </a:solidFill>
              <a:ea typeface="Times New Roman" panose="02020603050405020304" pitchFamily="18" charset="0"/>
              <a:cs typeface="Calibri" panose="020F0502020204030204" pitchFamily="34" charset="0"/>
            </a:endParaRPr>
          </a:p>
        </p:txBody>
      </p:sp>
      <p:sp>
        <p:nvSpPr>
          <p:cNvPr id="10" name="TextBox 9">
            <a:extLst>
              <a:ext uri="{FF2B5EF4-FFF2-40B4-BE49-F238E27FC236}">
                <a16:creationId xmlns:a16="http://schemas.microsoft.com/office/drawing/2014/main" id="{30ABEA13-B0F9-3A44-5F75-8411ABCD72D2}"/>
              </a:ext>
            </a:extLst>
          </p:cNvPr>
          <p:cNvSpPr txBox="1"/>
          <p:nvPr/>
        </p:nvSpPr>
        <p:spPr>
          <a:xfrm>
            <a:off x="5524964" y="4690864"/>
            <a:ext cx="1296144" cy="336024"/>
          </a:xfrm>
          <a:prstGeom prst="rect">
            <a:avLst/>
          </a:prstGeom>
          <a:noFill/>
        </p:spPr>
        <p:txBody>
          <a:bodyPr wrap="square" lIns="0" tIns="0" rIns="0" bIns="0" rtlCol="0">
            <a:noAutofit/>
          </a:bodyPr>
          <a:lstStyle/>
          <a:p>
            <a:pPr algn="l">
              <a:lnSpc>
                <a:spcPct val="110000"/>
              </a:lnSpc>
              <a:spcBef>
                <a:spcPts val="1800"/>
              </a:spcBef>
            </a:pPr>
            <a:r>
              <a:rPr lang="en-US" sz="1800" dirty="0">
                <a:solidFill>
                  <a:schemeClr val="bg1"/>
                </a:solidFill>
                <a:ea typeface="IBM Plex Sans" charset="0"/>
                <a:cs typeface="IBM Plex Sans" charset="0"/>
              </a:rPr>
              <a:t>69</a:t>
            </a:r>
            <a:r>
              <a:rPr lang="en-US" sz="1800" dirty="0">
                <a:solidFill>
                  <a:schemeClr val="bg1"/>
                </a:solidFill>
                <a:latin typeface="+mn-lt"/>
                <a:ea typeface="IBM Plex Sans" charset="0"/>
                <a:cs typeface="IBM Plex Sans" charset="0"/>
              </a:rPr>
              <a:t>%</a:t>
            </a:r>
          </a:p>
        </p:txBody>
      </p:sp>
      <p:sp>
        <p:nvSpPr>
          <p:cNvPr id="11" name="TextBox 10">
            <a:extLst>
              <a:ext uri="{FF2B5EF4-FFF2-40B4-BE49-F238E27FC236}">
                <a16:creationId xmlns:a16="http://schemas.microsoft.com/office/drawing/2014/main" id="{A5CDD2CE-1984-5032-4E80-61564AD27065}"/>
              </a:ext>
            </a:extLst>
          </p:cNvPr>
          <p:cNvSpPr txBox="1"/>
          <p:nvPr/>
        </p:nvSpPr>
        <p:spPr>
          <a:xfrm>
            <a:off x="5437812" y="5722992"/>
            <a:ext cx="1296144" cy="336024"/>
          </a:xfrm>
          <a:prstGeom prst="rect">
            <a:avLst/>
          </a:prstGeom>
          <a:noFill/>
        </p:spPr>
        <p:txBody>
          <a:bodyPr wrap="square" lIns="0" tIns="0" rIns="0" bIns="0" rtlCol="0">
            <a:noAutofit/>
          </a:bodyPr>
          <a:lstStyle/>
          <a:p>
            <a:pPr algn="l">
              <a:lnSpc>
                <a:spcPct val="110000"/>
              </a:lnSpc>
              <a:spcBef>
                <a:spcPts val="1800"/>
              </a:spcBef>
            </a:pPr>
            <a:r>
              <a:rPr lang="en-US" sz="1800" dirty="0">
                <a:solidFill>
                  <a:schemeClr val="bg1"/>
                </a:solidFill>
                <a:ea typeface="IBM Plex Sans" charset="0"/>
                <a:cs typeface="IBM Plex Sans" charset="0"/>
              </a:rPr>
              <a:t>66</a:t>
            </a:r>
            <a:r>
              <a:rPr lang="en-US" sz="1800" dirty="0">
                <a:solidFill>
                  <a:schemeClr val="bg1"/>
                </a:solidFill>
                <a:latin typeface="+mn-lt"/>
                <a:ea typeface="IBM Plex Sans" charset="0"/>
                <a:cs typeface="IBM Plex Sans" charset="0"/>
              </a:rPr>
              <a:t>%</a:t>
            </a:r>
          </a:p>
        </p:txBody>
      </p:sp>
      <p:sp>
        <p:nvSpPr>
          <p:cNvPr id="12" name="TextBox 11">
            <a:extLst>
              <a:ext uri="{FF2B5EF4-FFF2-40B4-BE49-F238E27FC236}">
                <a16:creationId xmlns:a16="http://schemas.microsoft.com/office/drawing/2014/main" id="{084228AF-9EB0-2990-823E-32D187D434E4}"/>
              </a:ext>
            </a:extLst>
          </p:cNvPr>
          <p:cNvSpPr txBox="1"/>
          <p:nvPr/>
        </p:nvSpPr>
        <p:spPr>
          <a:xfrm>
            <a:off x="5365804" y="6813984"/>
            <a:ext cx="1296144" cy="336024"/>
          </a:xfrm>
          <a:prstGeom prst="rect">
            <a:avLst/>
          </a:prstGeom>
          <a:noFill/>
        </p:spPr>
        <p:txBody>
          <a:bodyPr wrap="square" lIns="0" tIns="0" rIns="0" bIns="0" rtlCol="0">
            <a:noAutofit/>
          </a:bodyPr>
          <a:lstStyle/>
          <a:p>
            <a:pPr algn="l">
              <a:lnSpc>
                <a:spcPct val="110000"/>
              </a:lnSpc>
              <a:spcBef>
                <a:spcPts val="1800"/>
              </a:spcBef>
            </a:pPr>
            <a:r>
              <a:rPr lang="en-US" sz="1800" dirty="0">
                <a:solidFill>
                  <a:schemeClr val="bg1"/>
                </a:solidFill>
                <a:ea typeface="IBM Plex Sans" charset="0"/>
                <a:cs typeface="IBM Plex Sans" charset="0"/>
              </a:rPr>
              <a:t>63</a:t>
            </a:r>
            <a:r>
              <a:rPr lang="en-US" sz="1800" dirty="0">
                <a:solidFill>
                  <a:schemeClr val="bg1"/>
                </a:solidFill>
                <a:latin typeface="+mn-lt"/>
                <a:ea typeface="IBM Plex Sans" charset="0"/>
                <a:cs typeface="IBM Plex Sans" charset="0"/>
              </a:rPr>
              <a:t>%</a:t>
            </a:r>
          </a:p>
        </p:txBody>
      </p:sp>
      <p:sp>
        <p:nvSpPr>
          <p:cNvPr id="18" name="TextBox 17">
            <a:extLst>
              <a:ext uri="{FF2B5EF4-FFF2-40B4-BE49-F238E27FC236}">
                <a16:creationId xmlns:a16="http://schemas.microsoft.com/office/drawing/2014/main" id="{B80EDB92-C952-C7F7-2D13-423145712419}"/>
              </a:ext>
            </a:extLst>
          </p:cNvPr>
          <p:cNvSpPr txBox="1"/>
          <p:nvPr/>
        </p:nvSpPr>
        <p:spPr>
          <a:xfrm flipH="1">
            <a:off x="3792560" y="2040159"/>
            <a:ext cx="4882136" cy="1223608"/>
          </a:xfrm>
          <a:prstGeom prst="rect">
            <a:avLst/>
          </a:prstGeom>
          <a:noFill/>
        </p:spPr>
        <p:txBody>
          <a:bodyPr wrap="square" lIns="180000" tIns="0" rIns="0" bIns="0" rtlCol="0">
            <a:noAutofit/>
          </a:bodyPr>
          <a:lstStyle/>
          <a:p>
            <a:pPr algn="l">
              <a:lnSpc>
                <a:spcPct val="110000"/>
              </a:lnSpc>
              <a:spcBef>
                <a:spcPts val="1800"/>
              </a:spcBef>
            </a:pPr>
            <a:r>
              <a:rPr lang="en-US" sz="1800" dirty="0">
                <a:solidFill>
                  <a:srgbClr val="42BE65"/>
                </a:solidFill>
                <a:latin typeface="IBM Plex Sans Light" panose="020B0403050203000203" pitchFamily="34" charset="0"/>
                <a:ea typeface="IBM Plex Sans" charset="0"/>
                <a:cs typeface="IBM Plex Sans" charset="0"/>
              </a:rPr>
              <a:t>Organizations using fine-tuning or prompt engineering techniques report</a:t>
            </a:r>
            <a:br>
              <a:rPr lang="en-US" sz="1800" dirty="0">
                <a:solidFill>
                  <a:srgbClr val="42BE65"/>
                </a:solidFill>
                <a:latin typeface="IBM Plex Sans Light" panose="020B0403050203000203" pitchFamily="34" charset="0"/>
                <a:ea typeface="IBM Plex Sans" charset="0"/>
                <a:cs typeface="IBM Plex Sans" charset="0"/>
              </a:rPr>
            </a:br>
            <a:endParaRPr lang="en-US" sz="1800" dirty="0">
              <a:solidFill>
                <a:srgbClr val="42BE65"/>
              </a:solidFill>
              <a:latin typeface="IBM Plex Sans Light" panose="020B0403050203000203" pitchFamily="34" charset="0"/>
              <a:ea typeface="IBM Plex Sans" charset="0"/>
              <a:cs typeface="IBM Plex Sans" charset="0"/>
            </a:endParaRPr>
          </a:p>
          <a:p>
            <a:pPr algn="l">
              <a:lnSpc>
                <a:spcPct val="110000"/>
              </a:lnSpc>
              <a:spcBef>
                <a:spcPts val="1800"/>
              </a:spcBef>
            </a:pPr>
            <a:endParaRPr lang="en-US" sz="1800" dirty="0">
              <a:solidFill>
                <a:srgbClr val="42BE65"/>
              </a:solidFill>
              <a:latin typeface="IBM Plex Sans Light" panose="020B0403050203000203" pitchFamily="34" charset="0"/>
              <a:ea typeface="IBM Plex Sans" charset="0"/>
              <a:cs typeface="IBM Plex Sans" charset="0"/>
            </a:endParaRPr>
          </a:p>
          <a:p>
            <a:pPr algn="l">
              <a:lnSpc>
                <a:spcPct val="110000"/>
              </a:lnSpc>
              <a:spcBef>
                <a:spcPts val="1800"/>
              </a:spcBef>
            </a:pPr>
            <a:endParaRPr lang="en-US" sz="1800" dirty="0">
              <a:solidFill>
                <a:srgbClr val="42BE65"/>
              </a:solidFill>
              <a:latin typeface="IBM Plex Sans Light" panose="020B0403050203000203" pitchFamily="34" charset="0"/>
              <a:ea typeface="IBM Plex Sans" charset="0"/>
              <a:cs typeface="IBM Plex Sans" charset="0"/>
            </a:endParaRPr>
          </a:p>
          <a:p>
            <a:pPr algn="l">
              <a:lnSpc>
                <a:spcPct val="110000"/>
              </a:lnSpc>
              <a:spcBef>
                <a:spcPts val="1800"/>
              </a:spcBef>
            </a:pPr>
            <a:endParaRPr lang="en-US" sz="1800" dirty="0">
              <a:solidFill>
                <a:srgbClr val="42BE65"/>
              </a:solidFill>
              <a:latin typeface="IBM Plex Sans Light" panose="020B0403050203000203" pitchFamily="34" charset="0"/>
              <a:ea typeface="IBM Plex Sans" charset="0"/>
              <a:cs typeface="IBM Plex Sans" charset="0"/>
            </a:endParaRPr>
          </a:p>
          <a:p>
            <a:pPr algn="l">
              <a:lnSpc>
                <a:spcPct val="110000"/>
              </a:lnSpc>
              <a:spcBef>
                <a:spcPts val="1800"/>
              </a:spcBef>
            </a:pPr>
            <a:r>
              <a:rPr lang="en-US" sz="1800" dirty="0">
                <a:solidFill>
                  <a:srgbClr val="42BE65"/>
                </a:solidFill>
                <a:latin typeface="IBM Plex Sans Light" panose="020B0403050203000203" pitchFamily="34" charset="0"/>
                <a:ea typeface="IBM Plex Sans" charset="0"/>
                <a:cs typeface="IBM Plex Sans" charset="0"/>
              </a:rPr>
              <a:t>But only…  </a:t>
            </a:r>
          </a:p>
          <a:p>
            <a:pPr algn="l">
              <a:lnSpc>
                <a:spcPct val="110000"/>
              </a:lnSpc>
              <a:spcBef>
                <a:spcPts val="1800"/>
              </a:spcBef>
            </a:pPr>
            <a:endParaRPr lang="en-US" sz="1800" dirty="0">
              <a:solidFill>
                <a:schemeClr val="accent2"/>
              </a:solidFill>
              <a:latin typeface="IBM Plex Sans Medm" panose="020B0503050203000203" pitchFamily="34" charset="0"/>
              <a:ea typeface="IBM Plex Sans" charset="0"/>
              <a:cs typeface="IBM Plex Sans" charset="0"/>
            </a:endParaRPr>
          </a:p>
        </p:txBody>
      </p:sp>
      <p:sp>
        <p:nvSpPr>
          <p:cNvPr id="20" name="Text Placeholder 49">
            <a:extLst>
              <a:ext uri="{FF2B5EF4-FFF2-40B4-BE49-F238E27FC236}">
                <a16:creationId xmlns:a16="http://schemas.microsoft.com/office/drawing/2014/main" id="{5A5F5559-9A83-1E12-752A-DC8EE4BCD641}"/>
              </a:ext>
            </a:extLst>
          </p:cNvPr>
          <p:cNvSpPr txBox="1">
            <a:spLocks/>
          </p:cNvSpPr>
          <p:nvPr/>
        </p:nvSpPr>
        <p:spPr>
          <a:xfrm>
            <a:off x="3898776" y="2602632"/>
            <a:ext cx="3200400" cy="1510283"/>
          </a:xfrm>
          <a:prstGeom prst="rect">
            <a:avLst/>
          </a:prstGeom>
        </p:spPr>
        <p:txBody>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r>
              <a:rPr lang="en-US" sz="8800" kern="0" dirty="0">
                <a:latin typeface="IBM Plex Sans Thin" panose="020B0203050203000203" pitchFamily="34" charset="0"/>
              </a:rPr>
              <a:t>25</a:t>
            </a:r>
            <a:r>
              <a:rPr lang="en-US" sz="8800" kern="0" baseline="30000" dirty="0">
                <a:latin typeface="IBM Plex Sans Thin" panose="020B0203050203000203" pitchFamily="34" charset="0"/>
              </a:rPr>
              <a:t>%</a:t>
            </a:r>
          </a:p>
        </p:txBody>
      </p:sp>
      <p:sp>
        <p:nvSpPr>
          <p:cNvPr id="24" name="TextBox 23">
            <a:extLst>
              <a:ext uri="{FF2B5EF4-FFF2-40B4-BE49-F238E27FC236}">
                <a16:creationId xmlns:a16="http://schemas.microsoft.com/office/drawing/2014/main" id="{6435E6F6-09EB-8B71-B814-953B8C479817}"/>
              </a:ext>
            </a:extLst>
          </p:cNvPr>
          <p:cNvSpPr txBox="1"/>
          <p:nvPr/>
        </p:nvSpPr>
        <p:spPr>
          <a:xfrm>
            <a:off x="3953050" y="6191467"/>
            <a:ext cx="4658294" cy="496902"/>
          </a:xfrm>
          <a:prstGeom prst="rect">
            <a:avLst/>
          </a:prstGeom>
          <a:noFill/>
        </p:spPr>
        <p:txBody>
          <a:bodyPr wrap="square" lIns="0" tIns="0" rIns="0" bIns="0" rtlCol="0">
            <a:noAutofit/>
          </a:bodyPr>
          <a:lstStyle/>
          <a:p>
            <a:pPr algn="l">
              <a:lnSpc>
                <a:spcPct val="110000"/>
              </a:lnSpc>
              <a:spcBef>
                <a:spcPts val="1800"/>
              </a:spcBef>
            </a:pPr>
            <a:r>
              <a:rPr lang="en-US" sz="1800" dirty="0">
                <a:ea typeface="IBM Plex Sans" charset="0"/>
                <a:cs typeface="IBM Plex Sans" charset="0"/>
              </a:rPr>
              <a:t>of executives say they always use prompt engineering.</a:t>
            </a:r>
            <a:endParaRPr lang="en-US" sz="1800" dirty="0">
              <a:solidFill>
                <a:schemeClr val="tx1"/>
              </a:solidFill>
              <a:latin typeface="+mn-lt"/>
              <a:ea typeface="IBM Plex Sans" charset="0"/>
              <a:cs typeface="IBM Plex Sans" charset="0"/>
            </a:endParaRPr>
          </a:p>
        </p:txBody>
      </p:sp>
      <p:sp>
        <p:nvSpPr>
          <p:cNvPr id="28" name="Text Placeholder 49">
            <a:extLst>
              <a:ext uri="{FF2B5EF4-FFF2-40B4-BE49-F238E27FC236}">
                <a16:creationId xmlns:a16="http://schemas.microsoft.com/office/drawing/2014/main" id="{E180BD9E-E7A4-4449-F2A3-F57822C8B978}"/>
              </a:ext>
            </a:extLst>
          </p:cNvPr>
          <p:cNvSpPr txBox="1">
            <a:spLocks/>
          </p:cNvSpPr>
          <p:nvPr/>
        </p:nvSpPr>
        <p:spPr>
          <a:xfrm>
            <a:off x="8799034" y="2602800"/>
            <a:ext cx="3200400" cy="1510283"/>
          </a:xfrm>
          <a:prstGeom prst="rect">
            <a:avLst/>
          </a:prstGeom>
        </p:spPr>
        <p:txBody>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r>
              <a:rPr lang="en-US" sz="8800" kern="0" dirty="0">
                <a:latin typeface="IBM Plex Sans Thin" panose="020B0203050203000203" pitchFamily="34" charset="0"/>
              </a:rPr>
              <a:t>50</a:t>
            </a:r>
            <a:r>
              <a:rPr lang="en-US" sz="8800" kern="0" baseline="30000" dirty="0">
                <a:latin typeface="IBM Plex Sans Thin" panose="020B0203050203000203" pitchFamily="34" charset="0"/>
              </a:rPr>
              <a:t>%</a:t>
            </a:r>
          </a:p>
        </p:txBody>
      </p:sp>
      <p:sp>
        <p:nvSpPr>
          <p:cNvPr id="4" name="TextBox 3">
            <a:extLst>
              <a:ext uri="{FF2B5EF4-FFF2-40B4-BE49-F238E27FC236}">
                <a16:creationId xmlns:a16="http://schemas.microsoft.com/office/drawing/2014/main" id="{260A2A1F-27EB-9A60-BCD7-F8F01DBA6CA5}"/>
              </a:ext>
            </a:extLst>
          </p:cNvPr>
          <p:cNvSpPr txBox="1"/>
          <p:nvPr/>
        </p:nvSpPr>
        <p:spPr>
          <a:xfrm>
            <a:off x="4047007" y="3815389"/>
            <a:ext cx="4636345" cy="732849"/>
          </a:xfrm>
          <a:prstGeom prst="rect">
            <a:avLst/>
          </a:prstGeom>
          <a:noFill/>
        </p:spPr>
        <p:txBody>
          <a:bodyPr wrap="square" lIns="0" tIns="0" rIns="0" bIns="0" rtlCol="0">
            <a:noAutofit/>
          </a:bodyPr>
          <a:lstStyle/>
          <a:p>
            <a:pPr algn="l">
              <a:lnSpc>
                <a:spcPct val="110000"/>
              </a:lnSpc>
              <a:spcBef>
                <a:spcPts val="1800"/>
              </a:spcBef>
            </a:pPr>
            <a:r>
              <a:rPr lang="en-US" sz="1800" dirty="0">
                <a:ea typeface="IBM Plex Sans" charset="0"/>
                <a:cs typeface="IBM Plex Sans" charset="0"/>
              </a:rPr>
              <a:t>m</a:t>
            </a:r>
            <a:r>
              <a:rPr lang="en-US" sz="1800" dirty="0">
                <a:solidFill>
                  <a:schemeClr val="tx1"/>
                </a:solidFill>
                <a:latin typeface="+mn-lt"/>
                <a:ea typeface="IBM Plex Sans" charset="0"/>
                <a:cs typeface="IBM Plex Sans" charset="0"/>
              </a:rPr>
              <a:t>ore accurate model outputs than others. </a:t>
            </a:r>
          </a:p>
        </p:txBody>
      </p:sp>
      <p:sp>
        <p:nvSpPr>
          <p:cNvPr id="8" name="Text Placeholder 49">
            <a:extLst>
              <a:ext uri="{FF2B5EF4-FFF2-40B4-BE49-F238E27FC236}">
                <a16:creationId xmlns:a16="http://schemas.microsoft.com/office/drawing/2014/main" id="{8BFE656C-4454-2E18-A999-FCC835A70356}"/>
              </a:ext>
            </a:extLst>
          </p:cNvPr>
          <p:cNvSpPr txBox="1">
            <a:spLocks/>
          </p:cNvSpPr>
          <p:nvPr/>
        </p:nvSpPr>
        <p:spPr>
          <a:xfrm>
            <a:off x="3826768" y="4894468"/>
            <a:ext cx="3200400" cy="1510283"/>
          </a:xfrm>
          <a:prstGeom prst="rect">
            <a:avLst/>
          </a:prstGeom>
        </p:spPr>
        <p:txBody>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r>
              <a:rPr lang="en-US" sz="8800" kern="0" dirty="0">
                <a:latin typeface="IBM Plex Sans Thin" panose="020B0203050203000203" pitchFamily="34" charset="0"/>
              </a:rPr>
              <a:t>42</a:t>
            </a:r>
            <a:r>
              <a:rPr lang="en-US" sz="8800" kern="0" baseline="30000" dirty="0">
                <a:latin typeface="IBM Plex Sans Thin" panose="020B0203050203000203" pitchFamily="34" charset="0"/>
              </a:rPr>
              <a:t>%</a:t>
            </a:r>
          </a:p>
        </p:txBody>
      </p:sp>
      <p:sp>
        <p:nvSpPr>
          <p:cNvPr id="13" name="TextBox 12">
            <a:extLst>
              <a:ext uri="{FF2B5EF4-FFF2-40B4-BE49-F238E27FC236}">
                <a16:creationId xmlns:a16="http://schemas.microsoft.com/office/drawing/2014/main" id="{6105BC06-8856-32AF-5622-19006E1CA8E1}"/>
              </a:ext>
            </a:extLst>
          </p:cNvPr>
          <p:cNvSpPr txBox="1"/>
          <p:nvPr/>
        </p:nvSpPr>
        <p:spPr>
          <a:xfrm>
            <a:off x="9002308" y="2744568"/>
            <a:ext cx="784692" cy="319723"/>
          </a:xfrm>
          <a:prstGeom prst="rect">
            <a:avLst/>
          </a:prstGeom>
          <a:noFill/>
        </p:spPr>
        <p:txBody>
          <a:bodyPr wrap="square" lIns="0" tIns="0" rIns="0" bIns="0" rtlCol="0">
            <a:noAutofit/>
          </a:bodyPr>
          <a:lstStyle/>
          <a:p>
            <a:pPr algn="l">
              <a:lnSpc>
                <a:spcPct val="110000"/>
              </a:lnSpc>
              <a:spcBef>
                <a:spcPts val="1800"/>
              </a:spcBef>
            </a:pPr>
            <a:r>
              <a:rPr lang="en-US" sz="1600" i="1" dirty="0">
                <a:solidFill>
                  <a:schemeClr val="tx1"/>
                </a:solidFill>
                <a:latin typeface="+mn-lt"/>
                <a:ea typeface="IBM Plex Sans" charset="0"/>
                <a:cs typeface="IBM Plex Sans" charset="0"/>
              </a:rPr>
              <a:t>At least</a:t>
            </a:r>
          </a:p>
        </p:txBody>
      </p:sp>
      <p:sp>
        <p:nvSpPr>
          <p:cNvPr id="14" name="TextBox 13">
            <a:extLst>
              <a:ext uri="{FF2B5EF4-FFF2-40B4-BE49-F238E27FC236}">
                <a16:creationId xmlns:a16="http://schemas.microsoft.com/office/drawing/2014/main" id="{B36E0F37-557F-65D8-DEB1-7B27832F76A4}"/>
              </a:ext>
            </a:extLst>
          </p:cNvPr>
          <p:cNvSpPr txBox="1"/>
          <p:nvPr/>
        </p:nvSpPr>
        <p:spPr>
          <a:xfrm>
            <a:off x="9002308" y="3816000"/>
            <a:ext cx="4649596" cy="1681287"/>
          </a:xfrm>
          <a:prstGeom prst="rect">
            <a:avLst/>
          </a:prstGeom>
          <a:noFill/>
        </p:spPr>
        <p:txBody>
          <a:bodyPr wrap="square" lIns="0" tIns="0" rIns="0" bIns="0" rtlCol="0">
            <a:noAutofit/>
          </a:bodyPr>
          <a:lstStyle/>
          <a:p>
            <a:pPr algn="l">
              <a:lnSpc>
                <a:spcPct val="110000"/>
              </a:lnSpc>
              <a:spcBef>
                <a:spcPts val="1800"/>
              </a:spcBef>
            </a:pPr>
            <a:r>
              <a:rPr lang="en-US" sz="1800" dirty="0">
                <a:solidFill>
                  <a:schemeClr val="tx1"/>
                </a:solidFill>
                <a:latin typeface="+mn-lt"/>
                <a:ea typeface="IBM Plex Sans" charset="0"/>
                <a:cs typeface="IBM Plex Sans" charset="0"/>
              </a:rPr>
              <a:t>of organizations are focused on optimizing network infra, accelerating data processing, or distributed computing today.</a:t>
            </a:r>
          </a:p>
        </p:txBody>
      </p:sp>
      <p:sp>
        <p:nvSpPr>
          <p:cNvPr id="9" name="Text Placeholder 49">
            <a:extLst>
              <a:ext uri="{FF2B5EF4-FFF2-40B4-BE49-F238E27FC236}">
                <a16:creationId xmlns:a16="http://schemas.microsoft.com/office/drawing/2014/main" id="{210EEAA6-1282-4BD9-FE6D-47E1D8DC537A}"/>
              </a:ext>
            </a:extLst>
          </p:cNvPr>
          <p:cNvSpPr txBox="1">
            <a:spLocks/>
          </p:cNvSpPr>
          <p:nvPr/>
        </p:nvSpPr>
        <p:spPr>
          <a:xfrm>
            <a:off x="8735682" y="4822891"/>
            <a:ext cx="3200400" cy="1510283"/>
          </a:xfrm>
          <a:prstGeom prst="rect">
            <a:avLst/>
          </a:prstGeom>
        </p:spPr>
        <p:txBody>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r>
              <a:rPr lang="en-US" sz="8800" kern="0" dirty="0">
                <a:latin typeface="IBM Plex Sans Thin" panose="020B0203050203000203" pitchFamily="34" charset="0"/>
              </a:rPr>
              <a:t>63</a:t>
            </a:r>
            <a:r>
              <a:rPr lang="en-US" sz="8800" kern="0" baseline="30000" dirty="0">
                <a:latin typeface="IBM Plex Sans Thin" panose="020B0203050203000203" pitchFamily="34" charset="0"/>
              </a:rPr>
              <a:t>%</a:t>
            </a:r>
          </a:p>
        </p:txBody>
      </p:sp>
      <p:sp>
        <p:nvSpPr>
          <p:cNvPr id="15" name="TextBox 14">
            <a:extLst>
              <a:ext uri="{FF2B5EF4-FFF2-40B4-BE49-F238E27FC236}">
                <a16:creationId xmlns:a16="http://schemas.microsoft.com/office/drawing/2014/main" id="{5B980B89-2192-52AC-353A-2B030007A59E}"/>
              </a:ext>
            </a:extLst>
          </p:cNvPr>
          <p:cNvSpPr txBox="1"/>
          <p:nvPr/>
        </p:nvSpPr>
        <p:spPr>
          <a:xfrm>
            <a:off x="8966176" y="6156300"/>
            <a:ext cx="4658294" cy="496902"/>
          </a:xfrm>
          <a:prstGeom prst="rect">
            <a:avLst/>
          </a:prstGeom>
          <a:noFill/>
        </p:spPr>
        <p:txBody>
          <a:bodyPr wrap="square" lIns="0" tIns="0" rIns="0" bIns="0" rtlCol="0">
            <a:noAutofit/>
          </a:bodyPr>
          <a:lstStyle/>
          <a:p>
            <a:pPr algn="l">
              <a:lnSpc>
                <a:spcPct val="110000"/>
              </a:lnSpc>
              <a:spcBef>
                <a:spcPts val="1800"/>
              </a:spcBef>
            </a:pPr>
            <a:r>
              <a:rPr lang="en-US" sz="1800" dirty="0">
                <a:ea typeface="IBM Plex Sans" charset="0"/>
                <a:cs typeface="IBM Plex Sans" charset="0"/>
              </a:rPr>
              <a:t>of executives say their organizations are using at least one infrastructure optimization technique.</a:t>
            </a:r>
            <a:endParaRPr lang="en-US" sz="1800" dirty="0">
              <a:solidFill>
                <a:schemeClr val="tx1"/>
              </a:solidFill>
              <a:latin typeface="+mn-lt"/>
              <a:ea typeface="IBM Plex Sans" charset="0"/>
              <a:cs typeface="IBM Plex Sans" charset="0"/>
            </a:endParaRPr>
          </a:p>
        </p:txBody>
      </p:sp>
    </p:spTree>
    <p:extLst>
      <p:ext uri="{BB962C8B-B14F-4D97-AF65-F5344CB8AC3E}">
        <p14:creationId xmlns:p14="http://schemas.microsoft.com/office/powerpoint/2010/main" val="2836738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7D0-69D7-46B2-35CD-004F10CDABD7}"/>
              </a:ext>
            </a:extLst>
          </p:cNvPr>
          <p:cNvSpPr>
            <a:spLocks noGrp="1"/>
          </p:cNvSpPr>
          <p:nvPr>
            <p:ph type="title"/>
          </p:nvPr>
        </p:nvSpPr>
        <p:spPr/>
        <p:txBody>
          <a:bodyPr/>
          <a:lstStyle/>
          <a:p>
            <a:r>
              <a:rPr lang="en-US" sz="3200" dirty="0">
                <a:solidFill>
                  <a:srgbClr val="42BE65"/>
                </a:solidFill>
              </a:rPr>
              <a:t>What CEOs need to </a:t>
            </a:r>
            <a:r>
              <a:rPr lang="en-US" sz="3200" b="1" dirty="0">
                <a:solidFill>
                  <a:srgbClr val="42BE65"/>
                </a:solidFill>
                <a:latin typeface="IBM Plex Sans SmBld" panose="020B0503050203000203" pitchFamily="34" charset="0"/>
              </a:rPr>
              <a:t>do</a:t>
            </a:r>
            <a:endParaRPr lang="en-US" sz="3200" dirty="0">
              <a:solidFill>
                <a:srgbClr val="42BE65"/>
              </a:solidFill>
            </a:endParaRPr>
          </a:p>
        </p:txBody>
      </p:sp>
      <p:sp>
        <p:nvSpPr>
          <p:cNvPr id="4" name="Text Placeholder 3">
            <a:extLst>
              <a:ext uri="{FF2B5EF4-FFF2-40B4-BE49-F238E27FC236}">
                <a16:creationId xmlns:a16="http://schemas.microsoft.com/office/drawing/2014/main" id="{9E9C6F61-5129-2B26-1F10-12B51EC26CD0}"/>
              </a:ext>
            </a:extLst>
          </p:cNvPr>
          <p:cNvSpPr>
            <a:spLocks noGrp="1"/>
          </p:cNvSpPr>
          <p:nvPr>
            <p:ph type="body" sz="quarter" idx="13"/>
          </p:nvPr>
        </p:nvSpPr>
        <p:spPr/>
        <p:txBody>
          <a:bodyPr/>
          <a:lstStyle/>
          <a:p>
            <a:r>
              <a:rPr lang="en-IN" sz="1800" dirty="0">
                <a:solidFill>
                  <a:srgbClr val="24A148"/>
                </a:solidFill>
                <a:effectLst/>
                <a:latin typeface="IBM Plex Sans Medm" panose="020B0503050203000203" pitchFamily="34" charset="0"/>
              </a:rPr>
              <a:t>Raise the gen AI bar. </a:t>
            </a:r>
            <a:r>
              <a:rPr lang="en-IN" sz="1800" dirty="0">
                <a:effectLst/>
              </a:rPr>
              <a:t>Add enterprise data into pre-existing gen AI models—in a private cloud or on-prem environment—to create value that is unique to your organization. Use fine-tuning, prompt engineering, and other optimization techniques to stay three steps ahead of the competition.</a:t>
            </a:r>
          </a:p>
        </p:txBody>
      </p:sp>
      <p:sp>
        <p:nvSpPr>
          <p:cNvPr id="5" name="Text Placeholder 4">
            <a:extLst>
              <a:ext uri="{FF2B5EF4-FFF2-40B4-BE49-F238E27FC236}">
                <a16:creationId xmlns:a16="http://schemas.microsoft.com/office/drawing/2014/main" id="{9661EB9F-ACE3-82E7-3557-312A323676CF}"/>
              </a:ext>
            </a:extLst>
          </p:cNvPr>
          <p:cNvSpPr>
            <a:spLocks noGrp="1"/>
          </p:cNvSpPr>
          <p:nvPr>
            <p:ph type="body" sz="quarter" idx="14"/>
          </p:nvPr>
        </p:nvSpPr>
        <p:spPr>
          <a:xfrm>
            <a:off x="7486600" y="2057400"/>
            <a:ext cx="3429000" cy="5486400"/>
          </a:xfrm>
        </p:spPr>
        <p:txBody>
          <a:bodyPr/>
          <a:lstStyle/>
          <a:p>
            <a:r>
              <a:rPr lang="en-IN" sz="1800" dirty="0">
                <a:solidFill>
                  <a:srgbClr val="24A148"/>
                </a:solidFill>
                <a:effectLst/>
                <a:latin typeface="IBM Plex Sans Medm" panose="020B0503050203000203" pitchFamily="34" charset="0"/>
              </a:rPr>
              <a:t>Future-proof your AI infrastructure. </a:t>
            </a:r>
            <a:r>
              <a:rPr lang="en-IN" sz="1800" dirty="0">
                <a:effectLst/>
              </a:rPr>
              <a:t>Invest in cloud-based services or specialized hardware, as well as open frameworks, so you can capitalize on continual AI-driven disruption.</a:t>
            </a:r>
          </a:p>
        </p:txBody>
      </p:sp>
      <p:sp>
        <p:nvSpPr>
          <p:cNvPr id="6" name="Text Placeholder 5">
            <a:extLst>
              <a:ext uri="{FF2B5EF4-FFF2-40B4-BE49-F238E27FC236}">
                <a16:creationId xmlns:a16="http://schemas.microsoft.com/office/drawing/2014/main" id="{FBA626BB-FDCC-AE13-D076-236EAEF8AA53}"/>
              </a:ext>
            </a:extLst>
          </p:cNvPr>
          <p:cNvSpPr>
            <a:spLocks noGrp="1"/>
          </p:cNvSpPr>
          <p:nvPr>
            <p:ph type="body" sz="quarter" idx="15"/>
          </p:nvPr>
        </p:nvSpPr>
        <p:spPr>
          <a:xfrm>
            <a:off x="11059616" y="2057400"/>
            <a:ext cx="3430800" cy="5486400"/>
          </a:xfrm>
        </p:spPr>
        <p:txBody>
          <a:bodyPr/>
          <a:lstStyle/>
          <a:p>
            <a:r>
              <a:rPr lang="en-IN" sz="1800" dirty="0">
                <a:solidFill>
                  <a:srgbClr val="24A148"/>
                </a:solidFill>
                <a:effectLst/>
                <a:latin typeface="IBM Plex Sans Medm" panose="020B0503050203000203" pitchFamily="34" charset="0"/>
              </a:rPr>
              <a:t>Don’t get sidelined. </a:t>
            </a:r>
            <a:r>
              <a:rPr lang="en-IN" sz="1800" dirty="0">
                <a:effectLst/>
              </a:rPr>
              <a:t>Advance gen AI faster than your peers by establishing a clear governance framework. Question assumptions about your regulatory preparedness and become your own toughest critic.</a:t>
            </a:r>
            <a:endParaRPr lang="en-IN" sz="2000" dirty="0"/>
          </a:p>
        </p:txBody>
      </p:sp>
      <p:sp>
        <p:nvSpPr>
          <p:cNvPr id="8" name="Text Placeholder 7">
            <a:extLst>
              <a:ext uri="{FF2B5EF4-FFF2-40B4-BE49-F238E27FC236}">
                <a16:creationId xmlns:a16="http://schemas.microsoft.com/office/drawing/2014/main" id="{A41BC7DC-6BA6-DFF9-C18A-E39685D5AE1A}"/>
              </a:ext>
            </a:extLst>
          </p:cNvPr>
          <p:cNvSpPr>
            <a:spLocks noGrp="1"/>
          </p:cNvSpPr>
          <p:nvPr>
            <p:ph type="body" sz="quarter" idx="18"/>
          </p:nvPr>
        </p:nvSpPr>
        <p:spPr/>
        <p:txBody>
          <a:bodyPr/>
          <a:lstStyle/>
          <a:p>
            <a:r>
              <a:rPr lang="en-US" dirty="0">
                <a:solidFill>
                  <a:schemeClr val="tx1"/>
                </a:solidFill>
                <a:latin typeface="IBM Plex Sans Light" panose="020B0403050203000203" pitchFamily="34" charset="0"/>
              </a:rPr>
              <a:t>Competitiveness + Generative AI</a:t>
            </a:r>
          </a:p>
        </p:txBody>
      </p:sp>
      <p:sp>
        <p:nvSpPr>
          <p:cNvPr id="11" name="Text Placeholder 2">
            <a:extLst>
              <a:ext uri="{FF2B5EF4-FFF2-40B4-BE49-F238E27FC236}">
                <a16:creationId xmlns:a16="http://schemas.microsoft.com/office/drawing/2014/main" id="{F3D1B34F-8E48-FD1F-6CBF-4325362E242C}"/>
              </a:ext>
            </a:extLst>
          </p:cNvPr>
          <p:cNvSpPr txBox="1">
            <a:spLocks/>
          </p:cNvSpPr>
          <p:nvPr/>
        </p:nvSpPr>
        <p:spPr>
          <a:xfrm>
            <a:off x="457200" y="2057400"/>
            <a:ext cx="2971800" cy="5486400"/>
          </a:xfrm>
          <a:prstGeom prst="rect">
            <a:avLst/>
          </a:prstGeom>
          <a:ln w="3175">
            <a:noFill/>
          </a:ln>
        </p:spPr>
        <p:txBody>
          <a:bodyPr vert="horz" lIns="0" tIns="18360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6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spcBef>
                <a:spcPts val="0"/>
              </a:spcBef>
            </a:pPr>
            <a:r>
              <a:rPr lang="en-US" sz="2800" kern="0" dirty="0">
                <a:ea typeface="Times New Roman" panose="02020603050405020304" pitchFamily="18" charset="0"/>
                <a:cs typeface="Calibri" panose="020F0502020204030204" pitchFamily="34" charset="0"/>
              </a:rPr>
              <a:t>Make your models work harder</a:t>
            </a:r>
            <a:endParaRPr lang="en-IN" sz="2800" kern="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9554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7">
            <a:extLst>
              <a:ext uri="{FF2B5EF4-FFF2-40B4-BE49-F238E27FC236}">
                <a16:creationId xmlns:a16="http://schemas.microsoft.com/office/drawing/2014/main" id="{FD0621B5-64B5-50BB-E4AB-58022CE744DB}"/>
              </a:ext>
            </a:extLst>
          </p:cNvPr>
          <p:cNvPicPr>
            <a:picLocks noChangeAspect="1"/>
          </p:cNvPicPr>
          <p:nvPr/>
        </p:nvPicPr>
        <p:blipFill rotWithShape="1">
          <a:blip r:embed="rId2"/>
          <a:srcRect l="6250" t="5555" r="6250" b="6905"/>
          <a:stretch/>
        </p:blipFill>
        <p:spPr>
          <a:xfrm>
            <a:off x="457200" y="457199"/>
            <a:ext cx="6537960" cy="7358549"/>
          </a:xfrm>
          <a:prstGeom prst="rect">
            <a:avLst/>
          </a:prstGeom>
          <a:solidFill>
            <a:schemeClr val="tx1"/>
          </a:solidFill>
        </p:spPr>
      </p:pic>
      <p:sp>
        <p:nvSpPr>
          <p:cNvPr id="3" name="TextBox 2">
            <a:extLst>
              <a:ext uri="{FF2B5EF4-FFF2-40B4-BE49-F238E27FC236}">
                <a16:creationId xmlns:a16="http://schemas.microsoft.com/office/drawing/2014/main" id="{89F57A1B-6B25-DDC0-EF2F-13EA5AE5B8C0}"/>
              </a:ext>
            </a:extLst>
          </p:cNvPr>
          <p:cNvSpPr txBox="1"/>
          <p:nvPr/>
        </p:nvSpPr>
        <p:spPr>
          <a:xfrm>
            <a:off x="9630888" y="4156364"/>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4" name="TextBox 3">
            <a:extLst>
              <a:ext uri="{FF2B5EF4-FFF2-40B4-BE49-F238E27FC236}">
                <a16:creationId xmlns:a16="http://schemas.microsoft.com/office/drawing/2014/main" id="{E8A5A35C-D0F0-8C2E-3DA4-3B7903DEDD8C}"/>
              </a:ext>
            </a:extLst>
          </p:cNvPr>
          <p:cNvSpPr txBox="1"/>
          <p:nvPr/>
        </p:nvSpPr>
        <p:spPr>
          <a:xfrm>
            <a:off x="9452758" y="4168239"/>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graphicFrame>
        <p:nvGraphicFramePr>
          <p:cNvPr id="5" name="Table 6">
            <a:extLst>
              <a:ext uri="{FF2B5EF4-FFF2-40B4-BE49-F238E27FC236}">
                <a16:creationId xmlns:a16="http://schemas.microsoft.com/office/drawing/2014/main" id="{710CA6F3-3DE9-CA7E-8D58-810357EE6771}"/>
              </a:ext>
            </a:extLst>
          </p:cNvPr>
          <p:cNvGraphicFramePr>
            <a:graphicFrameLocks noGrp="1"/>
          </p:cNvGraphicFramePr>
          <p:nvPr>
            <p:extLst>
              <p:ext uri="{D42A27DB-BD31-4B8C-83A1-F6EECF244321}">
                <p14:modId xmlns:p14="http://schemas.microsoft.com/office/powerpoint/2010/main" val="2001027327"/>
              </p:ext>
            </p:extLst>
          </p:nvPr>
        </p:nvGraphicFramePr>
        <p:xfrm>
          <a:off x="7305058" y="2386608"/>
          <a:ext cx="7056784" cy="3947070"/>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4284940107"/>
                    </a:ext>
                  </a:extLst>
                </a:gridCol>
                <a:gridCol w="4968552">
                  <a:extLst>
                    <a:ext uri="{9D8B030D-6E8A-4147-A177-3AD203B41FA5}">
                      <a16:colId xmlns:a16="http://schemas.microsoft.com/office/drawing/2014/main" val="4070713648"/>
                    </a:ext>
                  </a:extLst>
                </a:gridCol>
              </a:tblGrid>
              <a:tr h="411063">
                <a:tc gridSpan="2">
                  <a:txBody>
                    <a:bodyPr/>
                    <a:lstStyle/>
                    <a:p>
                      <a:pPr marL="0" marR="0" lvl="0" indent="0" algn="l" defTabSz="1160222" rtl="0" eaLnBrk="1" fontAlgn="auto" latinLnBrk="0" hangingPunct="1">
                        <a:lnSpc>
                          <a:spcPct val="100000"/>
                        </a:lnSpc>
                        <a:spcBef>
                          <a:spcPts val="0"/>
                        </a:spcBef>
                        <a:spcAft>
                          <a:spcPts val="0"/>
                        </a:spcAft>
                        <a:buClrTx/>
                        <a:buSzTx/>
                        <a:buFontTx/>
                        <a:buNone/>
                        <a:tabLst/>
                        <a:defRPr/>
                      </a:pPr>
                      <a:r>
                        <a:rPr lang="en-US" sz="1600" b="1" dirty="0">
                          <a:latin typeface="IBM Plex Sans SmBld" panose="020B0503050203000203" pitchFamily="34" charset="0"/>
                          <a:ea typeface="IBM Plex Sans" charset="0"/>
                          <a:cs typeface="IBM Plex Sans" charset="0"/>
                        </a:rPr>
                        <a:t>Links to additional content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2714490768"/>
                  </a:ext>
                </a:extLst>
              </a:tr>
              <a:tr h="669057">
                <a:tc>
                  <a:txBody>
                    <a:bodyPr/>
                    <a:lstStyle/>
                    <a:p>
                      <a:r>
                        <a:rPr lang="en-US" sz="1400" dirty="0">
                          <a:solidFill>
                            <a:schemeClr val="tx1"/>
                          </a:solidFill>
                          <a:hlinkClick r:id="rId3"/>
                        </a:rPr>
                        <a:t>IBV Main Page</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400" dirty="0">
                          <a:solidFill>
                            <a:schemeClr val="tx1"/>
                          </a:solidFill>
                          <a:hlinkClick r:id="rId4"/>
                        </a:rPr>
                        <a:t>ibm.com/</a:t>
                      </a:r>
                      <a:r>
                        <a:rPr lang="en-US" sz="1400" dirty="0" err="1">
                          <a:solidFill>
                            <a:schemeClr val="tx1"/>
                          </a:solidFill>
                          <a:hlinkClick r:id="rId4"/>
                        </a:rPr>
                        <a:t>ibv</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278863"/>
                  </a:ext>
                </a:extLst>
              </a:tr>
              <a:tr h="955650">
                <a:tc>
                  <a:txBody>
                    <a:bodyPr/>
                    <a:lstStyle/>
                    <a:p>
                      <a:r>
                        <a:rPr lang="en-US" sz="1400" dirty="0">
                          <a:solidFill>
                            <a:schemeClr val="tx1"/>
                          </a:solidFill>
                          <a:hlinkClick r:id="rId5"/>
                        </a:rPr>
                        <a:t>The CEOs Guide to Generative AI</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dirty="0">
                          <a:solidFill>
                            <a:schemeClr val="tx1"/>
                          </a:solidFill>
                          <a:hlinkClick r:id="rId5"/>
                        </a:rPr>
                        <a:t>https://</a:t>
                      </a:r>
                      <a:r>
                        <a:rPr lang="en-US" sz="1400" dirty="0" err="1">
                          <a:solidFill>
                            <a:schemeClr val="tx1"/>
                          </a:solidFill>
                          <a:hlinkClick r:id="rId5"/>
                        </a:rPr>
                        <a:t>www.ibm.com</a:t>
                      </a:r>
                      <a:r>
                        <a:rPr lang="en-US" sz="1400" dirty="0">
                          <a:solidFill>
                            <a:schemeClr val="tx1"/>
                          </a:solidFill>
                          <a:hlinkClick r:id="rId5"/>
                        </a:rPr>
                        <a:t>/thought-leadership/institute-business-value/</a:t>
                      </a:r>
                      <a:r>
                        <a:rPr lang="en-US" sz="1400" dirty="0" err="1">
                          <a:solidFill>
                            <a:schemeClr val="tx1"/>
                          </a:solidFill>
                          <a:hlinkClick r:id="rId5"/>
                        </a:rPr>
                        <a:t>en</a:t>
                      </a:r>
                      <a:r>
                        <a:rPr lang="en-US" sz="1400" dirty="0">
                          <a:solidFill>
                            <a:schemeClr val="tx1"/>
                          </a:solidFill>
                          <a:hlinkClick r:id="rId5"/>
                        </a:rPr>
                        <a:t>-us/report/</a:t>
                      </a:r>
                      <a:r>
                        <a:rPr lang="en-US" sz="1400" dirty="0" err="1">
                          <a:solidFill>
                            <a:schemeClr val="tx1"/>
                          </a:solidFill>
                          <a:hlinkClick r:id="rId5"/>
                        </a:rPr>
                        <a:t>ceo</a:t>
                      </a:r>
                      <a:r>
                        <a:rPr lang="en-US" sz="1400" dirty="0">
                          <a:solidFill>
                            <a:schemeClr val="tx1"/>
                          </a:solidFill>
                          <a:hlinkClick r:id="rId5"/>
                        </a:rPr>
                        <a:t>-generative-ai</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95196835"/>
                  </a:ext>
                </a:extLst>
              </a:tr>
              <a:tr h="955650">
                <a:tc>
                  <a:txBody>
                    <a:bodyPr/>
                    <a:lstStyle/>
                    <a:p>
                      <a:r>
                        <a:rPr lang="en-US" sz="1400" dirty="0">
                          <a:solidFill>
                            <a:schemeClr val="tx1"/>
                          </a:solidFill>
                          <a:hlinkClick r:id="rId6"/>
                        </a:rPr>
                        <a:t>Generative AI: The state of the market</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dirty="0">
                          <a:solidFill>
                            <a:schemeClr val="tx1"/>
                          </a:solidFill>
                          <a:hlinkClick r:id="rId6"/>
                        </a:rPr>
                        <a:t>https://</a:t>
                      </a:r>
                      <a:r>
                        <a:rPr lang="en-US" sz="1400" dirty="0" err="1">
                          <a:solidFill>
                            <a:schemeClr val="tx1"/>
                          </a:solidFill>
                          <a:hlinkClick r:id="rId6"/>
                        </a:rPr>
                        <a:t>www.ibm.com</a:t>
                      </a:r>
                      <a:r>
                        <a:rPr lang="en-US" sz="1400" dirty="0">
                          <a:solidFill>
                            <a:schemeClr val="tx1"/>
                          </a:solidFill>
                          <a:hlinkClick r:id="rId6"/>
                        </a:rPr>
                        <a:t>/thought-leadership/institute-business-value/</a:t>
                      </a:r>
                      <a:r>
                        <a:rPr lang="en-US" sz="1400" dirty="0" err="1">
                          <a:solidFill>
                            <a:schemeClr val="tx1"/>
                          </a:solidFill>
                          <a:hlinkClick r:id="rId6"/>
                        </a:rPr>
                        <a:t>en</a:t>
                      </a:r>
                      <a:r>
                        <a:rPr lang="en-US" sz="1400" dirty="0">
                          <a:solidFill>
                            <a:schemeClr val="tx1"/>
                          </a:solidFill>
                          <a:hlinkClick r:id="rId6"/>
                        </a:rPr>
                        <a:t>-us/report/generative-ai-enterprise-priorities</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340283"/>
                  </a:ext>
                </a:extLst>
              </a:tr>
              <a:tr h="955650">
                <a:tc>
                  <a:txBody>
                    <a:bodyPr/>
                    <a:lstStyle/>
                    <a:p>
                      <a:r>
                        <a:rPr lang="en-US" sz="1400" dirty="0">
                          <a:solidFill>
                            <a:schemeClr val="tx1"/>
                          </a:solidFill>
                          <a:hlinkClick r:id="rId7"/>
                        </a:rPr>
                        <a:t>From cost center to value creator</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dirty="0">
                          <a:solidFill>
                            <a:schemeClr val="tx1"/>
                          </a:solidFill>
                          <a:hlinkClick r:id="rId7"/>
                        </a:rPr>
                        <a:t>https://</a:t>
                      </a:r>
                      <a:r>
                        <a:rPr lang="en-US" sz="1400" dirty="0" err="1">
                          <a:solidFill>
                            <a:schemeClr val="tx1"/>
                          </a:solidFill>
                          <a:hlinkClick r:id="rId7"/>
                        </a:rPr>
                        <a:t>www.ibm.com</a:t>
                      </a:r>
                      <a:r>
                        <a:rPr lang="en-US" sz="1400" dirty="0">
                          <a:solidFill>
                            <a:schemeClr val="tx1"/>
                          </a:solidFill>
                          <a:hlinkClick r:id="rId7"/>
                        </a:rPr>
                        <a:t>/thought-leadership/institute-business-value/</a:t>
                      </a:r>
                      <a:r>
                        <a:rPr lang="en-US" sz="1400" dirty="0" err="1">
                          <a:solidFill>
                            <a:schemeClr val="tx1"/>
                          </a:solidFill>
                          <a:hlinkClick r:id="rId7"/>
                        </a:rPr>
                        <a:t>en</a:t>
                      </a:r>
                      <a:r>
                        <a:rPr lang="en-US" sz="1400" dirty="0">
                          <a:solidFill>
                            <a:schemeClr val="tx1"/>
                          </a:solidFill>
                          <a:hlinkClick r:id="rId7"/>
                        </a:rPr>
                        <a:t>-us/report/</a:t>
                      </a:r>
                      <a:r>
                        <a:rPr lang="en-US" sz="1400" dirty="0" err="1">
                          <a:solidFill>
                            <a:schemeClr val="tx1"/>
                          </a:solidFill>
                          <a:hlinkClick r:id="rId7"/>
                        </a:rPr>
                        <a:t>ceo</a:t>
                      </a:r>
                      <a:r>
                        <a:rPr lang="en-US" sz="1400" dirty="0">
                          <a:solidFill>
                            <a:schemeClr val="tx1"/>
                          </a:solidFill>
                          <a:hlinkClick r:id="rId7"/>
                        </a:rPr>
                        <a:t>-generative-ai/customer-service</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792458"/>
                  </a:ext>
                </a:extLst>
              </a:tr>
            </a:tbl>
          </a:graphicData>
        </a:graphic>
      </p:graphicFrame>
    </p:spTree>
    <p:extLst>
      <p:ext uri="{BB962C8B-B14F-4D97-AF65-F5344CB8AC3E}">
        <p14:creationId xmlns:p14="http://schemas.microsoft.com/office/powerpoint/2010/main" val="1866815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064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299" dirty="0">
                <a:solidFill>
                  <a:srgbClr val="24A148"/>
                </a:solidFill>
                <a:ea typeface="IBM Plex Sans" charset="0"/>
                <a:cs typeface="IBM Plex Sans" charset="0"/>
              </a:rPr>
              <a:t>AI model optimization</a:t>
            </a:r>
            <a:br>
              <a:rPr lang="en-US" dirty="0">
                <a:solidFill>
                  <a:srgbClr val="24A148"/>
                </a:solidFill>
                <a:ea typeface="IBM Plex Sans" charset="0"/>
                <a:cs typeface="IBM Plex Sans" charset="0"/>
              </a:rPr>
            </a:br>
            <a:br>
              <a:rPr lang="en-US" dirty="0">
                <a:solidFill>
                  <a:srgbClr val="24A148"/>
                </a:solidFill>
                <a:ea typeface="IBM Plex Sans" charset="0"/>
                <a:cs typeface="IBM Plex Sans" charset="0"/>
              </a:rPr>
            </a:br>
            <a:r>
              <a:rPr lang="en-US" sz="3200" i="1" dirty="0">
                <a:solidFill>
                  <a:srgbClr val="24A148"/>
                </a:solidFill>
                <a:ea typeface="IBM Plex Sans" charset="0"/>
                <a:cs typeface="IBM Plex Sans" charset="0"/>
              </a:rPr>
              <a:t>Tailor-made gen AI delivers precision power</a:t>
            </a:r>
            <a:br>
              <a:rPr lang="en-US" sz="3200" i="1" dirty="0">
                <a:solidFill>
                  <a:srgbClr val="24A148"/>
                </a:solidFill>
                <a:ea typeface="IBM Plex Sans" charset="0"/>
                <a:cs typeface="IBM Plex Sans" charset="0"/>
              </a:rPr>
            </a:br>
            <a:br>
              <a:rPr lang="en-US" sz="3200" i="1" dirty="0">
                <a:solidFill>
                  <a:srgbClr val="24A148"/>
                </a:solidFill>
                <a:ea typeface="IBM Plex Sans" charset="0"/>
                <a:cs typeface="IBM Plex Sans" charset="0"/>
              </a:rPr>
            </a:br>
            <a:endParaRPr lang="en-US" i="1" dirty="0">
              <a:solidFill>
                <a:srgbClr val="24A148"/>
              </a:solidFill>
              <a:ea typeface="IBM Plex Sans" charset="0"/>
              <a:cs typeface="IBM Plex Sans" charset="0"/>
            </a:endParaRPr>
          </a:p>
        </p:txBody>
      </p:sp>
      <p:sp>
        <p:nvSpPr>
          <p:cNvPr id="6" name="Rectangle 5"/>
          <p:cNvSpPr/>
          <p:nvPr/>
        </p:nvSpPr>
        <p:spPr>
          <a:xfrm>
            <a:off x="13853131" y="7838415"/>
            <a:ext cx="65" cy="215444"/>
          </a:xfrm>
          <a:prstGeom prst="rect">
            <a:avLst/>
          </a:prstGeom>
          <a:gradFill>
            <a:gsLst>
              <a:gs pos="35000">
                <a:srgbClr val="162B3B">
                  <a:alpha val="57000"/>
                </a:srgbClr>
              </a:gs>
              <a:gs pos="93000">
                <a:srgbClr val="345373">
                  <a:alpha val="0"/>
                </a:srgbClr>
              </a:gs>
            </a:gsLst>
            <a:path path="rect">
              <a:fillToRect l="50000" t="50000" r="50000" b="50000"/>
            </a:path>
          </a:gradFill>
        </p:spPr>
        <p:txBody>
          <a:bodyPr wrap="none" lIns="0" tIns="0" rIns="0" bIns="0" rtlCol="0" anchor="ctr">
            <a:spAutoFit/>
          </a:bodyPr>
          <a:lstStyle/>
          <a:p>
            <a:pPr marL="0" marR="0" lvl="0" indent="0" algn="ctr" defTabSz="109753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5F6FF"/>
              </a:solidFill>
              <a:effectLst/>
              <a:uLnTx/>
              <a:uFillTx/>
              <a:latin typeface="Arial Regular" charset="0"/>
              <a:ea typeface="+mn-ea"/>
              <a:cs typeface="+mn-cs"/>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670557" y="7821793"/>
            <a:ext cx="593808" cy="239562"/>
          </a:xfrm>
          <a:prstGeom prst="rect">
            <a:avLst/>
          </a:prstGeom>
          <a:noFill/>
        </p:spPr>
      </p:pic>
      <p:graphicFrame>
        <p:nvGraphicFramePr>
          <p:cNvPr id="4" name="Table 4">
            <a:extLst>
              <a:ext uri="{FF2B5EF4-FFF2-40B4-BE49-F238E27FC236}">
                <a16:creationId xmlns:a16="http://schemas.microsoft.com/office/drawing/2014/main" id="{D2371AB4-72E4-7CAC-2C55-134C44B68E42}"/>
              </a:ext>
            </a:extLst>
          </p:cNvPr>
          <p:cNvGraphicFramePr>
            <a:graphicFrameLocks noGrp="1"/>
          </p:cNvGraphicFramePr>
          <p:nvPr>
            <p:extLst>
              <p:ext uri="{D42A27DB-BD31-4B8C-83A1-F6EECF244321}">
                <p14:modId xmlns:p14="http://schemas.microsoft.com/office/powerpoint/2010/main" val="1632714725"/>
              </p:ext>
            </p:extLst>
          </p:nvPr>
        </p:nvGraphicFramePr>
        <p:xfrm>
          <a:off x="457201" y="3754759"/>
          <a:ext cx="6629400" cy="3906614"/>
        </p:xfrm>
        <a:graphic>
          <a:graphicData uri="http://schemas.openxmlformats.org/drawingml/2006/table">
            <a:tbl>
              <a:tblPr firstRow="1" bandRow="1">
                <a:tableStyleId>{5C22544A-7EE6-4342-B048-85BDC9FD1C3A}</a:tableStyleId>
              </a:tblPr>
              <a:tblGrid>
                <a:gridCol w="1657350">
                  <a:extLst>
                    <a:ext uri="{9D8B030D-6E8A-4147-A177-3AD203B41FA5}">
                      <a16:colId xmlns:a16="http://schemas.microsoft.com/office/drawing/2014/main" val="1240933773"/>
                    </a:ext>
                  </a:extLst>
                </a:gridCol>
                <a:gridCol w="1657350">
                  <a:extLst>
                    <a:ext uri="{9D8B030D-6E8A-4147-A177-3AD203B41FA5}">
                      <a16:colId xmlns:a16="http://schemas.microsoft.com/office/drawing/2014/main" val="389798085"/>
                    </a:ext>
                  </a:extLst>
                </a:gridCol>
                <a:gridCol w="1657350">
                  <a:extLst>
                    <a:ext uri="{9D8B030D-6E8A-4147-A177-3AD203B41FA5}">
                      <a16:colId xmlns:a16="http://schemas.microsoft.com/office/drawing/2014/main" val="3628640359"/>
                    </a:ext>
                  </a:extLst>
                </a:gridCol>
                <a:gridCol w="1657350">
                  <a:extLst>
                    <a:ext uri="{9D8B030D-6E8A-4147-A177-3AD203B41FA5}">
                      <a16:colId xmlns:a16="http://schemas.microsoft.com/office/drawing/2014/main" val="853860778"/>
                    </a:ext>
                  </a:extLst>
                </a:gridCol>
              </a:tblGrid>
              <a:tr h="465226">
                <a:tc>
                  <a:txBody>
                    <a:bodyPr/>
                    <a:lstStyle/>
                    <a:p>
                      <a:endParaRPr lang="en-US" sz="1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800" dirty="0">
                          <a:solidFill>
                            <a:srgbClr val="24A148"/>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800" dirty="0">
                          <a:solidFill>
                            <a:srgbClr val="24A148"/>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800" dirty="0">
                          <a:solidFill>
                            <a:srgbClr val="24A148"/>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31905958"/>
                  </a:ext>
                </a:extLst>
              </a:tr>
              <a:tr h="1720694">
                <a:tc>
                  <a:txBody>
                    <a:bodyPr/>
                    <a:lstStyle/>
                    <a:p>
                      <a:r>
                        <a:rPr lang="en-US" sz="1800" b="1" i="0" dirty="0">
                          <a:solidFill>
                            <a:schemeClr val="tx1"/>
                          </a:solidFill>
                          <a:latin typeface="IBM Plex Sans" panose="020B0503050203000203" pitchFamily="34" charset="0"/>
                        </a:rPr>
                        <a:t>What CEOs need to know</a:t>
                      </a:r>
                    </a:p>
                  </a:txBody>
                  <a:tcPr>
                    <a:lnL w="12700" cmpd="sng">
                      <a:noFill/>
                    </a:lnL>
                    <a:lnR w="6350" cap="flat" cmpd="sng" algn="ctr">
                      <a:solidFill>
                        <a:srgbClr val="24A148"/>
                      </a:solidFill>
                      <a:prstDash val="solid"/>
                      <a:round/>
                      <a:headEnd type="none" w="med" len="med"/>
                      <a:tailEnd type="none" w="med" len="med"/>
                    </a:lnR>
                    <a:lnT w="38100" cmpd="sng">
                      <a:noFill/>
                    </a:lnT>
                    <a:lnB w="6350" cap="flat" cmpd="sng" algn="ctr">
                      <a:solidFill>
                        <a:srgbClr val="24A14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0" i="0" dirty="0">
                          <a:solidFill>
                            <a:schemeClr val="tx1"/>
                          </a:solidFill>
                          <a:latin typeface="IBM Plex Sans" panose="020B0503050203000203" pitchFamily="34" charset="0"/>
                        </a:rPr>
                        <a:t>There’s no such thing</a:t>
                      </a:r>
                    </a:p>
                    <a:p>
                      <a:r>
                        <a:rPr lang="en-US" sz="1400" b="0" i="0" dirty="0">
                          <a:solidFill>
                            <a:schemeClr val="tx1"/>
                          </a:solidFill>
                          <a:latin typeface="IBM Plex Sans" panose="020B0503050203000203" pitchFamily="34" charset="0"/>
                        </a:rPr>
                        <a:t>as an all-purpose gen AI model</a:t>
                      </a:r>
                    </a:p>
                  </a:txBody>
                  <a:tcPr>
                    <a:lnL w="6350" cap="flat" cmpd="sng" algn="ctr">
                      <a:solidFill>
                        <a:srgbClr val="24A148"/>
                      </a:solidFill>
                      <a:prstDash val="solid"/>
                      <a:round/>
                      <a:headEnd type="none" w="med" len="med"/>
                      <a:tailEnd type="none" w="med" len="med"/>
                    </a:lnL>
                    <a:lnR w="6350" cap="flat" cmpd="sng" algn="ctr">
                      <a:solidFill>
                        <a:srgbClr val="24A148"/>
                      </a:solidFill>
                      <a:prstDash val="solid"/>
                      <a:round/>
                      <a:headEnd type="none" w="med" len="med"/>
                      <a:tailEnd type="none" w="med" len="med"/>
                    </a:lnR>
                    <a:lnT w="38100" cmpd="sng">
                      <a:noFill/>
                    </a:lnT>
                    <a:lnB w="6350" cap="flat" cmpd="sng" algn="ctr">
                      <a:solidFill>
                        <a:srgbClr val="24A148"/>
                      </a:solidFill>
                      <a:prstDash val="solid"/>
                      <a:round/>
                      <a:headEnd type="none" w="med" len="med"/>
                      <a:tailEnd type="none" w="med" len="med"/>
                    </a:lnB>
                    <a:lnTlToBr w="12700" cmpd="sng">
                      <a:noFill/>
                      <a:prstDash val="solid"/>
                    </a:lnTlToBr>
                    <a:lnBlToTr w="12700" cmpd="sng">
                      <a:noFill/>
                      <a:prstDash val="solid"/>
                    </a:lnBlToTr>
                    <a:solidFill>
                      <a:srgbClr val="DEFBE6"/>
                    </a:solidFill>
                  </a:tcPr>
                </a:tc>
                <a:tc>
                  <a:txBody>
                    <a:bodyPr/>
                    <a:lstStyle/>
                    <a:p>
                      <a:pPr marL="0" marR="0" lvl="0" indent="0" algn="l" defTabSz="1160222"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IBM Plex Sans" panose="020B0503050203000203" pitchFamily="34" charset="0"/>
                          <a:ea typeface="+mn-ea"/>
                          <a:cs typeface="+mn-cs"/>
                        </a:rPr>
                        <a:t>Gen AI costs are completely in your control</a:t>
                      </a:r>
                      <a:endParaRPr lang="en-US" sz="1400" b="0" i="0" kern="1200" noProof="0" dirty="0">
                        <a:solidFill>
                          <a:schemeClr val="tx1"/>
                        </a:solidFill>
                        <a:latin typeface="IBM Plex Sans" panose="020B0503050203000203" pitchFamily="34" charset="0"/>
                        <a:ea typeface="+mn-ea"/>
                        <a:cs typeface="+mn-cs"/>
                      </a:endParaRPr>
                    </a:p>
                  </a:txBody>
                  <a:tcPr>
                    <a:lnL w="6350" cap="flat" cmpd="sng" algn="ctr">
                      <a:solidFill>
                        <a:srgbClr val="24A148"/>
                      </a:solidFill>
                      <a:prstDash val="solid"/>
                      <a:round/>
                      <a:headEnd type="none" w="med" len="med"/>
                      <a:tailEnd type="none" w="med" len="med"/>
                    </a:lnL>
                    <a:lnR w="6350" cap="flat" cmpd="sng" algn="ctr">
                      <a:solidFill>
                        <a:srgbClr val="24A148"/>
                      </a:solidFill>
                      <a:prstDash val="solid"/>
                      <a:round/>
                      <a:headEnd type="none" w="med" len="med"/>
                      <a:tailEnd type="none" w="med" len="med"/>
                    </a:lnR>
                    <a:lnT w="38100" cmpd="sng">
                      <a:noFill/>
                    </a:lnT>
                    <a:lnB w="6350" cap="flat" cmpd="sng" algn="ctr">
                      <a:solidFill>
                        <a:srgbClr val="24A148"/>
                      </a:solidFill>
                      <a:prstDash val="solid"/>
                      <a:round/>
                      <a:headEnd type="none" w="med" len="med"/>
                      <a:tailEnd type="none" w="med" len="med"/>
                    </a:lnB>
                    <a:lnTlToBr w="12700" cmpd="sng">
                      <a:noFill/>
                      <a:prstDash val="solid"/>
                    </a:lnTlToBr>
                    <a:lnBlToTr w="12700" cmpd="sng">
                      <a:noFill/>
                      <a:prstDash val="solid"/>
                    </a:lnBlToTr>
                    <a:solidFill>
                      <a:srgbClr val="A7F0BA"/>
                    </a:solidFill>
                  </a:tcPr>
                </a:tc>
                <a:tc>
                  <a:txBody>
                    <a:bodyPr/>
                    <a:lstStyle/>
                    <a:p>
                      <a:pPr marL="0" marR="0" lvl="0" indent="0" algn="l" defTabSz="1160222"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IBM Plex Sans" panose="020B0503050203000203" pitchFamily="34" charset="0"/>
                          <a:ea typeface="+mn-ea"/>
                          <a:cs typeface="+mn-cs"/>
                        </a:rPr>
                        <a:t>Gen AI advantage is fleeting</a:t>
                      </a:r>
                      <a:endParaRPr lang="en-US" sz="1400" b="0" i="0" kern="1200" noProof="0" dirty="0">
                        <a:solidFill>
                          <a:schemeClr val="tx1"/>
                        </a:solidFill>
                        <a:latin typeface="IBM Plex Sans" panose="020B0503050203000203" pitchFamily="34" charset="0"/>
                        <a:ea typeface="+mn-ea"/>
                        <a:cs typeface="+mn-cs"/>
                      </a:endParaRPr>
                    </a:p>
                  </a:txBody>
                  <a:tcPr>
                    <a:lnL w="6350" cap="flat" cmpd="sng" algn="ctr">
                      <a:solidFill>
                        <a:srgbClr val="24A148"/>
                      </a:solidFill>
                      <a:prstDash val="solid"/>
                      <a:round/>
                      <a:headEnd type="none" w="med" len="med"/>
                      <a:tailEnd type="none" w="med" len="med"/>
                    </a:lnL>
                    <a:lnR w="12700" cmpd="sng">
                      <a:noFill/>
                    </a:lnR>
                    <a:lnT w="38100" cmpd="sng">
                      <a:noFill/>
                    </a:lnT>
                    <a:lnB w="6350" cap="flat" cmpd="sng" algn="ctr">
                      <a:solidFill>
                        <a:srgbClr val="24A148"/>
                      </a:solidFill>
                      <a:prstDash val="solid"/>
                      <a:round/>
                      <a:headEnd type="none" w="med" len="med"/>
                      <a:tailEnd type="none" w="med" len="med"/>
                    </a:lnB>
                    <a:lnTlToBr w="12700" cmpd="sng">
                      <a:noFill/>
                      <a:prstDash val="solid"/>
                    </a:lnTlToBr>
                    <a:lnBlToTr w="12700" cmpd="sng">
                      <a:noFill/>
                      <a:prstDash val="solid"/>
                    </a:lnBlToTr>
                    <a:solidFill>
                      <a:srgbClr val="6FDC8C"/>
                    </a:solidFill>
                  </a:tcPr>
                </a:tc>
                <a:extLst>
                  <a:ext uri="{0D108BD9-81ED-4DB2-BD59-A6C34878D82A}">
                    <a16:rowId xmlns:a16="http://schemas.microsoft.com/office/drawing/2014/main" val="390711487"/>
                  </a:ext>
                </a:extLst>
              </a:tr>
              <a:tr h="1720694">
                <a:tc>
                  <a:txBody>
                    <a:bodyPr/>
                    <a:lstStyle/>
                    <a:p>
                      <a:r>
                        <a:rPr lang="en-US" sz="1800" b="1" i="0" dirty="0">
                          <a:solidFill>
                            <a:schemeClr val="tx1"/>
                          </a:solidFill>
                          <a:latin typeface="IBM Plex Sans" panose="020B0503050203000203" pitchFamily="34" charset="0"/>
                        </a:rPr>
                        <a:t>What CEOs need to do</a:t>
                      </a:r>
                    </a:p>
                  </a:txBody>
                  <a:tcPr>
                    <a:lnL w="12700" cmpd="sng">
                      <a:noFill/>
                    </a:lnL>
                    <a:lnR w="6350" cap="flat" cmpd="sng" algn="ctr">
                      <a:solidFill>
                        <a:srgbClr val="24A148"/>
                      </a:solidFill>
                      <a:prstDash val="solid"/>
                      <a:round/>
                      <a:headEnd type="none" w="med" len="med"/>
                      <a:tailEnd type="none" w="med" len="med"/>
                    </a:lnR>
                    <a:lnT w="6350" cap="flat" cmpd="sng" algn="ctr">
                      <a:solidFill>
                        <a:srgbClr val="24A148"/>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400" b="0" i="0" dirty="0">
                          <a:solidFill>
                            <a:schemeClr val="tx1"/>
                          </a:solidFill>
                          <a:latin typeface="IBM Plex Sans" panose="020B0503050203000203" pitchFamily="34" charset="0"/>
                        </a:rPr>
                        <a:t>Give some teams the sledgehammer— and others the scalpel</a:t>
                      </a:r>
                    </a:p>
                  </a:txBody>
                  <a:tcPr>
                    <a:lnL w="6350" cap="flat" cmpd="sng" algn="ctr">
                      <a:solidFill>
                        <a:srgbClr val="24A148"/>
                      </a:solidFill>
                      <a:prstDash val="solid"/>
                      <a:round/>
                      <a:headEnd type="none" w="med" len="med"/>
                      <a:tailEnd type="none" w="med" len="med"/>
                    </a:lnL>
                    <a:lnR w="6350" cap="flat" cmpd="sng" algn="ctr">
                      <a:solidFill>
                        <a:srgbClr val="24A148"/>
                      </a:solidFill>
                      <a:prstDash val="solid"/>
                      <a:round/>
                      <a:headEnd type="none" w="med" len="med"/>
                      <a:tailEnd type="none" w="med" len="med"/>
                    </a:lnR>
                    <a:lnT w="6350" cap="flat" cmpd="sng" algn="ctr">
                      <a:solidFill>
                        <a:srgbClr val="24A148"/>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EFBE6"/>
                    </a:solidFill>
                  </a:tcPr>
                </a:tc>
                <a:tc>
                  <a:txBody>
                    <a:bodyPr/>
                    <a:lstStyle/>
                    <a:p>
                      <a:r>
                        <a:rPr lang="en-US" sz="1400" b="0" i="0" dirty="0">
                          <a:solidFill>
                            <a:schemeClr val="tx1"/>
                          </a:solidFill>
                          <a:latin typeface="IBM Plex Sans" panose="020B0503050203000203" pitchFamily="34" charset="0"/>
                        </a:rPr>
                        <a:t>Find your own gen AI sweet spot</a:t>
                      </a:r>
                    </a:p>
                  </a:txBody>
                  <a:tcPr>
                    <a:lnL w="6350" cap="flat" cmpd="sng" algn="ctr">
                      <a:solidFill>
                        <a:srgbClr val="24A148"/>
                      </a:solidFill>
                      <a:prstDash val="solid"/>
                      <a:round/>
                      <a:headEnd type="none" w="med" len="med"/>
                      <a:tailEnd type="none" w="med" len="med"/>
                    </a:lnL>
                    <a:lnR w="6350" cap="flat" cmpd="sng" algn="ctr">
                      <a:solidFill>
                        <a:srgbClr val="24A148"/>
                      </a:solidFill>
                      <a:prstDash val="solid"/>
                      <a:round/>
                      <a:headEnd type="none" w="med" len="med"/>
                      <a:tailEnd type="none" w="med" len="med"/>
                    </a:lnR>
                    <a:lnT w="6350" cap="flat" cmpd="sng" algn="ctr">
                      <a:solidFill>
                        <a:srgbClr val="24A148"/>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A7F0BA"/>
                    </a:solidFill>
                  </a:tcPr>
                </a:tc>
                <a:tc>
                  <a:txBody>
                    <a:bodyPr/>
                    <a:lstStyle/>
                    <a:p>
                      <a:r>
                        <a:rPr lang="en-US" sz="1400" b="0" i="0" dirty="0">
                          <a:solidFill>
                            <a:schemeClr val="tx1"/>
                          </a:solidFill>
                          <a:latin typeface="IBM Plex Sans" panose="020B0503050203000203" pitchFamily="34" charset="0"/>
                        </a:rPr>
                        <a:t>Make your models work harder</a:t>
                      </a:r>
                    </a:p>
                  </a:txBody>
                  <a:tcPr>
                    <a:lnL w="6350" cap="flat" cmpd="sng" algn="ctr">
                      <a:solidFill>
                        <a:srgbClr val="24A148"/>
                      </a:solidFill>
                      <a:prstDash val="solid"/>
                      <a:round/>
                      <a:headEnd type="none" w="med" len="med"/>
                      <a:tailEnd type="none" w="med" len="med"/>
                    </a:lnL>
                    <a:lnR w="12700" cmpd="sng">
                      <a:noFill/>
                    </a:lnR>
                    <a:lnT w="6350" cap="flat" cmpd="sng" algn="ctr">
                      <a:solidFill>
                        <a:srgbClr val="24A148"/>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6FDC8C"/>
                    </a:solidFill>
                  </a:tcPr>
                </a:tc>
                <a:extLst>
                  <a:ext uri="{0D108BD9-81ED-4DB2-BD59-A6C34878D82A}">
                    <a16:rowId xmlns:a16="http://schemas.microsoft.com/office/drawing/2014/main" val="831839515"/>
                  </a:ext>
                </a:extLst>
              </a:tr>
            </a:tbl>
          </a:graphicData>
        </a:graphic>
      </p:graphicFrame>
      <p:pic>
        <p:nvPicPr>
          <p:cNvPr id="11" name="Picture Placeholder 10" descr="A person walking on a path in a grassy area&#10;&#10;Description automatically generated">
            <a:extLst>
              <a:ext uri="{FF2B5EF4-FFF2-40B4-BE49-F238E27FC236}">
                <a16:creationId xmlns:a16="http://schemas.microsoft.com/office/drawing/2014/main" id="{C09F1561-5C69-9FD6-E07D-F7D63785A93F}"/>
              </a:ext>
            </a:extLst>
          </p:cNvPr>
          <p:cNvPicPr>
            <a:picLocks noGrp="1" noChangeAspect="1"/>
          </p:cNvPicPr>
          <p:nvPr>
            <p:ph type="pic" sz="quarter" idx="10"/>
          </p:nvPr>
        </p:nvPicPr>
        <p:blipFill>
          <a:blip r:embed="rId3"/>
          <a:srcRect l="22" r="22"/>
          <a:stretch>
            <a:fillRect/>
          </a:stretch>
        </p:blipFill>
        <p:spPr/>
      </p:pic>
    </p:spTree>
    <p:extLst>
      <p:ext uri="{BB962C8B-B14F-4D97-AF65-F5344CB8AC3E}">
        <p14:creationId xmlns:p14="http://schemas.microsoft.com/office/powerpoint/2010/main" val="156519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57200" y="329185"/>
            <a:ext cx="7002015" cy="1913408"/>
          </a:xfrm>
        </p:spPr>
        <p:txBody>
          <a:bodyPr/>
          <a:lstStyle/>
          <a:p>
            <a:r>
              <a:rPr lang="en-US" dirty="0">
                <a:solidFill>
                  <a:srgbClr val="42BE65"/>
                </a:solidFill>
                <a:ea typeface="IBM Plex Sans" charset="0"/>
                <a:cs typeface="IBM Plex Sans" charset="0"/>
              </a:rPr>
              <a:t>There’s a gen AI model for that</a:t>
            </a:r>
            <a:br>
              <a:rPr lang="en-US" dirty="0">
                <a:solidFill>
                  <a:schemeClr val="tx1"/>
                </a:solidFill>
                <a:ea typeface="IBM Plex Sans" charset="0"/>
                <a:cs typeface="IBM Plex Sans" charset="0"/>
              </a:rPr>
            </a:br>
            <a:br>
              <a:rPr lang="en-US" dirty="0">
                <a:solidFill>
                  <a:schemeClr val="tx1"/>
                </a:solidFill>
                <a:ea typeface="IBM Plex Sans" charset="0"/>
                <a:cs typeface="IBM Plex Sans" charset="0"/>
              </a:rPr>
            </a:br>
            <a:endParaRPr lang="en-US" dirty="0">
              <a:solidFill>
                <a:schemeClr val="tx1"/>
              </a:solidFill>
              <a:ea typeface="IBM Plex Sans" charset="0"/>
              <a:cs typeface="IBM Plex Sans" charset="0"/>
            </a:endParaRPr>
          </a:p>
        </p:txBody>
      </p:sp>
      <p:sp>
        <p:nvSpPr>
          <p:cNvPr id="6" name="Rectangle 5"/>
          <p:cNvSpPr/>
          <p:nvPr/>
        </p:nvSpPr>
        <p:spPr>
          <a:xfrm>
            <a:off x="13853129" y="7838414"/>
            <a:ext cx="65" cy="215444"/>
          </a:xfrm>
          <a:prstGeom prst="rect">
            <a:avLst/>
          </a:prstGeom>
          <a:gradFill>
            <a:gsLst>
              <a:gs pos="35000">
                <a:srgbClr val="162B3B">
                  <a:alpha val="57000"/>
                </a:srgbClr>
              </a:gs>
              <a:gs pos="93000">
                <a:srgbClr val="345373">
                  <a:alpha val="0"/>
                </a:srgbClr>
              </a:gs>
            </a:gsLst>
            <a:path path="rect">
              <a:fillToRect l="50000" t="50000" r="50000" b="50000"/>
            </a:path>
          </a:gradFill>
        </p:spPr>
        <p:txBody>
          <a:bodyPr wrap="none" lIns="0" tIns="0" rIns="0" bIns="0" rtlCol="0" anchor="ctr">
            <a:spAutoFit/>
          </a:bodyPr>
          <a:lstStyle/>
          <a:p>
            <a:pPr marL="0" marR="0" lvl="0" indent="0" algn="ctr" defTabSz="1097573"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5F6FF"/>
              </a:solidFill>
              <a:effectLst/>
              <a:uLnTx/>
              <a:uFillTx/>
              <a:latin typeface="Arial Regular" charset="0"/>
              <a:ea typeface="+mn-ea"/>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3670557" y="7821792"/>
            <a:ext cx="593808" cy="239562"/>
          </a:xfrm>
          <a:prstGeom prst="rect">
            <a:avLst/>
          </a:prstGeom>
          <a:noFill/>
        </p:spPr>
      </p:pic>
      <p:pic>
        <p:nvPicPr>
          <p:cNvPr id="14" name="Picture Placeholder 13" descr="A person walking on a path in a grassy area&#10;&#10;Description automatically generated">
            <a:extLst>
              <a:ext uri="{FF2B5EF4-FFF2-40B4-BE49-F238E27FC236}">
                <a16:creationId xmlns:a16="http://schemas.microsoft.com/office/drawing/2014/main" id="{5E2038C3-1887-DCCE-EF40-B52B4F9035F2}"/>
              </a:ext>
            </a:extLst>
          </p:cNvPr>
          <p:cNvPicPr>
            <a:picLocks noGrp="1" noChangeAspect="1"/>
          </p:cNvPicPr>
          <p:nvPr>
            <p:ph type="pic" sz="quarter" idx="10"/>
          </p:nvPr>
        </p:nvPicPr>
        <p:blipFill>
          <a:blip r:embed="rId4"/>
          <a:srcRect l="22" r="22"/>
          <a:stretch>
            <a:fillRect/>
          </a:stretch>
        </p:blipFill>
        <p:spPr/>
      </p:pic>
      <p:sp>
        <p:nvSpPr>
          <p:cNvPr id="8" name="Text Placeholder 49">
            <a:extLst>
              <a:ext uri="{FF2B5EF4-FFF2-40B4-BE49-F238E27FC236}">
                <a16:creationId xmlns:a16="http://schemas.microsoft.com/office/drawing/2014/main" id="{8DACBAA0-92AF-3B3A-14DD-0DDB7A56DA9B}"/>
              </a:ext>
            </a:extLst>
          </p:cNvPr>
          <p:cNvSpPr txBox="1">
            <a:spLocks/>
          </p:cNvSpPr>
          <p:nvPr/>
        </p:nvSpPr>
        <p:spPr>
          <a:xfrm>
            <a:off x="5298976" y="4188693"/>
            <a:ext cx="2088231" cy="1510283"/>
          </a:xfrm>
          <a:prstGeom prst="rect">
            <a:avLst/>
          </a:prstGeom>
        </p:spPr>
        <p:txBody>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r>
              <a:rPr lang="en-US" sz="5400" kern="0" dirty="0">
                <a:solidFill>
                  <a:srgbClr val="42BE65"/>
                </a:solidFill>
              </a:rPr>
              <a:t>~50%</a:t>
            </a:r>
          </a:p>
        </p:txBody>
      </p:sp>
      <p:sp>
        <p:nvSpPr>
          <p:cNvPr id="9" name="Text Placeholder 49">
            <a:extLst>
              <a:ext uri="{FF2B5EF4-FFF2-40B4-BE49-F238E27FC236}">
                <a16:creationId xmlns:a16="http://schemas.microsoft.com/office/drawing/2014/main" id="{0DF4B6E3-E57F-F104-BFFE-7CBEE8176474}"/>
              </a:ext>
            </a:extLst>
          </p:cNvPr>
          <p:cNvSpPr txBox="1">
            <a:spLocks/>
          </p:cNvSpPr>
          <p:nvPr/>
        </p:nvSpPr>
        <p:spPr>
          <a:xfrm>
            <a:off x="603573" y="2752055"/>
            <a:ext cx="1395611" cy="1196529"/>
          </a:xfrm>
          <a:prstGeom prst="rect">
            <a:avLst/>
          </a:prstGeom>
        </p:spPr>
        <p:txBody>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r>
              <a:rPr lang="en-US" sz="5400" kern="0" dirty="0">
                <a:solidFill>
                  <a:srgbClr val="42BE65"/>
                </a:solidFill>
              </a:rPr>
              <a:t>11</a:t>
            </a:r>
          </a:p>
        </p:txBody>
      </p:sp>
      <p:sp>
        <p:nvSpPr>
          <p:cNvPr id="10" name="TextBox 9">
            <a:extLst>
              <a:ext uri="{FF2B5EF4-FFF2-40B4-BE49-F238E27FC236}">
                <a16:creationId xmlns:a16="http://schemas.microsoft.com/office/drawing/2014/main" id="{329816C0-A1F5-18A3-DA8F-DF1FF8D01CD6}"/>
              </a:ext>
            </a:extLst>
          </p:cNvPr>
          <p:cNvSpPr txBox="1"/>
          <p:nvPr/>
        </p:nvSpPr>
        <p:spPr>
          <a:xfrm>
            <a:off x="1626568" y="2893119"/>
            <a:ext cx="5544616" cy="914400"/>
          </a:xfrm>
          <a:prstGeom prst="rect">
            <a:avLst/>
          </a:prstGeom>
          <a:noFill/>
        </p:spPr>
        <p:txBody>
          <a:bodyPr wrap="none" lIns="0" tIns="0" rIns="0" bIns="0" rtlCol="0">
            <a:noAutofit/>
          </a:bodyPr>
          <a:lstStyle/>
          <a:p>
            <a:pPr algn="l">
              <a:lnSpc>
                <a:spcPct val="110000"/>
              </a:lnSpc>
              <a:spcBef>
                <a:spcPts val="1800"/>
              </a:spcBef>
            </a:pPr>
            <a:r>
              <a:rPr lang="en-US" sz="2000" dirty="0">
                <a:latin typeface="IBM Plex Sans Light" panose="020B0403050203000203" pitchFamily="34" charset="0"/>
                <a:ea typeface="IBM Plex Sans" charset="0"/>
                <a:cs typeface="IBM Plex Sans" charset="0"/>
              </a:rPr>
              <a:t>G</a:t>
            </a:r>
            <a:r>
              <a:rPr lang="en-US" sz="2000" dirty="0">
                <a:solidFill>
                  <a:schemeClr val="tx1"/>
                </a:solidFill>
                <a:latin typeface="IBM Plex Sans Light" panose="020B0403050203000203" pitchFamily="34" charset="0"/>
                <a:ea typeface="IBM Plex Sans" charset="0"/>
                <a:cs typeface="IBM Plex Sans" charset="0"/>
              </a:rPr>
              <a:t>enerative AI models deployed by a typical </a:t>
            </a:r>
            <a:br>
              <a:rPr lang="en-US" sz="2000" dirty="0">
                <a:solidFill>
                  <a:schemeClr val="tx1"/>
                </a:solidFill>
                <a:latin typeface="IBM Plex Sans Light" panose="020B0403050203000203" pitchFamily="34" charset="0"/>
                <a:ea typeface="IBM Plex Sans" charset="0"/>
                <a:cs typeface="IBM Plex Sans" charset="0"/>
              </a:rPr>
            </a:br>
            <a:r>
              <a:rPr lang="en-US" sz="2000" dirty="0">
                <a:solidFill>
                  <a:schemeClr val="tx1"/>
                </a:solidFill>
                <a:latin typeface="IBM Plex Sans Light" panose="020B0403050203000203" pitchFamily="34" charset="0"/>
                <a:ea typeface="IBM Plex Sans" charset="0"/>
                <a:cs typeface="IBM Plex Sans" charset="0"/>
              </a:rPr>
              <a:t>organization today</a:t>
            </a:r>
          </a:p>
        </p:txBody>
      </p:sp>
      <p:sp>
        <p:nvSpPr>
          <p:cNvPr id="11" name="TextBox 10">
            <a:extLst>
              <a:ext uri="{FF2B5EF4-FFF2-40B4-BE49-F238E27FC236}">
                <a16:creationId xmlns:a16="http://schemas.microsoft.com/office/drawing/2014/main" id="{080923F5-E053-F43A-688E-CCF9DF4F6D17}"/>
              </a:ext>
            </a:extLst>
          </p:cNvPr>
          <p:cNvSpPr txBox="1"/>
          <p:nvPr/>
        </p:nvSpPr>
        <p:spPr>
          <a:xfrm>
            <a:off x="762472" y="4374060"/>
            <a:ext cx="3788965" cy="914400"/>
          </a:xfrm>
          <a:prstGeom prst="rect">
            <a:avLst/>
          </a:prstGeom>
          <a:noFill/>
        </p:spPr>
        <p:txBody>
          <a:bodyPr wrap="none" lIns="0" tIns="0" rIns="0" bIns="0" rtlCol="0">
            <a:noAutofit/>
          </a:bodyPr>
          <a:lstStyle/>
          <a:p>
            <a:pPr algn="l">
              <a:lnSpc>
                <a:spcPct val="110000"/>
              </a:lnSpc>
              <a:spcBef>
                <a:spcPts val="1800"/>
              </a:spcBef>
            </a:pPr>
            <a:r>
              <a:rPr lang="en-US" sz="2000" dirty="0">
                <a:latin typeface="IBM Plex Sans Light" panose="020B0403050203000203" pitchFamily="34" charset="0"/>
                <a:ea typeface="IBM Plex Sans" charset="0"/>
                <a:cs typeface="IBM Plex Sans" charset="0"/>
              </a:rPr>
              <a:t>Expected average model portfolio growth </a:t>
            </a:r>
            <a:br>
              <a:rPr lang="en-US" sz="2000" dirty="0">
                <a:latin typeface="IBM Plex Sans Light" panose="020B0403050203000203" pitchFamily="34" charset="0"/>
                <a:ea typeface="IBM Plex Sans" charset="0"/>
                <a:cs typeface="IBM Plex Sans" charset="0"/>
              </a:rPr>
            </a:br>
            <a:r>
              <a:rPr lang="en-US" sz="2000" dirty="0">
                <a:latin typeface="IBM Plex Sans Light" panose="020B0403050203000203" pitchFamily="34" charset="0"/>
                <a:ea typeface="IBM Plex Sans" charset="0"/>
                <a:cs typeface="IBM Plex Sans" charset="0"/>
              </a:rPr>
              <a:t>by volume between 2024 and 2027</a:t>
            </a:r>
            <a:endParaRPr lang="en-US" sz="2000" dirty="0">
              <a:solidFill>
                <a:schemeClr val="tx1"/>
              </a:solidFill>
              <a:latin typeface="IBM Plex Sans Light" panose="020B0403050203000203" pitchFamily="34" charset="0"/>
              <a:ea typeface="IBM Plex Sans" charset="0"/>
              <a:cs typeface="IBM Plex Sans" charset="0"/>
            </a:endParaRPr>
          </a:p>
        </p:txBody>
      </p:sp>
      <p:sp>
        <p:nvSpPr>
          <p:cNvPr id="12" name="TextBox 11">
            <a:extLst>
              <a:ext uri="{FF2B5EF4-FFF2-40B4-BE49-F238E27FC236}">
                <a16:creationId xmlns:a16="http://schemas.microsoft.com/office/drawing/2014/main" id="{D77E5996-869C-64A7-64F7-77AB379D57A5}"/>
              </a:ext>
            </a:extLst>
          </p:cNvPr>
          <p:cNvSpPr txBox="1"/>
          <p:nvPr/>
        </p:nvSpPr>
        <p:spPr>
          <a:xfrm>
            <a:off x="457200" y="6298063"/>
            <a:ext cx="7146032" cy="1152128"/>
          </a:xfrm>
          <a:prstGeom prst="rect">
            <a:avLst/>
          </a:prstGeom>
          <a:noFill/>
        </p:spPr>
        <p:txBody>
          <a:bodyPr wrap="square" lIns="0" tIns="0" rIns="0" bIns="0" rtlCol="0">
            <a:noAutofit/>
          </a:bodyPr>
          <a:lstStyle/>
          <a:p>
            <a:pPr algn="l">
              <a:lnSpc>
                <a:spcPct val="110000"/>
              </a:lnSpc>
              <a:spcBef>
                <a:spcPts val="1800"/>
              </a:spcBef>
            </a:pPr>
            <a:r>
              <a:rPr lang="en-US" sz="1800" i="1" dirty="0">
                <a:solidFill>
                  <a:srgbClr val="42BE65"/>
                </a:solidFill>
                <a:ea typeface="IBM Plex Sans" charset="0"/>
                <a:cs typeface="IBM Plex Sans" charset="0"/>
              </a:rPr>
              <a:t>CEOs are debating whether to scale large AI models for their businesses or to develop smaller, specialized models for specific purposes.</a:t>
            </a:r>
            <a:endParaRPr lang="en-US" sz="1800" i="1" dirty="0">
              <a:solidFill>
                <a:srgbClr val="42BE65"/>
              </a:solidFill>
              <a:latin typeface="+mn-lt"/>
              <a:ea typeface="IBM Plex Sans" charset="0"/>
              <a:cs typeface="IBM Plex Sans" charset="0"/>
            </a:endParaRPr>
          </a:p>
        </p:txBody>
      </p:sp>
    </p:spTree>
    <p:extLst>
      <p:ext uri="{BB962C8B-B14F-4D97-AF65-F5344CB8AC3E}">
        <p14:creationId xmlns:p14="http://schemas.microsoft.com/office/powerpoint/2010/main" val="2438396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CFD670-A5A6-E264-535C-61AA55CCBCED}"/>
              </a:ext>
            </a:extLst>
          </p:cNvPr>
          <p:cNvSpPr>
            <a:spLocks noGrp="1"/>
          </p:cNvSpPr>
          <p:nvPr>
            <p:ph idx="1"/>
          </p:nvPr>
        </p:nvSpPr>
        <p:spPr>
          <a:xfrm>
            <a:off x="7772400" y="4114800"/>
            <a:ext cx="6311552" cy="3546573"/>
          </a:xfrm>
        </p:spPr>
        <p:txBody>
          <a:bodyPr/>
          <a:lstStyle/>
          <a:p>
            <a:r>
              <a:rPr lang="en-US" sz="3200" b="1" dirty="0">
                <a:solidFill>
                  <a:srgbClr val="42BE65"/>
                </a:solidFill>
                <a:latin typeface="IBM Plex Sans SmBld" panose="020B0503050203000203" pitchFamily="34" charset="0"/>
              </a:rPr>
              <a:t>Agility + </a:t>
            </a:r>
            <a:r>
              <a:rPr lang="en-US" sz="3200" dirty="0">
                <a:solidFill>
                  <a:srgbClr val="42BE65"/>
                </a:solidFill>
              </a:rPr>
              <a:t>Generative AI.</a:t>
            </a:r>
          </a:p>
          <a:p>
            <a:r>
              <a:rPr lang="en-US" sz="3200" dirty="0"/>
              <a:t>Cost + Generative AI.</a:t>
            </a:r>
          </a:p>
          <a:p>
            <a:r>
              <a:rPr lang="en-US" sz="3200" dirty="0"/>
              <a:t>Competitiveness + Generative AI.</a:t>
            </a:r>
          </a:p>
        </p:txBody>
      </p:sp>
      <p:sp>
        <p:nvSpPr>
          <p:cNvPr id="16" name="Title 1">
            <a:extLst>
              <a:ext uri="{FF2B5EF4-FFF2-40B4-BE49-F238E27FC236}">
                <a16:creationId xmlns:a16="http://schemas.microsoft.com/office/drawing/2014/main" id="{1924F7B2-4DE2-D143-BEFB-71BD13F9E4EC}"/>
              </a:ext>
            </a:extLst>
          </p:cNvPr>
          <p:cNvSpPr txBox="1">
            <a:spLocks/>
          </p:cNvSpPr>
          <p:nvPr/>
        </p:nvSpPr>
        <p:spPr>
          <a:xfrm>
            <a:off x="996695" y="4294531"/>
            <a:ext cx="6008914" cy="246561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5360" b="0" i="0">
                <a:solidFill>
                  <a:schemeClr val="accent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lnSpc>
                <a:spcPct val="110000"/>
              </a:lnSpc>
            </a:pPr>
            <a:endParaRPr lang="en-US" sz="2000" kern="0" dirty="0">
              <a:solidFill>
                <a:schemeClr val="tx1"/>
              </a:solidFill>
              <a:latin typeface="IBM Plex Sans Medm" panose="020B0503050203000203" pitchFamily="34" charset="0"/>
            </a:endParaRPr>
          </a:p>
        </p:txBody>
      </p:sp>
      <p:sp>
        <p:nvSpPr>
          <p:cNvPr id="3" name="Title 1">
            <a:extLst>
              <a:ext uri="{FF2B5EF4-FFF2-40B4-BE49-F238E27FC236}">
                <a16:creationId xmlns:a16="http://schemas.microsoft.com/office/drawing/2014/main" id="{16C73689-59D1-AE70-4801-DCA756624FDD}"/>
              </a:ext>
            </a:extLst>
          </p:cNvPr>
          <p:cNvSpPr txBox="1">
            <a:spLocks/>
          </p:cNvSpPr>
          <p:nvPr/>
        </p:nvSpPr>
        <p:spPr>
          <a:xfrm>
            <a:off x="457200" y="457200"/>
            <a:ext cx="10744200" cy="2667000"/>
          </a:xfrm>
          <a:prstGeom prst="rect">
            <a:avLst/>
          </a:prstGeom>
        </p:spPr>
        <p:txBody>
          <a:bodyPr vert="horz" lIns="0" tIns="0" rIns="0" bIns="0" rtlCol="0" anchor="t">
            <a:noAutofit/>
          </a:bodyPr>
          <a:lstStyle>
            <a:lvl1pPr algn="l" rtl="0" eaLnBrk="1" fontAlgn="base" hangingPunct="1">
              <a:lnSpc>
                <a:spcPct val="100000"/>
              </a:lnSpc>
              <a:spcBef>
                <a:spcPct val="0"/>
              </a:spcBef>
              <a:spcAft>
                <a:spcPct val="0"/>
              </a:spcAft>
              <a:defRPr sz="5400" b="0" i="0">
                <a:solidFill>
                  <a:schemeClr val="accent3"/>
                </a:solidFill>
                <a:latin typeface="IBM Plex Sans ExtLt" panose="020B03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r>
              <a:rPr lang="en-US" sz="8000" kern="0" dirty="0">
                <a:solidFill>
                  <a:schemeClr val="tx1"/>
                </a:solidFill>
              </a:rPr>
              <a:t>Three things</a:t>
            </a:r>
            <a:br>
              <a:rPr lang="en-US" sz="4400" kern="0" dirty="0">
                <a:solidFill>
                  <a:schemeClr val="tx1"/>
                </a:solidFill>
              </a:rPr>
            </a:br>
            <a:endParaRPr lang="en-US" sz="1600" kern="0" dirty="0">
              <a:solidFill>
                <a:schemeClr val="tx1"/>
              </a:solidFill>
              <a:latin typeface="IBM Plex Sans Medm" panose="020B0503050203000203" pitchFamily="34" charset="0"/>
            </a:endParaRPr>
          </a:p>
        </p:txBody>
      </p:sp>
    </p:spTree>
    <p:extLst>
      <p:ext uri="{BB962C8B-B14F-4D97-AF65-F5344CB8AC3E}">
        <p14:creationId xmlns:p14="http://schemas.microsoft.com/office/powerpoint/2010/main" val="10514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058DFE0F-2F96-AFB0-E1DB-F233BEBE625C}"/>
              </a:ext>
            </a:extLst>
          </p:cNvPr>
          <p:cNvSpPr>
            <a:spLocks noGrp="1"/>
          </p:cNvSpPr>
          <p:nvPr>
            <p:ph type="title"/>
          </p:nvPr>
        </p:nvSpPr>
        <p:spPr>
          <a:xfrm>
            <a:off x="457200" y="457200"/>
            <a:ext cx="6857998" cy="1287475"/>
          </a:xfrm>
        </p:spPr>
        <p:txBody>
          <a:bodyPr/>
          <a:lstStyle/>
          <a:p>
            <a:r>
              <a:rPr lang="en-US" dirty="0">
                <a:solidFill>
                  <a:srgbClr val="42BE65"/>
                </a:solidFill>
              </a:rPr>
              <a:t>What CEOs need to </a:t>
            </a:r>
            <a:r>
              <a:rPr lang="en-US" b="1" dirty="0">
                <a:solidFill>
                  <a:srgbClr val="42BE65"/>
                </a:solidFill>
                <a:latin typeface="IBM Plex Sans SmBld" panose="020B0503050203000203" pitchFamily="34" charset="0"/>
              </a:rPr>
              <a:t>know</a:t>
            </a:r>
            <a:br>
              <a:rPr lang="en-US" b="1" dirty="0">
                <a:solidFill>
                  <a:schemeClr val="accent2"/>
                </a:solidFill>
                <a:latin typeface="IBM Plex Sans SmBld" panose="020B0503050203000203" pitchFamily="34" charset="0"/>
              </a:rPr>
            </a:br>
            <a:r>
              <a:rPr lang="en-US" sz="2800" dirty="0"/>
              <a:t>There’s no such thing as an all-purpose </a:t>
            </a:r>
            <a:br>
              <a:rPr lang="en-US" sz="2800" dirty="0"/>
            </a:br>
            <a:r>
              <a:rPr lang="en-US" sz="2800" dirty="0"/>
              <a:t>gen AI model</a:t>
            </a:r>
            <a:endParaRPr lang="en-US" dirty="0"/>
          </a:p>
        </p:txBody>
      </p:sp>
      <p:sp>
        <p:nvSpPr>
          <p:cNvPr id="3" name="Text Placeholder 7">
            <a:extLst>
              <a:ext uri="{FF2B5EF4-FFF2-40B4-BE49-F238E27FC236}">
                <a16:creationId xmlns:a16="http://schemas.microsoft.com/office/drawing/2014/main" id="{7C6252DE-12E1-8204-A4EE-51679C879D8B}"/>
              </a:ext>
            </a:extLst>
          </p:cNvPr>
          <p:cNvSpPr txBox="1">
            <a:spLocks/>
          </p:cNvSpPr>
          <p:nvPr/>
        </p:nvSpPr>
        <p:spPr>
          <a:xfrm>
            <a:off x="457199" y="182880"/>
            <a:ext cx="3200393" cy="274319"/>
          </a:xfrm>
          <a:prstGeom prst="rect">
            <a:avLst/>
          </a:prstGeom>
          <a:noFill/>
          <a:ln>
            <a:noFill/>
          </a:ln>
        </p:spPr>
        <p:txBody>
          <a:bodyPr vert="horz" lIns="0" tIns="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r>
              <a:rPr lang="en-US" sz="1000" kern="0" dirty="0"/>
              <a:t>Agility+ Generative AI</a:t>
            </a:r>
          </a:p>
        </p:txBody>
      </p:sp>
      <p:graphicFrame>
        <p:nvGraphicFramePr>
          <p:cNvPr id="25" name="Table 24">
            <a:extLst>
              <a:ext uri="{FF2B5EF4-FFF2-40B4-BE49-F238E27FC236}">
                <a16:creationId xmlns:a16="http://schemas.microsoft.com/office/drawing/2014/main" id="{1EC6A497-9158-B95A-4D04-90E6F9B18417}"/>
              </a:ext>
            </a:extLst>
          </p:cNvPr>
          <p:cNvGraphicFramePr>
            <a:graphicFrameLocks noGrp="1"/>
          </p:cNvGraphicFramePr>
          <p:nvPr>
            <p:extLst>
              <p:ext uri="{D42A27DB-BD31-4B8C-83A1-F6EECF244321}">
                <p14:modId xmlns:p14="http://schemas.microsoft.com/office/powerpoint/2010/main" val="1328297164"/>
              </p:ext>
            </p:extLst>
          </p:nvPr>
        </p:nvGraphicFramePr>
        <p:xfrm>
          <a:off x="476145" y="1954561"/>
          <a:ext cx="13823831" cy="5443087"/>
        </p:xfrm>
        <a:graphic>
          <a:graphicData uri="http://schemas.openxmlformats.org/drawingml/2006/table">
            <a:tbl>
              <a:tblPr firstRow="1" bandRow="1">
                <a:tableStyleId>{5C22544A-7EE6-4342-B048-85BDC9FD1C3A}</a:tableStyleId>
              </a:tblPr>
              <a:tblGrid>
                <a:gridCol w="2374559">
                  <a:extLst>
                    <a:ext uri="{9D8B030D-6E8A-4147-A177-3AD203B41FA5}">
                      <a16:colId xmlns:a16="http://schemas.microsoft.com/office/drawing/2014/main" val="3235303010"/>
                    </a:ext>
                  </a:extLst>
                </a:gridCol>
                <a:gridCol w="4680520">
                  <a:extLst>
                    <a:ext uri="{9D8B030D-6E8A-4147-A177-3AD203B41FA5}">
                      <a16:colId xmlns:a16="http://schemas.microsoft.com/office/drawing/2014/main" val="1585688437"/>
                    </a:ext>
                  </a:extLst>
                </a:gridCol>
                <a:gridCol w="216024">
                  <a:extLst>
                    <a:ext uri="{9D8B030D-6E8A-4147-A177-3AD203B41FA5}">
                      <a16:colId xmlns:a16="http://schemas.microsoft.com/office/drawing/2014/main" val="250426877"/>
                    </a:ext>
                  </a:extLst>
                </a:gridCol>
                <a:gridCol w="3276364">
                  <a:extLst>
                    <a:ext uri="{9D8B030D-6E8A-4147-A177-3AD203B41FA5}">
                      <a16:colId xmlns:a16="http://schemas.microsoft.com/office/drawing/2014/main" val="2139889261"/>
                    </a:ext>
                  </a:extLst>
                </a:gridCol>
                <a:gridCol w="3276364">
                  <a:extLst>
                    <a:ext uri="{9D8B030D-6E8A-4147-A177-3AD203B41FA5}">
                      <a16:colId xmlns:a16="http://schemas.microsoft.com/office/drawing/2014/main" val="1766114268"/>
                    </a:ext>
                  </a:extLst>
                </a:gridCol>
              </a:tblGrid>
              <a:tr h="542615">
                <a:tc>
                  <a:txBody>
                    <a:bodyPr/>
                    <a:lstStyle/>
                    <a:p>
                      <a:r>
                        <a:rPr lang="en-US" sz="1800" b="0" i="0" dirty="0">
                          <a:latin typeface="IBM Plex Sans Medm" panose="020B0503050203000203" pitchFamily="34" charset="0"/>
                        </a:rPr>
                        <a:t>Model type</a:t>
                      </a:r>
                    </a:p>
                  </a:txBody>
                  <a:tcPr marT="0" marB="0" anchor="ctr">
                    <a:solidFill>
                      <a:srgbClr val="42BE65"/>
                    </a:solidFill>
                  </a:tcPr>
                </a:tc>
                <a:tc>
                  <a:txBody>
                    <a:bodyPr/>
                    <a:lstStyle/>
                    <a:p>
                      <a:r>
                        <a:rPr lang="en-US" sz="1800" b="0" i="0" dirty="0">
                          <a:latin typeface="IBM Plex Sans Medm" panose="020B0503050203000203" pitchFamily="34" charset="0"/>
                        </a:rPr>
                        <a:t>Model characteristics</a:t>
                      </a:r>
                    </a:p>
                  </a:txBody>
                  <a:tcPr marT="0" marB="0" anchor="ctr">
                    <a:lnR w="12700" cap="flat" cmpd="sng" algn="ctr">
                      <a:solidFill>
                        <a:schemeClr val="tx1"/>
                      </a:solidFill>
                      <a:prstDash val="solid"/>
                      <a:round/>
                      <a:headEnd type="none" w="med" len="med"/>
                      <a:tailEnd type="none" w="med" len="med"/>
                    </a:lnR>
                    <a:solidFill>
                      <a:srgbClr val="42BE65"/>
                    </a:solidFill>
                  </a:tcPr>
                </a:tc>
                <a:tc>
                  <a:txBody>
                    <a:bodyPr/>
                    <a:lstStyle/>
                    <a:p>
                      <a:endParaRPr lang="en-US" sz="1800" b="0" i="0" dirty="0">
                        <a:latin typeface="IBM Plex Sans Medm" panose="020B0503050203000203" pitchFamily="34"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sz="1800" b="0" i="0" dirty="0">
                          <a:latin typeface="IBM Plex Sans Medm" panose="020B0503050203000203" pitchFamily="34" charset="0"/>
                        </a:rPr>
                        <a:t>Percent share of model types deployed in a typical org. </a:t>
                      </a:r>
                    </a:p>
                  </a:txBody>
                  <a:tcPr marT="0" marB="0" anchor="ctr">
                    <a:lnL w="12700" cap="flat" cmpd="sng" algn="ctr">
                      <a:solidFill>
                        <a:schemeClr val="tx1"/>
                      </a:solidFill>
                      <a:prstDash val="solid"/>
                      <a:round/>
                      <a:headEnd type="none" w="med" len="med"/>
                      <a:tailEnd type="none" w="med" len="med"/>
                    </a:lnL>
                    <a:solidFill>
                      <a:srgbClr val="42BE65"/>
                    </a:solidFill>
                  </a:tcPr>
                </a:tc>
                <a:tc>
                  <a:txBody>
                    <a:bodyPr/>
                    <a:lstStyle/>
                    <a:p>
                      <a:r>
                        <a:rPr lang="en-US" sz="1800" b="0" i="0" dirty="0">
                          <a:latin typeface="IBM Plex Sans Medm" panose="020B0503050203000203" pitchFamily="34" charset="0"/>
                        </a:rPr>
                        <a:t>Expected growth in adoption of a model type (2024- 2027)</a:t>
                      </a:r>
                    </a:p>
                  </a:txBody>
                  <a:tcPr marT="0" marB="0" anchor="ctr">
                    <a:solidFill>
                      <a:srgbClr val="42BE65"/>
                    </a:solidFill>
                  </a:tcPr>
                </a:tc>
                <a:extLst>
                  <a:ext uri="{0D108BD9-81ED-4DB2-BD59-A6C34878D82A}">
                    <a16:rowId xmlns:a16="http://schemas.microsoft.com/office/drawing/2014/main" val="2851015914"/>
                  </a:ext>
                </a:extLst>
              </a:tr>
              <a:tr h="1053660">
                <a:tc>
                  <a:txBody>
                    <a:bodyPr/>
                    <a:lstStyle/>
                    <a:p>
                      <a:r>
                        <a:rPr lang="en-US" sz="1600" b="1" dirty="0">
                          <a:solidFill>
                            <a:srgbClr val="42BE65"/>
                          </a:solidFill>
                        </a:rPr>
                        <a:t>Open </a:t>
                      </a:r>
                      <a:br>
                        <a:rPr lang="en-US" sz="1600" dirty="0">
                          <a:solidFill>
                            <a:schemeClr val="tx1"/>
                          </a:solidFill>
                        </a:rPr>
                      </a:br>
                      <a:r>
                        <a:rPr lang="en-US" sz="1400" i="1" dirty="0">
                          <a:solidFill>
                            <a:schemeClr val="tx1"/>
                          </a:solidFill>
                        </a:rPr>
                        <a:t>(E.g., Granite, Mistral)</a:t>
                      </a:r>
                      <a:endParaRPr lang="en-US" sz="1600" i="1" dirty="0">
                        <a:solidFill>
                          <a:schemeClr val="tx1"/>
                        </a:solidFill>
                      </a:endParaRPr>
                    </a:p>
                  </a:txBody>
                  <a:tcPr marT="54000">
                    <a:noFill/>
                  </a:tcPr>
                </a:tc>
                <a:tc>
                  <a:txBody>
                    <a:bodyPr/>
                    <a:lstStyle/>
                    <a:p>
                      <a:r>
                        <a:rPr lang="en-US" sz="1600" dirty="0">
                          <a:solidFill>
                            <a:schemeClr val="tx1"/>
                          </a:solidFill>
                        </a:rPr>
                        <a:t>– Training varies by size/specialization</a:t>
                      </a:r>
                    </a:p>
                    <a:p>
                      <a:r>
                        <a:rPr lang="en-US" sz="1600" dirty="0">
                          <a:solidFill>
                            <a:schemeClr val="tx1"/>
                          </a:solidFill>
                        </a:rPr>
                        <a:t>– Focus on transparency and accountability</a:t>
                      </a:r>
                    </a:p>
                    <a:p>
                      <a:r>
                        <a:rPr lang="en-US" sz="1600" dirty="0">
                          <a:solidFill>
                            <a:schemeClr val="tx1"/>
                          </a:solidFill>
                        </a:rPr>
                        <a:t>– Varying degrees of openness by company/model </a:t>
                      </a:r>
                    </a:p>
                    <a:p>
                      <a:r>
                        <a:rPr lang="en-US" sz="1600" dirty="0">
                          <a:solidFill>
                            <a:schemeClr val="tx1"/>
                          </a:solidFill>
                        </a:rPr>
                        <a:t>– Greater potential for innovation</a:t>
                      </a:r>
                    </a:p>
                  </a:txBody>
                  <a:tcPr marR="0" marT="54000" marB="36000">
                    <a:lnR w="12700" cap="flat" cmpd="sng" algn="ctr">
                      <a:solidFill>
                        <a:schemeClr val="tx1"/>
                      </a:solidFill>
                      <a:prstDash val="solid"/>
                      <a:round/>
                      <a:headEnd type="none" w="med" len="med"/>
                      <a:tailEnd type="none" w="med" len="med"/>
                    </a:lnR>
                    <a:noFill/>
                  </a:tcPr>
                </a:tc>
                <a:tc>
                  <a:txBody>
                    <a:bodyPr/>
                    <a:lstStyle/>
                    <a:p>
                      <a:endParaRPr lang="en-US" sz="1800" dirty="0">
                        <a:solidFill>
                          <a:schemeClr val="tx1"/>
                        </a:solidFill>
                      </a:endParaRPr>
                    </a:p>
                  </a:txBody>
                  <a:tcPr marR="0" marT="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800" b="0" i="0" dirty="0">
                          <a:solidFill>
                            <a:schemeClr val="tx1"/>
                          </a:solidFill>
                          <a:latin typeface="IBM Plex Sans ExtLt" panose="020B0303050203000203" pitchFamily="34" charset="0"/>
                        </a:rPr>
                        <a:t>16%</a:t>
                      </a:r>
                    </a:p>
                  </a:txBody>
                  <a:tcPr marR="0" marT="54000" anchor="ctr">
                    <a:lnL w="12700" cap="flat" cmpd="sng" algn="ctr">
                      <a:solidFill>
                        <a:schemeClr val="tx1"/>
                      </a:solidFill>
                      <a:prstDash val="solid"/>
                      <a:round/>
                      <a:headEnd type="none" w="med" len="med"/>
                      <a:tailEnd type="none" w="med" len="med"/>
                    </a:lnL>
                    <a:noFill/>
                  </a:tcPr>
                </a:tc>
                <a:tc>
                  <a:txBody>
                    <a:bodyPr/>
                    <a:lstStyle/>
                    <a:p>
                      <a:pPr algn="ctr"/>
                      <a:r>
                        <a:rPr lang="en-US" sz="2800" b="0" i="0" dirty="0">
                          <a:solidFill>
                            <a:srgbClr val="198038"/>
                          </a:solidFill>
                          <a:latin typeface="IBM Plex Sans Light" panose="020B0403050203000203" pitchFamily="34" charset="0"/>
                        </a:rPr>
                        <a:t>+63%</a:t>
                      </a:r>
                    </a:p>
                  </a:txBody>
                  <a:tcPr marR="0" marT="54000" anchor="ctr">
                    <a:solidFill>
                      <a:srgbClr val="DEFBE6"/>
                    </a:solidFill>
                  </a:tcPr>
                </a:tc>
                <a:extLst>
                  <a:ext uri="{0D108BD9-81ED-4DB2-BD59-A6C34878D82A}">
                    <a16:rowId xmlns:a16="http://schemas.microsoft.com/office/drawing/2014/main" val="634405782"/>
                  </a:ext>
                </a:extLst>
              </a:tr>
              <a:tr h="834271">
                <a:tc>
                  <a:txBody>
                    <a:bodyPr/>
                    <a:lstStyle/>
                    <a:p>
                      <a:r>
                        <a:rPr lang="en-US" sz="1600" b="1" dirty="0">
                          <a:solidFill>
                            <a:srgbClr val="42BE65"/>
                          </a:solidFill>
                        </a:rPr>
                        <a:t>Proprietary </a:t>
                      </a:r>
                      <a:br>
                        <a:rPr lang="en-US" sz="1600" b="1" dirty="0">
                          <a:solidFill>
                            <a:srgbClr val="42BE65"/>
                          </a:solidFill>
                        </a:rPr>
                      </a:br>
                      <a:r>
                        <a:rPr lang="en-US" sz="1400" b="0" i="1" dirty="0">
                          <a:solidFill>
                            <a:schemeClr val="tx1"/>
                          </a:solidFill>
                          <a:latin typeface="+mn-lt"/>
                        </a:rPr>
                        <a:t>(Custom developed enterprise model)</a:t>
                      </a:r>
                      <a:endParaRPr lang="en-US" sz="1600" b="0" i="1" dirty="0">
                        <a:solidFill>
                          <a:schemeClr val="tx1"/>
                        </a:solidFill>
                        <a:latin typeface="+mn-lt"/>
                      </a:endParaRPr>
                    </a:p>
                  </a:txBody>
                  <a:tcPr marT="54000">
                    <a:noFill/>
                  </a:tcPr>
                </a:tc>
                <a:tc>
                  <a:txBody>
                    <a:bodyPr/>
                    <a:lstStyle/>
                    <a:p>
                      <a:r>
                        <a:rPr lang="en-US" sz="1600" dirty="0">
                          <a:solidFill>
                            <a:schemeClr val="tx1"/>
                          </a:solidFill>
                        </a:rPr>
                        <a:t>– Training effort borne by enterprise</a:t>
                      </a:r>
                    </a:p>
                    <a:p>
                      <a:r>
                        <a:rPr lang="en-US" sz="1600" dirty="0">
                          <a:solidFill>
                            <a:schemeClr val="tx1"/>
                          </a:solidFill>
                        </a:rPr>
                        <a:t>– Greater control over scope and data</a:t>
                      </a:r>
                    </a:p>
                    <a:p>
                      <a:r>
                        <a:rPr lang="en-US" sz="1600" dirty="0">
                          <a:solidFill>
                            <a:schemeClr val="tx1"/>
                          </a:solidFill>
                        </a:rPr>
                        <a:t>– Greater potential for differentiation</a:t>
                      </a:r>
                    </a:p>
                  </a:txBody>
                  <a:tcPr marR="0" marT="54000" marB="36000">
                    <a:lnR w="12700" cap="flat" cmpd="sng" algn="ctr">
                      <a:solidFill>
                        <a:schemeClr val="tx1"/>
                      </a:solidFill>
                      <a:prstDash val="solid"/>
                      <a:round/>
                      <a:headEnd type="none" w="med" len="med"/>
                      <a:tailEnd type="none" w="med" len="med"/>
                    </a:lnR>
                    <a:noFill/>
                  </a:tcPr>
                </a:tc>
                <a:tc>
                  <a:txBody>
                    <a:bodyPr/>
                    <a:lstStyle/>
                    <a:p>
                      <a:endParaRPr lang="en-US" sz="1800" dirty="0">
                        <a:solidFill>
                          <a:schemeClr val="tx1"/>
                        </a:solidFill>
                      </a:endParaRPr>
                    </a:p>
                  </a:txBody>
                  <a:tcPr marR="0" marT="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800" b="0" i="0" dirty="0">
                          <a:solidFill>
                            <a:schemeClr val="tx1"/>
                          </a:solidFill>
                          <a:latin typeface="IBM Plex Sans ExtLt" panose="020B0303050203000203" pitchFamily="34" charset="0"/>
                        </a:rPr>
                        <a:t>11%</a:t>
                      </a:r>
                    </a:p>
                  </a:txBody>
                  <a:tcPr marR="0" marT="54000" anchor="ctr">
                    <a:lnL w="12700" cap="flat" cmpd="sng" algn="ctr">
                      <a:solidFill>
                        <a:schemeClr val="tx1"/>
                      </a:solidFill>
                      <a:prstDash val="solid"/>
                      <a:round/>
                      <a:headEnd type="none" w="med" len="med"/>
                      <a:tailEnd type="none" w="med" len="med"/>
                    </a:lnL>
                    <a:noFill/>
                  </a:tcPr>
                </a:tc>
                <a:tc>
                  <a:txBody>
                    <a:bodyPr/>
                    <a:lstStyle/>
                    <a:p>
                      <a:pPr algn="ctr"/>
                      <a:r>
                        <a:rPr lang="en-US" sz="2800" b="0" i="0" dirty="0">
                          <a:solidFill>
                            <a:srgbClr val="198038"/>
                          </a:solidFill>
                          <a:latin typeface="IBM Plex Sans Light" panose="020B0403050203000203" pitchFamily="34" charset="0"/>
                        </a:rPr>
                        <a:t>+61%</a:t>
                      </a:r>
                    </a:p>
                  </a:txBody>
                  <a:tcPr marR="0" marT="54000" anchor="ctr">
                    <a:solidFill>
                      <a:srgbClr val="DEFBE6"/>
                    </a:solidFill>
                  </a:tcPr>
                </a:tc>
                <a:extLst>
                  <a:ext uri="{0D108BD9-81ED-4DB2-BD59-A6C34878D82A}">
                    <a16:rowId xmlns:a16="http://schemas.microsoft.com/office/drawing/2014/main" val="1327924169"/>
                  </a:ext>
                </a:extLst>
              </a:tr>
              <a:tr h="864096">
                <a:tc>
                  <a:txBody>
                    <a:bodyPr/>
                    <a:lstStyle/>
                    <a:p>
                      <a:r>
                        <a:rPr lang="en-US" sz="1600" b="1" dirty="0">
                          <a:solidFill>
                            <a:srgbClr val="42BE65"/>
                          </a:solidFill>
                        </a:rPr>
                        <a:t>Embedded </a:t>
                      </a:r>
                      <a:br>
                        <a:rPr lang="en-US" sz="1600" dirty="0">
                          <a:solidFill>
                            <a:schemeClr val="tx1"/>
                          </a:solidFill>
                        </a:rPr>
                      </a:br>
                      <a:r>
                        <a:rPr lang="en-US" sz="1400" i="1" dirty="0">
                          <a:solidFill>
                            <a:schemeClr val="tx1"/>
                          </a:solidFill>
                        </a:rPr>
                        <a:t>(E.g., Models in SAP Joule, Adobe Firefly)</a:t>
                      </a:r>
                      <a:endParaRPr lang="en-US" sz="1600" i="1" dirty="0">
                        <a:solidFill>
                          <a:schemeClr val="tx1"/>
                        </a:solidFill>
                      </a:endParaRPr>
                    </a:p>
                  </a:txBody>
                  <a:tcPr marT="54000">
                    <a:noFill/>
                  </a:tcPr>
                </a:tc>
                <a:tc>
                  <a:txBody>
                    <a:bodyPr/>
                    <a:lstStyle/>
                    <a:p>
                      <a:r>
                        <a:rPr lang="en-US" sz="1600" dirty="0">
                          <a:solidFill>
                            <a:schemeClr val="tx1"/>
                          </a:solidFill>
                        </a:rPr>
                        <a:t>– Integrated into existing enterprise software</a:t>
                      </a:r>
                    </a:p>
                    <a:p>
                      <a:r>
                        <a:rPr lang="en-US" sz="1600" dirty="0">
                          <a:solidFill>
                            <a:schemeClr val="tx1"/>
                          </a:solidFill>
                        </a:rPr>
                        <a:t>– Leveraged as software product feature </a:t>
                      </a:r>
                    </a:p>
                    <a:p>
                      <a:r>
                        <a:rPr lang="en-US" sz="1600" dirty="0">
                          <a:solidFill>
                            <a:schemeClr val="tx1"/>
                          </a:solidFill>
                        </a:rPr>
                        <a:t>– Not typically usable independently</a:t>
                      </a:r>
                    </a:p>
                  </a:txBody>
                  <a:tcPr marR="0" marT="54000" marB="36000">
                    <a:lnR w="12700" cap="flat" cmpd="sng" algn="ctr">
                      <a:solidFill>
                        <a:schemeClr val="tx1"/>
                      </a:solidFill>
                      <a:prstDash val="solid"/>
                      <a:round/>
                      <a:headEnd type="none" w="med" len="med"/>
                      <a:tailEnd type="none" w="med" len="med"/>
                    </a:lnR>
                    <a:noFill/>
                  </a:tcPr>
                </a:tc>
                <a:tc>
                  <a:txBody>
                    <a:bodyPr/>
                    <a:lstStyle/>
                    <a:p>
                      <a:endParaRPr lang="en-US" sz="1800" dirty="0">
                        <a:solidFill>
                          <a:schemeClr val="tx1"/>
                        </a:solidFill>
                      </a:endParaRPr>
                    </a:p>
                  </a:txBody>
                  <a:tcPr marR="0" marT="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800" b="0" i="0" dirty="0">
                          <a:solidFill>
                            <a:schemeClr val="tx1"/>
                          </a:solidFill>
                          <a:latin typeface="IBM Plex Sans ExtLt" panose="020B0303050203000203" pitchFamily="34" charset="0"/>
                        </a:rPr>
                        <a:t>14%</a:t>
                      </a:r>
                    </a:p>
                  </a:txBody>
                  <a:tcPr marR="0" marT="54000" anchor="ctr">
                    <a:lnL w="12700" cap="flat" cmpd="sng" algn="ctr">
                      <a:solidFill>
                        <a:schemeClr val="tx1"/>
                      </a:solidFill>
                      <a:prstDash val="solid"/>
                      <a:round/>
                      <a:headEnd type="none" w="med" len="med"/>
                      <a:tailEnd type="none" w="med" len="med"/>
                    </a:lnL>
                    <a:noFill/>
                  </a:tcPr>
                </a:tc>
                <a:tc>
                  <a:txBody>
                    <a:bodyPr/>
                    <a:lstStyle/>
                    <a:p>
                      <a:pPr algn="ctr"/>
                      <a:r>
                        <a:rPr lang="en-US" sz="2800" b="0" i="0" dirty="0">
                          <a:solidFill>
                            <a:srgbClr val="198038"/>
                          </a:solidFill>
                          <a:latin typeface="IBM Plex Sans Light" panose="020B0403050203000203" pitchFamily="34" charset="0"/>
                        </a:rPr>
                        <a:t>+34%</a:t>
                      </a:r>
                    </a:p>
                  </a:txBody>
                  <a:tcPr marR="0" marT="54000" anchor="ctr">
                    <a:solidFill>
                      <a:srgbClr val="DEFBE6"/>
                    </a:solidFill>
                  </a:tcPr>
                </a:tc>
                <a:extLst>
                  <a:ext uri="{0D108BD9-81ED-4DB2-BD59-A6C34878D82A}">
                    <a16:rowId xmlns:a16="http://schemas.microsoft.com/office/drawing/2014/main" val="753701274"/>
                  </a:ext>
                </a:extLst>
              </a:tr>
              <a:tr h="1053660">
                <a:tc>
                  <a:txBody>
                    <a:bodyPr/>
                    <a:lstStyle/>
                    <a:p>
                      <a:r>
                        <a:rPr lang="en-US" sz="1600" b="1" dirty="0">
                          <a:solidFill>
                            <a:srgbClr val="42BE65"/>
                          </a:solidFill>
                        </a:rPr>
                        <a:t>Publicly available, </a:t>
                      </a:r>
                      <a:br>
                        <a:rPr lang="en-US" sz="1600" b="1" dirty="0">
                          <a:solidFill>
                            <a:srgbClr val="42BE65"/>
                          </a:solidFill>
                        </a:rPr>
                      </a:br>
                      <a:r>
                        <a:rPr lang="en-US" sz="1600" b="1" dirty="0">
                          <a:solidFill>
                            <a:srgbClr val="42BE65"/>
                          </a:solidFill>
                        </a:rPr>
                        <a:t>niche commercial </a:t>
                      </a:r>
                      <a:br>
                        <a:rPr lang="en-US" sz="1600" dirty="0">
                          <a:solidFill>
                            <a:schemeClr val="tx1"/>
                          </a:solidFill>
                        </a:rPr>
                      </a:br>
                      <a:r>
                        <a:rPr lang="en-US" sz="1400" i="1" dirty="0">
                          <a:solidFill>
                            <a:schemeClr val="tx1"/>
                          </a:solidFill>
                        </a:rPr>
                        <a:t>(E.g., Google Med-</a:t>
                      </a:r>
                      <a:r>
                        <a:rPr lang="en-US" sz="1400" i="1" dirty="0" err="1">
                          <a:solidFill>
                            <a:schemeClr val="tx1"/>
                          </a:solidFill>
                        </a:rPr>
                        <a:t>PaLM</a:t>
                      </a:r>
                      <a:r>
                        <a:rPr lang="en-US" sz="1400" i="1" dirty="0">
                          <a:solidFill>
                            <a:schemeClr val="tx1"/>
                          </a:solidFill>
                        </a:rPr>
                        <a:t>)</a:t>
                      </a:r>
                      <a:endParaRPr lang="en-US" sz="1600" i="1" dirty="0">
                        <a:solidFill>
                          <a:schemeClr val="tx1"/>
                        </a:solidFill>
                      </a:endParaRPr>
                    </a:p>
                  </a:txBody>
                  <a:tcPr marT="54000">
                    <a:noFill/>
                  </a:tcPr>
                </a:tc>
                <a:tc>
                  <a:txBody>
                    <a:bodyPr/>
                    <a:lstStyle/>
                    <a:p>
                      <a:r>
                        <a:rPr lang="en-US" sz="1600" dirty="0">
                          <a:solidFill>
                            <a:schemeClr val="tx1"/>
                          </a:solidFill>
                        </a:rPr>
                        <a:t>– Trained on large, specialized data sets </a:t>
                      </a:r>
                      <a:br>
                        <a:rPr lang="en-US" sz="1600" dirty="0">
                          <a:solidFill>
                            <a:schemeClr val="tx1"/>
                          </a:solidFill>
                        </a:rPr>
                      </a:br>
                      <a:r>
                        <a:rPr lang="en-US" sz="1600" dirty="0">
                          <a:solidFill>
                            <a:schemeClr val="tx1"/>
                          </a:solidFill>
                        </a:rPr>
                        <a:t>– Focus on depth and specialization</a:t>
                      </a:r>
                    </a:p>
                    <a:p>
                      <a:r>
                        <a:rPr lang="en-US" sz="1600" dirty="0">
                          <a:solidFill>
                            <a:schemeClr val="tx1"/>
                          </a:solidFill>
                        </a:rPr>
                        <a:t>– Typically opaque</a:t>
                      </a:r>
                    </a:p>
                    <a:p>
                      <a:r>
                        <a:rPr lang="en-US" sz="1600" dirty="0">
                          <a:solidFill>
                            <a:schemeClr val="tx1"/>
                          </a:solidFill>
                        </a:rPr>
                        <a:t>– Some potential for differentiation</a:t>
                      </a:r>
                    </a:p>
                  </a:txBody>
                  <a:tcPr marR="0" marT="54000" marB="36000">
                    <a:lnR w="12700" cap="flat" cmpd="sng" algn="ctr">
                      <a:solidFill>
                        <a:schemeClr val="tx1"/>
                      </a:solidFill>
                      <a:prstDash val="solid"/>
                      <a:round/>
                      <a:headEnd type="none" w="med" len="med"/>
                      <a:tailEnd type="none" w="med" len="med"/>
                    </a:lnR>
                    <a:noFill/>
                  </a:tcPr>
                </a:tc>
                <a:tc>
                  <a:txBody>
                    <a:bodyPr/>
                    <a:lstStyle/>
                    <a:p>
                      <a:endParaRPr lang="en-US" sz="1800" dirty="0">
                        <a:solidFill>
                          <a:schemeClr val="tx1"/>
                        </a:solidFill>
                      </a:endParaRPr>
                    </a:p>
                  </a:txBody>
                  <a:tcPr marR="0" marT="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800" b="0" i="0" dirty="0">
                          <a:solidFill>
                            <a:schemeClr val="tx1"/>
                          </a:solidFill>
                          <a:latin typeface="IBM Plex Sans ExtLt" panose="020B0303050203000203" pitchFamily="34" charset="0"/>
                        </a:rPr>
                        <a:t>23%</a:t>
                      </a:r>
                    </a:p>
                  </a:txBody>
                  <a:tcPr marR="0" marT="54000" anchor="ctr">
                    <a:lnL w="12700" cap="flat" cmpd="sng" algn="ctr">
                      <a:solidFill>
                        <a:schemeClr val="tx1"/>
                      </a:solidFill>
                      <a:prstDash val="solid"/>
                      <a:round/>
                      <a:headEnd type="none" w="med" len="med"/>
                      <a:tailEnd type="none" w="med" len="med"/>
                    </a:lnL>
                    <a:noFill/>
                  </a:tcPr>
                </a:tc>
                <a:tc>
                  <a:txBody>
                    <a:bodyPr/>
                    <a:lstStyle/>
                    <a:p>
                      <a:pPr algn="ctr"/>
                      <a:r>
                        <a:rPr lang="en-US" sz="2800" b="0" i="0" dirty="0">
                          <a:solidFill>
                            <a:srgbClr val="198038"/>
                          </a:solidFill>
                          <a:latin typeface="IBM Plex Sans Light" panose="020B0403050203000203" pitchFamily="34" charset="0"/>
                        </a:rPr>
                        <a:t>+31%</a:t>
                      </a:r>
                    </a:p>
                  </a:txBody>
                  <a:tcPr marR="0" marT="54000" anchor="ctr">
                    <a:solidFill>
                      <a:srgbClr val="DEFBE6"/>
                    </a:solidFill>
                  </a:tcPr>
                </a:tc>
                <a:extLst>
                  <a:ext uri="{0D108BD9-81ED-4DB2-BD59-A6C34878D82A}">
                    <a16:rowId xmlns:a16="http://schemas.microsoft.com/office/drawing/2014/main" val="2443980218"/>
                  </a:ext>
                </a:extLst>
              </a:tr>
              <a:tr h="1053660">
                <a:tc>
                  <a:txBody>
                    <a:bodyPr/>
                    <a:lstStyle/>
                    <a:p>
                      <a:r>
                        <a:rPr lang="en-US" sz="1600" b="1" dirty="0">
                          <a:solidFill>
                            <a:srgbClr val="42BE65"/>
                          </a:solidFill>
                        </a:rPr>
                        <a:t>Publicly available, large commercial </a:t>
                      </a:r>
                      <a:br>
                        <a:rPr lang="en-US" sz="1600" dirty="0">
                          <a:solidFill>
                            <a:schemeClr val="tx1"/>
                          </a:solidFill>
                        </a:rPr>
                      </a:br>
                      <a:r>
                        <a:rPr lang="en-US" sz="1400" i="1" dirty="0">
                          <a:solidFill>
                            <a:schemeClr val="tx1"/>
                          </a:solidFill>
                        </a:rPr>
                        <a:t>(E.g., GPT-4)</a:t>
                      </a:r>
                      <a:endParaRPr lang="en-US" sz="1600" i="1" dirty="0">
                        <a:solidFill>
                          <a:schemeClr val="tx1"/>
                        </a:solidFill>
                      </a:endParaRPr>
                    </a:p>
                  </a:txBody>
                  <a:tcPr marT="54000">
                    <a:noFill/>
                  </a:tcPr>
                </a:tc>
                <a:tc>
                  <a:txBody>
                    <a:bodyPr/>
                    <a:lstStyle/>
                    <a:p>
                      <a:r>
                        <a:rPr lang="en-US" sz="1600" dirty="0">
                          <a:solidFill>
                            <a:schemeClr val="tx1"/>
                          </a:solidFill>
                        </a:rPr>
                        <a:t>– Trained on massive data sets</a:t>
                      </a:r>
                    </a:p>
                    <a:p>
                      <a:r>
                        <a:rPr lang="en-US" sz="1600" dirty="0">
                          <a:solidFill>
                            <a:schemeClr val="tx1"/>
                          </a:solidFill>
                        </a:rPr>
                        <a:t>– Focus on breadth and depth</a:t>
                      </a:r>
                    </a:p>
                    <a:p>
                      <a:r>
                        <a:rPr lang="en-US" sz="1600" dirty="0">
                          <a:solidFill>
                            <a:schemeClr val="tx1"/>
                          </a:solidFill>
                        </a:rPr>
                        <a:t>– Typically opaque</a:t>
                      </a:r>
                    </a:p>
                    <a:p>
                      <a:r>
                        <a:rPr lang="en-US" sz="1600" dirty="0">
                          <a:solidFill>
                            <a:schemeClr val="tx1"/>
                          </a:solidFill>
                        </a:rPr>
                        <a:t>– Limited potential for differentiation</a:t>
                      </a:r>
                    </a:p>
                  </a:txBody>
                  <a:tcPr marR="0" marT="54000" marB="36000">
                    <a:lnR w="12700" cap="flat" cmpd="sng" algn="ctr">
                      <a:solidFill>
                        <a:schemeClr val="tx1"/>
                      </a:solidFill>
                      <a:prstDash val="solid"/>
                      <a:round/>
                      <a:headEnd type="none" w="med" len="med"/>
                      <a:tailEnd type="none" w="med" len="med"/>
                    </a:lnR>
                    <a:noFill/>
                  </a:tcPr>
                </a:tc>
                <a:tc>
                  <a:txBody>
                    <a:bodyPr/>
                    <a:lstStyle/>
                    <a:p>
                      <a:endParaRPr lang="en-US" sz="1800" dirty="0">
                        <a:solidFill>
                          <a:schemeClr val="tx1"/>
                        </a:solidFill>
                      </a:endParaRPr>
                    </a:p>
                  </a:txBody>
                  <a:tcPr marR="0" marT="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800" b="0" i="0" dirty="0">
                          <a:solidFill>
                            <a:schemeClr val="tx1"/>
                          </a:solidFill>
                          <a:latin typeface="IBM Plex Sans ExtLt" panose="020B0303050203000203" pitchFamily="34" charset="0"/>
                        </a:rPr>
                        <a:t>25%</a:t>
                      </a:r>
                    </a:p>
                  </a:txBody>
                  <a:tcPr marR="0" marT="54000" anchor="ctr">
                    <a:lnL w="12700" cap="flat" cmpd="sng" algn="ctr">
                      <a:solidFill>
                        <a:schemeClr val="tx1"/>
                      </a:solidFill>
                      <a:prstDash val="solid"/>
                      <a:round/>
                      <a:headEnd type="none" w="med" len="med"/>
                      <a:tailEnd type="none" w="med" len="med"/>
                    </a:lnL>
                    <a:noFill/>
                  </a:tcPr>
                </a:tc>
                <a:tc>
                  <a:txBody>
                    <a:bodyPr/>
                    <a:lstStyle/>
                    <a:p>
                      <a:pPr algn="ctr"/>
                      <a:r>
                        <a:rPr lang="en-US" sz="2800" b="0" i="0" dirty="0">
                          <a:solidFill>
                            <a:srgbClr val="198038"/>
                          </a:solidFill>
                          <a:latin typeface="IBM Plex Sans Light" panose="020B0403050203000203" pitchFamily="34" charset="0"/>
                        </a:rPr>
                        <a:t>+27%</a:t>
                      </a:r>
                    </a:p>
                  </a:txBody>
                  <a:tcPr marR="0" marT="54000" anchor="ctr">
                    <a:solidFill>
                      <a:srgbClr val="DEFBE6"/>
                    </a:solidFill>
                  </a:tcPr>
                </a:tc>
                <a:extLst>
                  <a:ext uri="{0D108BD9-81ED-4DB2-BD59-A6C34878D82A}">
                    <a16:rowId xmlns:a16="http://schemas.microsoft.com/office/drawing/2014/main" val="1842876192"/>
                  </a:ext>
                </a:extLst>
              </a:tr>
            </a:tbl>
          </a:graphicData>
        </a:graphic>
      </p:graphicFrame>
      <p:sp>
        <p:nvSpPr>
          <p:cNvPr id="4" name="TextBox 3">
            <a:extLst>
              <a:ext uri="{FF2B5EF4-FFF2-40B4-BE49-F238E27FC236}">
                <a16:creationId xmlns:a16="http://schemas.microsoft.com/office/drawing/2014/main" id="{16040F62-90DF-7CA3-AB07-30201E7D032F}"/>
              </a:ext>
            </a:extLst>
          </p:cNvPr>
          <p:cNvSpPr txBox="1"/>
          <p:nvPr/>
        </p:nvSpPr>
        <p:spPr>
          <a:xfrm>
            <a:off x="2778696" y="7474548"/>
            <a:ext cx="9721080" cy="360040"/>
          </a:xfrm>
          <a:prstGeom prst="rect">
            <a:avLst/>
          </a:prstGeom>
          <a:noFill/>
        </p:spPr>
        <p:txBody>
          <a:bodyPr wrap="square" lIns="0" tIns="0" rIns="0" bIns="0" rtlCol="0">
            <a:noAutofit/>
          </a:bodyPr>
          <a:lstStyle/>
          <a:p>
            <a:pPr algn="l">
              <a:lnSpc>
                <a:spcPct val="110000"/>
              </a:lnSpc>
              <a:spcBef>
                <a:spcPts val="1800"/>
              </a:spcBef>
            </a:pPr>
            <a:r>
              <a:rPr lang="en-US" sz="1800" dirty="0">
                <a:solidFill>
                  <a:srgbClr val="42BE65"/>
                </a:solidFill>
                <a:latin typeface="IBM Plex Sans Medm" panose="020B0503050203000203" pitchFamily="34" charset="0"/>
                <a:ea typeface="IBM Plex Sans" charset="0"/>
                <a:cs typeface="IBM Plex Sans" charset="0"/>
              </a:rPr>
              <a:t>Misuse, privacy, and accuracy are executives’ top concerns when selecting a gen AI model.</a:t>
            </a:r>
          </a:p>
        </p:txBody>
      </p:sp>
    </p:spTree>
    <p:extLst>
      <p:ext uri="{BB962C8B-B14F-4D97-AF65-F5344CB8AC3E}">
        <p14:creationId xmlns:p14="http://schemas.microsoft.com/office/powerpoint/2010/main" val="2350668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7D0-69D7-46B2-35CD-004F10CDABD7}"/>
              </a:ext>
            </a:extLst>
          </p:cNvPr>
          <p:cNvSpPr>
            <a:spLocks noGrp="1"/>
          </p:cNvSpPr>
          <p:nvPr>
            <p:ph type="title"/>
          </p:nvPr>
        </p:nvSpPr>
        <p:spPr/>
        <p:txBody>
          <a:bodyPr/>
          <a:lstStyle/>
          <a:p>
            <a:r>
              <a:rPr lang="en-US" sz="3200" dirty="0">
                <a:solidFill>
                  <a:srgbClr val="42BE65"/>
                </a:solidFill>
              </a:rPr>
              <a:t>What CEOs need to </a:t>
            </a:r>
            <a:r>
              <a:rPr lang="en-US" sz="3200" b="1" dirty="0">
                <a:solidFill>
                  <a:srgbClr val="42BE65"/>
                </a:solidFill>
                <a:latin typeface="IBM Plex Sans SmBld" panose="020B0503050203000203" pitchFamily="34" charset="0"/>
              </a:rPr>
              <a:t>do</a:t>
            </a:r>
            <a:endParaRPr lang="en-US" sz="3200" dirty="0">
              <a:solidFill>
                <a:srgbClr val="42BE65"/>
              </a:solidFill>
            </a:endParaRPr>
          </a:p>
        </p:txBody>
      </p:sp>
      <p:sp>
        <p:nvSpPr>
          <p:cNvPr id="4" name="Text Placeholder 3">
            <a:extLst>
              <a:ext uri="{FF2B5EF4-FFF2-40B4-BE49-F238E27FC236}">
                <a16:creationId xmlns:a16="http://schemas.microsoft.com/office/drawing/2014/main" id="{9E9C6F61-5129-2B26-1F10-12B51EC26CD0}"/>
              </a:ext>
            </a:extLst>
          </p:cNvPr>
          <p:cNvSpPr>
            <a:spLocks noGrp="1"/>
          </p:cNvSpPr>
          <p:nvPr>
            <p:ph type="body" sz="quarter" idx="13"/>
          </p:nvPr>
        </p:nvSpPr>
        <p:spPr/>
        <p:txBody>
          <a:bodyPr/>
          <a:lstStyle/>
          <a:p>
            <a:pPr lvl="0">
              <a:tabLst>
                <a:tab pos="457200" algn="l"/>
              </a:tabLst>
            </a:pPr>
            <a:r>
              <a:rPr lang="en-US" sz="1800" dirty="0">
                <a:solidFill>
                  <a:srgbClr val="24A148"/>
                </a:solidFill>
                <a:effectLst/>
                <a:latin typeface="IBM Plex Sans Medm" panose="020B0503050203000203" pitchFamily="34" charset="0"/>
                <a:ea typeface="Times New Roman" panose="02020603050405020304" pitchFamily="18" charset="0"/>
                <a:cs typeface="Calibri" panose="020F0502020204030204" pitchFamily="34" charset="0"/>
              </a:rPr>
              <a:t>See the full gen AI spectrum. </a:t>
            </a:r>
            <a:r>
              <a:rPr lang="en-US" sz="1800" dirty="0">
                <a:effectLst/>
                <a:ea typeface="Times New Roman" panose="02020603050405020304" pitchFamily="18" charset="0"/>
                <a:cs typeface="Calibri" panose="020F0502020204030204" pitchFamily="34" charset="0"/>
              </a:rPr>
              <a:t>Understand what distinguishes different types of generative AI models, including LLMs, a company’s custom-developed proprietary models, open models, and more. Be prepared to invest in different models for different purposes</a:t>
            </a:r>
            <a:endParaRPr lang="en-IN" sz="1800" dirty="0">
              <a:effectLst/>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9661EB9F-ACE3-82E7-3557-312A323676CF}"/>
              </a:ext>
            </a:extLst>
          </p:cNvPr>
          <p:cNvSpPr>
            <a:spLocks noGrp="1"/>
          </p:cNvSpPr>
          <p:nvPr>
            <p:ph type="body" sz="quarter" idx="14"/>
          </p:nvPr>
        </p:nvSpPr>
        <p:spPr>
          <a:xfrm>
            <a:off x="7486600" y="2057400"/>
            <a:ext cx="3429000" cy="5486400"/>
          </a:xfrm>
        </p:spPr>
        <p:txBody>
          <a:bodyPr/>
          <a:lstStyle/>
          <a:p>
            <a:pPr lvl="0">
              <a:tabLst>
                <a:tab pos="457200" algn="l"/>
              </a:tabLst>
            </a:pPr>
            <a:r>
              <a:rPr lang="en-US" sz="1800" dirty="0">
                <a:solidFill>
                  <a:srgbClr val="24A148"/>
                </a:solidFill>
                <a:effectLst/>
                <a:latin typeface="IBM Plex Sans Medm" panose="020B0503050203000203" pitchFamily="34" charset="0"/>
                <a:ea typeface="Times New Roman" panose="02020603050405020304" pitchFamily="18" charset="0"/>
                <a:cs typeface="Calibri" panose="020F0502020204030204" pitchFamily="34" charset="0"/>
              </a:rPr>
              <a:t>Map the AI terrain. </a:t>
            </a:r>
            <a:r>
              <a:rPr lang="en-US" sz="1800" dirty="0">
                <a:effectLst/>
                <a:ea typeface="Times New Roman" panose="02020603050405020304" pitchFamily="18" charset="0"/>
                <a:cs typeface="Calibri" panose="020F0502020204030204" pitchFamily="34" charset="0"/>
              </a:rPr>
              <a:t>Ask your AI leaders to create a comprehensive catalog of all gen AI models used across the organization, including their purpose, functionality, and performance metrics. Ensure the inventory is regularly updated to reflect changes in the AI landscape.</a:t>
            </a:r>
            <a:endParaRPr lang="en-US" dirty="0"/>
          </a:p>
        </p:txBody>
      </p:sp>
      <p:sp>
        <p:nvSpPr>
          <p:cNvPr id="6" name="Text Placeholder 5">
            <a:extLst>
              <a:ext uri="{FF2B5EF4-FFF2-40B4-BE49-F238E27FC236}">
                <a16:creationId xmlns:a16="http://schemas.microsoft.com/office/drawing/2014/main" id="{FBA626BB-FDCC-AE13-D076-236EAEF8AA53}"/>
              </a:ext>
            </a:extLst>
          </p:cNvPr>
          <p:cNvSpPr>
            <a:spLocks noGrp="1"/>
          </p:cNvSpPr>
          <p:nvPr>
            <p:ph type="body" sz="quarter" idx="15"/>
          </p:nvPr>
        </p:nvSpPr>
        <p:spPr>
          <a:xfrm>
            <a:off x="11059616" y="2057400"/>
            <a:ext cx="3430800" cy="5486400"/>
          </a:xfrm>
        </p:spPr>
        <p:txBody>
          <a:bodyPr/>
          <a:lstStyle/>
          <a:p>
            <a:pPr lvl="0">
              <a:tabLst>
                <a:tab pos="457200" algn="l"/>
              </a:tabLst>
            </a:pPr>
            <a:r>
              <a:rPr lang="en-US" sz="1800" dirty="0">
                <a:solidFill>
                  <a:srgbClr val="24A148"/>
                </a:solidFill>
                <a:effectLst/>
                <a:latin typeface="IBM Plex Sans Medm" panose="020B0503050203000203" pitchFamily="34" charset="0"/>
                <a:ea typeface="Times New Roman" panose="02020603050405020304" pitchFamily="18" charset="0"/>
                <a:cs typeface="Calibri" panose="020F0502020204030204" pitchFamily="34" charset="0"/>
              </a:rPr>
              <a:t>Find perfect pairings. </a:t>
            </a:r>
            <a:r>
              <a:rPr lang="en-US" sz="1800" dirty="0">
                <a:effectLst/>
                <a:ea typeface="Times New Roman" panose="02020603050405020304" pitchFamily="18" charset="0"/>
                <a:cs typeface="Calibri" panose="020F0502020204030204" pitchFamily="34" charset="0"/>
              </a:rPr>
              <a:t>Be sure your teams are appropriately matching gen AI models with the right workflows based on their strengths, weaknesses, and quirks. Identify where gaps exist—but don’t use a set of encyclopedias when one dictionary will do.</a:t>
            </a:r>
            <a:endParaRPr lang="en-US" dirty="0"/>
          </a:p>
        </p:txBody>
      </p:sp>
      <p:sp>
        <p:nvSpPr>
          <p:cNvPr id="8" name="Text Placeholder 7">
            <a:extLst>
              <a:ext uri="{FF2B5EF4-FFF2-40B4-BE49-F238E27FC236}">
                <a16:creationId xmlns:a16="http://schemas.microsoft.com/office/drawing/2014/main" id="{A41BC7DC-6BA6-DFF9-C18A-E39685D5AE1A}"/>
              </a:ext>
            </a:extLst>
          </p:cNvPr>
          <p:cNvSpPr>
            <a:spLocks noGrp="1"/>
          </p:cNvSpPr>
          <p:nvPr>
            <p:ph type="body" sz="quarter" idx="18"/>
          </p:nvPr>
        </p:nvSpPr>
        <p:spPr/>
        <p:txBody>
          <a:bodyPr/>
          <a:lstStyle/>
          <a:p>
            <a:r>
              <a:rPr lang="en-US" dirty="0">
                <a:solidFill>
                  <a:schemeClr val="tx1"/>
                </a:solidFill>
                <a:latin typeface="IBM Plex Sans Light" panose="020B0403050203000203" pitchFamily="34" charset="0"/>
              </a:rPr>
              <a:t>Agile + Generative AI</a:t>
            </a:r>
          </a:p>
        </p:txBody>
      </p:sp>
      <p:sp>
        <p:nvSpPr>
          <p:cNvPr id="11" name="Text Placeholder 2">
            <a:extLst>
              <a:ext uri="{FF2B5EF4-FFF2-40B4-BE49-F238E27FC236}">
                <a16:creationId xmlns:a16="http://schemas.microsoft.com/office/drawing/2014/main" id="{F3D1B34F-8E48-FD1F-6CBF-4325362E242C}"/>
              </a:ext>
            </a:extLst>
          </p:cNvPr>
          <p:cNvSpPr txBox="1">
            <a:spLocks/>
          </p:cNvSpPr>
          <p:nvPr/>
        </p:nvSpPr>
        <p:spPr>
          <a:xfrm>
            <a:off x="457200" y="2057400"/>
            <a:ext cx="2971800" cy="5486400"/>
          </a:xfrm>
          <a:prstGeom prst="rect">
            <a:avLst/>
          </a:prstGeom>
          <a:ln w="3175">
            <a:noFill/>
          </a:ln>
        </p:spPr>
        <p:txBody>
          <a:bodyPr vert="horz" lIns="0" tIns="10800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6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spcBef>
                <a:spcPts val="0"/>
              </a:spcBef>
            </a:pPr>
            <a:r>
              <a:rPr lang="en-US" sz="2800" kern="0" dirty="0">
                <a:ea typeface="Times New Roman" panose="02020603050405020304" pitchFamily="18" charset="0"/>
                <a:cs typeface="Calibri" panose="020F0502020204030204" pitchFamily="34" charset="0"/>
              </a:rPr>
              <a:t>Give some teams the sledgehammer— and others the scalpel</a:t>
            </a:r>
            <a:endParaRPr lang="en-IN" sz="2800" kern="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645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CFD670-A5A6-E264-535C-61AA55CCBCED}"/>
              </a:ext>
            </a:extLst>
          </p:cNvPr>
          <p:cNvSpPr>
            <a:spLocks noGrp="1"/>
          </p:cNvSpPr>
          <p:nvPr>
            <p:ph idx="1"/>
          </p:nvPr>
        </p:nvSpPr>
        <p:spPr>
          <a:xfrm>
            <a:off x="7772400" y="4114800"/>
            <a:ext cx="6311552" cy="3546573"/>
          </a:xfrm>
        </p:spPr>
        <p:txBody>
          <a:bodyPr/>
          <a:lstStyle/>
          <a:p>
            <a:r>
              <a:rPr lang="en-US" sz="3200" dirty="0"/>
              <a:t>Agility + Generative AI.</a:t>
            </a:r>
          </a:p>
          <a:p>
            <a:r>
              <a:rPr lang="en-US" sz="3200" dirty="0">
                <a:solidFill>
                  <a:srgbClr val="42BE65"/>
                </a:solidFill>
                <a:latin typeface="IBM Plex Sans Medm" panose="020B0503050203000203" pitchFamily="34" charset="0"/>
              </a:rPr>
              <a:t>Cost </a:t>
            </a:r>
            <a:r>
              <a:rPr lang="en-US" sz="3200" dirty="0">
                <a:solidFill>
                  <a:srgbClr val="42BE65"/>
                </a:solidFill>
              </a:rPr>
              <a:t>+ Generative AI.</a:t>
            </a:r>
          </a:p>
          <a:p>
            <a:r>
              <a:rPr lang="en-US" sz="3200" dirty="0"/>
              <a:t>Competitiveness + Generative AI.</a:t>
            </a:r>
          </a:p>
          <a:p>
            <a:endParaRPr lang="en-US" sz="3200" dirty="0"/>
          </a:p>
        </p:txBody>
      </p:sp>
      <p:sp>
        <p:nvSpPr>
          <p:cNvPr id="16" name="Title 1">
            <a:extLst>
              <a:ext uri="{FF2B5EF4-FFF2-40B4-BE49-F238E27FC236}">
                <a16:creationId xmlns:a16="http://schemas.microsoft.com/office/drawing/2014/main" id="{1924F7B2-4DE2-D143-BEFB-71BD13F9E4EC}"/>
              </a:ext>
            </a:extLst>
          </p:cNvPr>
          <p:cNvSpPr txBox="1">
            <a:spLocks/>
          </p:cNvSpPr>
          <p:nvPr/>
        </p:nvSpPr>
        <p:spPr>
          <a:xfrm>
            <a:off x="996695" y="4294531"/>
            <a:ext cx="6008914" cy="246561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5360" b="0" i="0">
                <a:solidFill>
                  <a:schemeClr val="accent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lnSpc>
                <a:spcPct val="110000"/>
              </a:lnSpc>
            </a:pPr>
            <a:endParaRPr lang="en-US" sz="2000" kern="0" dirty="0">
              <a:solidFill>
                <a:schemeClr val="tx1"/>
              </a:solidFill>
              <a:latin typeface="IBM Plex Sans Medm" panose="020B0503050203000203" pitchFamily="34" charset="0"/>
            </a:endParaRPr>
          </a:p>
        </p:txBody>
      </p:sp>
      <p:sp>
        <p:nvSpPr>
          <p:cNvPr id="3" name="Title 1">
            <a:extLst>
              <a:ext uri="{FF2B5EF4-FFF2-40B4-BE49-F238E27FC236}">
                <a16:creationId xmlns:a16="http://schemas.microsoft.com/office/drawing/2014/main" id="{16C73689-59D1-AE70-4801-DCA756624FDD}"/>
              </a:ext>
            </a:extLst>
          </p:cNvPr>
          <p:cNvSpPr txBox="1">
            <a:spLocks/>
          </p:cNvSpPr>
          <p:nvPr/>
        </p:nvSpPr>
        <p:spPr>
          <a:xfrm>
            <a:off x="457200" y="457200"/>
            <a:ext cx="10744200" cy="2667000"/>
          </a:xfrm>
          <a:prstGeom prst="rect">
            <a:avLst/>
          </a:prstGeom>
        </p:spPr>
        <p:txBody>
          <a:bodyPr vert="horz" lIns="0" tIns="0" rIns="0" bIns="0" rtlCol="0" anchor="t">
            <a:noAutofit/>
          </a:bodyPr>
          <a:lstStyle>
            <a:lvl1pPr algn="l" rtl="0" eaLnBrk="1" fontAlgn="base" hangingPunct="1">
              <a:lnSpc>
                <a:spcPct val="100000"/>
              </a:lnSpc>
              <a:spcBef>
                <a:spcPct val="0"/>
              </a:spcBef>
              <a:spcAft>
                <a:spcPct val="0"/>
              </a:spcAft>
              <a:defRPr sz="5400" b="0" i="0">
                <a:solidFill>
                  <a:schemeClr val="accent3"/>
                </a:solidFill>
                <a:latin typeface="IBM Plex Sans ExtLt" panose="020B03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r>
              <a:rPr lang="en-US" sz="8000" kern="0" dirty="0">
                <a:solidFill>
                  <a:schemeClr val="tx1"/>
                </a:solidFill>
              </a:rPr>
              <a:t>Three things</a:t>
            </a:r>
            <a:br>
              <a:rPr lang="en-US" sz="4400" kern="0" dirty="0">
                <a:solidFill>
                  <a:schemeClr val="tx1"/>
                </a:solidFill>
              </a:rPr>
            </a:br>
            <a:endParaRPr lang="en-US" sz="1600" kern="0" dirty="0">
              <a:solidFill>
                <a:schemeClr val="tx1"/>
              </a:solidFill>
              <a:latin typeface="IBM Plex Sans Medm" panose="020B0503050203000203" pitchFamily="34" charset="0"/>
            </a:endParaRPr>
          </a:p>
        </p:txBody>
      </p:sp>
    </p:spTree>
    <p:extLst>
      <p:ext uri="{BB962C8B-B14F-4D97-AF65-F5344CB8AC3E}">
        <p14:creationId xmlns:p14="http://schemas.microsoft.com/office/powerpoint/2010/main" val="262712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7"/>
          <p:cNvSpPr>
            <a:spLocks noGrp="1"/>
          </p:cNvSpPr>
          <p:nvPr>
            <p:ph type="title"/>
          </p:nvPr>
        </p:nvSpPr>
        <p:spPr/>
        <p:txBody>
          <a:bodyPr/>
          <a:lstStyle/>
          <a:p>
            <a:r>
              <a:rPr lang="en-US" dirty="0">
                <a:solidFill>
                  <a:srgbClr val="42BE65"/>
                </a:solidFill>
              </a:rPr>
              <a:t>What CEOs need to </a:t>
            </a:r>
            <a:r>
              <a:rPr lang="en-US" b="1" dirty="0">
                <a:solidFill>
                  <a:srgbClr val="42BE65"/>
                </a:solidFill>
                <a:latin typeface="IBM Plex Sans SmBld" panose="020B0503050203000203" pitchFamily="34" charset="0"/>
              </a:rPr>
              <a:t>know</a:t>
            </a:r>
            <a:br>
              <a:rPr lang="en-US" dirty="0"/>
            </a:br>
            <a:r>
              <a:rPr lang="en-US" dirty="0"/>
              <a:t>Gen AI costs are completely in your control</a:t>
            </a:r>
          </a:p>
        </p:txBody>
      </p:sp>
      <p:sp>
        <p:nvSpPr>
          <p:cNvPr id="2" name="Content Placeholder 1"/>
          <p:cNvSpPr>
            <a:spLocks noGrp="1"/>
          </p:cNvSpPr>
          <p:nvPr>
            <p:ph sz="quarter" idx="13"/>
          </p:nvPr>
        </p:nvSpPr>
        <p:spPr>
          <a:xfrm>
            <a:off x="457199" y="2405613"/>
            <a:ext cx="6629400" cy="5138186"/>
          </a:xfrm>
          <a:noFill/>
          <a:ln>
            <a:noFill/>
          </a:ln>
        </p:spPr>
        <p:txBody>
          <a:bodyPr/>
          <a:lstStyle/>
          <a:p>
            <a:r>
              <a:rPr lang="en-US" sz="2200" dirty="0"/>
              <a:t>Executives say cost-efficiency is the top criterion their organizations consider when choosing a model.</a:t>
            </a:r>
          </a:p>
        </p:txBody>
      </p:sp>
      <p:sp>
        <p:nvSpPr>
          <p:cNvPr id="10" name="Text Placeholder 9">
            <a:extLst>
              <a:ext uri="{FF2B5EF4-FFF2-40B4-BE49-F238E27FC236}">
                <a16:creationId xmlns:a16="http://schemas.microsoft.com/office/drawing/2014/main" id="{EE5F22F9-9EDB-F2DE-666A-9315A6833480}"/>
              </a:ext>
            </a:extLst>
          </p:cNvPr>
          <p:cNvSpPr>
            <a:spLocks noGrp="1"/>
          </p:cNvSpPr>
          <p:nvPr>
            <p:ph type="body" sz="quarter" idx="19"/>
          </p:nvPr>
        </p:nvSpPr>
        <p:spPr/>
        <p:txBody>
          <a:bodyPr/>
          <a:lstStyle/>
          <a:p>
            <a:r>
              <a:rPr lang="en-US" dirty="0"/>
              <a:t>Executives saying </a:t>
            </a:r>
            <a:r>
              <a:rPr lang="en-US" b="1" dirty="0">
                <a:solidFill>
                  <a:srgbClr val="42BE65"/>
                </a:solidFill>
              </a:rPr>
              <a:t>model cost </a:t>
            </a:r>
            <a:r>
              <a:rPr lang="en-US" dirty="0"/>
              <a:t>is a top barrier to adopting gen AI foundation</a:t>
            </a:r>
          </a:p>
          <a:p>
            <a:endParaRPr lang="en-US" dirty="0"/>
          </a:p>
        </p:txBody>
      </p:sp>
      <p:sp>
        <p:nvSpPr>
          <p:cNvPr id="4" name="Text Placeholder 3">
            <a:extLst>
              <a:ext uri="{FF2B5EF4-FFF2-40B4-BE49-F238E27FC236}">
                <a16:creationId xmlns:a16="http://schemas.microsoft.com/office/drawing/2014/main" id="{4690FEDB-8AE5-8BDC-35FC-80385FF62E23}"/>
              </a:ext>
            </a:extLst>
          </p:cNvPr>
          <p:cNvSpPr>
            <a:spLocks noGrp="1"/>
          </p:cNvSpPr>
          <p:nvPr>
            <p:ph type="body" sz="quarter" idx="20"/>
          </p:nvPr>
        </p:nvSpPr>
        <p:spPr/>
        <p:txBody>
          <a:bodyPr/>
          <a:lstStyle/>
          <a:p>
            <a:r>
              <a:rPr lang="en-US" dirty="0"/>
              <a:t>Executives saying </a:t>
            </a:r>
            <a:r>
              <a:rPr lang="en-US" b="1" dirty="0">
                <a:solidFill>
                  <a:srgbClr val="42BE65"/>
                </a:solidFill>
              </a:rPr>
              <a:t>model complexity</a:t>
            </a:r>
            <a:r>
              <a:rPr lang="en-US" dirty="0"/>
              <a:t> is a top barrier to adopting gen AI foundation</a:t>
            </a:r>
          </a:p>
          <a:p>
            <a:endParaRPr lang="en-US" dirty="0"/>
          </a:p>
          <a:p>
            <a:endParaRPr lang="en-US" dirty="0"/>
          </a:p>
        </p:txBody>
      </p:sp>
      <p:graphicFrame>
        <p:nvGraphicFramePr>
          <p:cNvPr id="20" name="Chart 19">
            <a:extLst>
              <a:ext uri="{FF2B5EF4-FFF2-40B4-BE49-F238E27FC236}">
                <a16:creationId xmlns:a16="http://schemas.microsoft.com/office/drawing/2014/main" id="{92B99A34-8736-E84C-AAF9-C79274FE5BF2}"/>
              </a:ext>
            </a:extLst>
          </p:cNvPr>
          <p:cNvGraphicFramePr>
            <a:graphicFrameLocks noChangeAspect="1"/>
          </p:cNvGraphicFramePr>
          <p:nvPr>
            <p:extLst>
              <p:ext uri="{D42A27DB-BD31-4B8C-83A1-F6EECF244321}">
                <p14:modId xmlns:p14="http://schemas.microsoft.com/office/powerpoint/2010/main" val="3028211968"/>
              </p:ext>
            </p:extLst>
          </p:nvPr>
        </p:nvGraphicFramePr>
        <p:xfrm>
          <a:off x="10607040" y="1947672"/>
          <a:ext cx="4389120" cy="53667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a:extLst>
              <a:ext uri="{FF2B5EF4-FFF2-40B4-BE49-F238E27FC236}">
                <a16:creationId xmlns:a16="http://schemas.microsoft.com/office/drawing/2014/main" id="{7DC00C2A-F64A-F040-8B78-61468BC3778C}"/>
              </a:ext>
            </a:extLst>
          </p:cNvPr>
          <p:cNvGraphicFramePr>
            <a:graphicFrameLocks noChangeAspect="1"/>
          </p:cNvGraphicFramePr>
          <p:nvPr>
            <p:extLst>
              <p:ext uri="{D42A27DB-BD31-4B8C-83A1-F6EECF244321}">
                <p14:modId xmlns:p14="http://schemas.microsoft.com/office/powerpoint/2010/main" val="1847181930"/>
              </p:ext>
            </p:extLst>
          </p:nvPr>
        </p:nvGraphicFramePr>
        <p:xfrm>
          <a:off x="6949440" y="1948412"/>
          <a:ext cx="4389120" cy="5366788"/>
        </p:xfrm>
        <a:graphic>
          <a:graphicData uri="http://schemas.openxmlformats.org/drawingml/2006/chart">
            <c:chart xmlns:c="http://schemas.openxmlformats.org/drawingml/2006/chart" xmlns:r="http://schemas.openxmlformats.org/officeDocument/2006/relationships" r:id="rId4"/>
          </a:graphicData>
        </a:graphic>
      </p:graphicFrame>
      <p:sp>
        <p:nvSpPr>
          <p:cNvPr id="36" name="Rectangle 3"/>
          <p:cNvSpPr txBox="1">
            <a:spLocks noChangeArrowheads="1"/>
          </p:cNvSpPr>
          <p:nvPr/>
        </p:nvSpPr>
        <p:spPr>
          <a:xfrm>
            <a:off x="7315200" y="3017520"/>
            <a:ext cx="3657600" cy="914400"/>
          </a:xfrm>
          <a:prstGeom prst="rect">
            <a:avLst/>
          </a:prstGeom>
        </p:spPr>
        <p:txBody>
          <a:bodyPr lIns="0" tIns="0" rIns="0" bIns="0" anchor="ctr"/>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a:spcBef>
                <a:spcPts val="1200"/>
              </a:spcBef>
              <a:buNone/>
            </a:pPr>
            <a:r>
              <a:rPr lang="en-US" sz="4000" kern="0" spc="-150" dirty="0">
                <a:solidFill>
                  <a:schemeClr val="tx1"/>
                </a:solidFill>
                <a:latin typeface="IBM Plex Sans Light" panose="020B0403050203000203" pitchFamily="34" charset="0"/>
                <a:ea typeface="IBM Plex Sans" charset="0"/>
                <a:cs typeface="IBM Plex Sans" charset="0"/>
              </a:rPr>
              <a:t>63%</a:t>
            </a:r>
          </a:p>
        </p:txBody>
      </p:sp>
      <p:sp>
        <p:nvSpPr>
          <p:cNvPr id="31" name="Rectangle 3"/>
          <p:cNvSpPr txBox="1">
            <a:spLocks noChangeArrowheads="1"/>
          </p:cNvSpPr>
          <p:nvPr/>
        </p:nvSpPr>
        <p:spPr>
          <a:xfrm>
            <a:off x="10972800" y="3017520"/>
            <a:ext cx="3657600" cy="914400"/>
          </a:xfrm>
          <a:prstGeom prst="rect">
            <a:avLst/>
          </a:prstGeom>
        </p:spPr>
        <p:txBody>
          <a:bodyPr lIns="0" tIns="0" rIns="0" bIns="0" anchor="ctr"/>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a:spcBef>
                <a:spcPts val="1200"/>
              </a:spcBef>
              <a:buNone/>
            </a:pPr>
            <a:r>
              <a:rPr lang="en-US" sz="4000" kern="0" spc="-150" dirty="0">
                <a:solidFill>
                  <a:schemeClr val="tx1"/>
                </a:solidFill>
                <a:latin typeface="IBM Plex Sans Light" panose="020B0403050203000203" pitchFamily="34" charset="0"/>
                <a:ea typeface="Helvetica Light" charset="0"/>
                <a:cs typeface="Helvetica Light" charset="0"/>
              </a:rPr>
              <a:t>58%</a:t>
            </a:r>
          </a:p>
        </p:txBody>
      </p:sp>
      <p:sp>
        <p:nvSpPr>
          <p:cNvPr id="5" name="Text Placeholder 7">
            <a:extLst>
              <a:ext uri="{FF2B5EF4-FFF2-40B4-BE49-F238E27FC236}">
                <a16:creationId xmlns:a16="http://schemas.microsoft.com/office/drawing/2014/main" id="{BFBFAA4A-1BE5-2BD8-8BC0-7CEC31B44BD4}"/>
              </a:ext>
            </a:extLst>
          </p:cNvPr>
          <p:cNvSpPr txBox="1">
            <a:spLocks/>
          </p:cNvSpPr>
          <p:nvPr/>
        </p:nvSpPr>
        <p:spPr>
          <a:xfrm>
            <a:off x="457199" y="182880"/>
            <a:ext cx="3200393" cy="274319"/>
          </a:xfrm>
          <a:prstGeom prst="rect">
            <a:avLst/>
          </a:prstGeom>
          <a:noFill/>
          <a:ln>
            <a:noFill/>
          </a:ln>
        </p:spPr>
        <p:txBody>
          <a:bodyPr vert="horz" lIns="0" tIns="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r>
              <a:rPr lang="en-US" sz="1000" kern="0" dirty="0"/>
              <a:t>Cost + Generative AI</a:t>
            </a:r>
          </a:p>
        </p:txBody>
      </p:sp>
      <p:sp>
        <p:nvSpPr>
          <p:cNvPr id="6" name="TextBox 5">
            <a:extLst>
              <a:ext uri="{FF2B5EF4-FFF2-40B4-BE49-F238E27FC236}">
                <a16:creationId xmlns:a16="http://schemas.microsoft.com/office/drawing/2014/main" id="{8E4371A1-7E33-A787-323C-1D1A556E4BB5}"/>
              </a:ext>
            </a:extLst>
          </p:cNvPr>
          <p:cNvSpPr txBox="1"/>
          <p:nvPr/>
        </p:nvSpPr>
        <p:spPr>
          <a:xfrm>
            <a:off x="457200" y="4330824"/>
            <a:ext cx="6713984" cy="2780927"/>
          </a:xfrm>
          <a:prstGeom prst="rect">
            <a:avLst/>
          </a:prstGeom>
          <a:noFill/>
        </p:spPr>
        <p:txBody>
          <a:bodyPr wrap="square" lIns="0" tIns="0" rIns="0" bIns="0" rtlCol="0">
            <a:noAutofit/>
          </a:bodyPr>
          <a:lstStyle/>
          <a:p>
            <a:pPr algn="l">
              <a:lnSpc>
                <a:spcPct val="110000"/>
              </a:lnSpc>
              <a:spcBef>
                <a:spcPts val="1800"/>
              </a:spcBef>
            </a:pPr>
            <a:r>
              <a:rPr lang="en-US" sz="1800" i="1" dirty="0">
                <a:latin typeface="+mn-lt"/>
                <a:ea typeface="IBM Plex Sans" charset="0"/>
                <a:cs typeface="IBM Plex Sans" charset="0"/>
              </a:rPr>
              <a:t>Costs vary by model. </a:t>
            </a:r>
            <a:br>
              <a:rPr lang="en-US" sz="1800" i="1" dirty="0">
                <a:solidFill>
                  <a:srgbClr val="42BE65"/>
                </a:solidFill>
                <a:latin typeface="+mn-lt"/>
                <a:ea typeface="IBM Plex Sans" charset="0"/>
                <a:cs typeface="IBM Plex Sans" charset="0"/>
              </a:rPr>
            </a:br>
            <a:br>
              <a:rPr lang="en-US" sz="1800" i="1" dirty="0">
                <a:solidFill>
                  <a:srgbClr val="42BE65"/>
                </a:solidFill>
                <a:latin typeface="+mn-lt"/>
                <a:ea typeface="IBM Plex Sans" charset="0"/>
                <a:cs typeface="IBM Plex Sans" charset="0"/>
              </a:rPr>
            </a:br>
            <a:r>
              <a:rPr lang="en-US" sz="1800" i="1" dirty="0">
                <a:solidFill>
                  <a:srgbClr val="42BE65"/>
                </a:solidFill>
                <a:latin typeface="+mn-lt"/>
                <a:ea typeface="IBM Plex Sans" charset="0"/>
                <a:cs typeface="IBM Plex Sans" charset="0"/>
              </a:rPr>
              <a:t>Larger models increase data storage, compute expenses, cloud bills, and talent costs for updates, fine-tuning, and maintenance.</a:t>
            </a:r>
            <a:br>
              <a:rPr lang="en-US" sz="1800" i="1" dirty="0">
                <a:solidFill>
                  <a:srgbClr val="42BE65"/>
                </a:solidFill>
                <a:latin typeface="+mn-lt"/>
                <a:ea typeface="IBM Plex Sans" charset="0"/>
                <a:cs typeface="IBM Plex Sans" charset="0"/>
              </a:rPr>
            </a:br>
            <a:br>
              <a:rPr lang="en-US" sz="1800" i="1" dirty="0">
                <a:solidFill>
                  <a:srgbClr val="42BE65"/>
                </a:solidFill>
                <a:latin typeface="+mn-lt"/>
                <a:ea typeface="IBM Plex Sans" charset="0"/>
                <a:cs typeface="IBM Plex Sans" charset="0"/>
              </a:rPr>
            </a:br>
            <a:r>
              <a:rPr lang="en-US" sz="1800" i="1" dirty="0">
                <a:solidFill>
                  <a:srgbClr val="42BE65"/>
                </a:solidFill>
                <a:latin typeface="+mn-lt"/>
                <a:ea typeface="IBM Plex Sans" charset="0"/>
                <a:cs typeface="IBM Plex Sans" charset="0"/>
              </a:rPr>
              <a:t>Niche models have lower compute, storage, and energy costs. They deploy faster and need less upkeep, keeping people costs low.</a:t>
            </a:r>
          </a:p>
        </p:txBody>
      </p:sp>
    </p:spTree>
    <p:extLst>
      <p:ext uri="{BB962C8B-B14F-4D97-AF65-F5344CB8AC3E}">
        <p14:creationId xmlns:p14="http://schemas.microsoft.com/office/powerpoint/2010/main" val="681793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7D0-69D7-46B2-35CD-004F10CDABD7}"/>
              </a:ext>
            </a:extLst>
          </p:cNvPr>
          <p:cNvSpPr>
            <a:spLocks noGrp="1"/>
          </p:cNvSpPr>
          <p:nvPr>
            <p:ph type="title"/>
          </p:nvPr>
        </p:nvSpPr>
        <p:spPr/>
        <p:txBody>
          <a:bodyPr/>
          <a:lstStyle/>
          <a:p>
            <a:r>
              <a:rPr lang="en-US" sz="3200" dirty="0">
                <a:solidFill>
                  <a:srgbClr val="42BE65"/>
                </a:solidFill>
              </a:rPr>
              <a:t>What CEOs need to </a:t>
            </a:r>
            <a:r>
              <a:rPr lang="en-US" sz="3200" b="1" dirty="0">
                <a:solidFill>
                  <a:srgbClr val="42BE65"/>
                </a:solidFill>
                <a:latin typeface="IBM Plex Sans SmBld" panose="020B0503050203000203" pitchFamily="34" charset="0"/>
              </a:rPr>
              <a:t>do</a:t>
            </a:r>
            <a:endParaRPr lang="en-US" sz="3200" dirty="0">
              <a:solidFill>
                <a:srgbClr val="42BE65"/>
              </a:solidFill>
            </a:endParaRPr>
          </a:p>
        </p:txBody>
      </p:sp>
      <p:sp>
        <p:nvSpPr>
          <p:cNvPr id="4" name="Text Placeholder 3">
            <a:extLst>
              <a:ext uri="{FF2B5EF4-FFF2-40B4-BE49-F238E27FC236}">
                <a16:creationId xmlns:a16="http://schemas.microsoft.com/office/drawing/2014/main" id="{9E9C6F61-5129-2B26-1F10-12B51EC26CD0}"/>
              </a:ext>
            </a:extLst>
          </p:cNvPr>
          <p:cNvSpPr>
            <a:spLocks noGrp="1"/>
          </p:cNvSpPr>
          <p:nvPr>
            <p:ph type="body" sz="quarter" idx="13"/>
          </p:nvPr>
        </p:nvSpPr>
        <p:spPr/>
        <p:txBody>
          <a:bodyPr/>
          <a:lstStyle/>
          <a:p>
            <a:pPr lvl="0">
              <a:tabLst>
                <a:tab pos="457200" algn="l"/>
              </a:tabLst>
            </a:pPr>
            <a:r>
              <a:rPr lang="en-US" sz="1800" dirty="0">
                <a:solidFill>
                  <a:srgbClr val="24A148"/>
                </a:solidFill>
                <a:effectLst/>
                <a:latin typeface="IBM Plex Sans Medm" panose="020B0503050203000203" pitchFamily="34" charset="0"/>
                <a:ea typeface="Times New Roman" panose="02020603050405020304" pitchFamily="18" charset="0"/>
                <a:cs typeface="Calibri" panose="020F0502020204030204" pitchFamily="34" charset="0"/>
              </a:rPr>
              <a:t>Cultivate a model-agnostic mindset. </a:t>
            </a:r>
            <a:r>
              <a:rPr lang="en-US" sz="1800" dirty="0">
                <a:effectLst/>
                <a:ea typeface="Times New Roman" panose="02020603050405020304" pitchFamily="18" charset="0"/>
                <a:cs typeface="Calibri" panose="020F0502020204030204" pitchFamily="34" charset="0"/>
              </a:rPr>
              <a:t>Remain agile to adopt the models that have been optimized for price and performance, striking the right balance between accuracy, resource usage, and speed.</a:t>
            </a:r>
            <a:endParaRPr lang="en-IN" sz="1800" dirty="0">
              <a:effectLst/>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9661EB9F-ACE3-82E7-3557-312A323676CF}"/>
              </a:ext>
            </a:extLst>
          </p:cNvPr>
          <p:cNvSpPr>
            <a:spLocks noGrp="1"/>
          </p:cNvSpPr>
          <p:nvPr>
            <p:ph type="body" sz="quarter" idx="14"/>
          </p:nvPr>
        </p:nvSpPr>
        <p:spPr>
          <a:xfrm>
            <a:off x="7486600" y="2057400"/>
            <a:ext cx="3429000" cy="5486400"/>
          </a:xfrm>
        </p:spPr>
        <p:txBody>
          <a:bodyPr/>
          <a:lstStyle/>
          <a:p>
            <a:pPr lvl="0">
              <a:tabLst>
                <a:tab pos="457200" algn="l"/>
              </a:tabLst>
            </a:pPr>
            <a:r>
              <a:rPr lang="en-US" sz="1800" dirty="0">
                <a:solidFill>
                  <a:srgbClr val="24A148"/>
                </a:solidFill>
                <a:effectLst/>
                <a:latin typeface="IBM Plex Sans Medm" panose="020B0503050203000203" pitchFamily="34" charset="0"/>
                <a:ea typeface="Times New Roman" panose="02020603050405020304" pitchFamily="18" charset="0"/>
                <a:cs typeface="Calibri" panose="020F0502020204030204" pitchFamily="34" charset="0"/>
              </a:rPr>
              <a:t>Engineer for efficiency. </a:t>
            </a:r>
            <a:r>
              <a:rPr lang="en-US" sz="1800" dirty="0">
                <a:effectLst/>
                <a:ea typeface="Times New Roman" panose="02020603050405020304" pitchFamily="18" charset="0"/>
                <a:cs typeface="Calibri" panose="020F0502020204030204" pitchFamily="34" charset="0"/>
              </a:rPr>
              <a:t>Tailor model scope to the deployment environment, favoring smaller, faster niche models for mobile and real-time applications, and larger models for high-accuracy, complex tasks.</a:t>
            </a:r>
            <a:endParaRPr lang="en-US" dirty="0"/>
          </a:p>
        </p:txBody>
      </p:sp>
      <p:sp>
        <p:nvSpPr>
          <p:cNvPr id="6" name="Text Placeholder 5">
            <a:extLst>
              <a:ext uri="{FF2B5EF4-FFF2-40B4-BE49-F238E27FC236}">
                <a16:creationId xmlns:a16="http://schemas.microsoft.com/office/drawing/2014/main" id="{FBA626BB-FDCC-AE13-D076-236EAEF8AA53}"/>
              </a:ext>
            </a:extLst>
          </p:cNvPr>
          <p:cNvSpPr>
            <a:spLocks noGrp="1"/>
          </p:cNvSpPr>
          <p:nvPr>
            <p:ph type="body" sz="quarter" idx="15"/>
          </p:nvPr>
        </p:nvSpPr>
        <p:spPr>
          <a:xfrm>
            <a:off x="11059616" y="2057400"/>
            <a:ext cx="3430800" cy="5486400"/>
          </a:xfrm>
        </p:spPr>
        <p:txBody>
          <a:bodyPr/>
          <a:lstStyle/>
          <a:p>
            <a:pPr lvl="0">
              <a:tabLst>
                <a:tab pos="457200" algn="l"/>
              </a:tabLst>
            </a:pPr>
            <a:r>
              <a:rPr lang="en-US" sz="1800" dirty="0">
                <a:solidFill>
                  <a:srgbClr val="24A148"/>
                </a:solidFill>
                <a:effectLst/>
                <a:latin typeface="IBM Plex Sans Medm" panose="020B0503050203000203" pitchFamily="34" charset="0"/>
                <a:ea typeface="Times New Roman" panose="02020603050405020304" pitchFamily="18" charset="0"/>
                <a:cs typeface="Calibri" panose="020F0502020204030204" pitchFamily="34" charset="0"/>
              </a:rPr>
              <a:t>Cut the fat. </a:t>
            </a:r>
            <a:r>
              <a:rPr lang="en-US" sz="1800" dirty="0">
                <a:effectLst/>
                <a:ea typeface="Times New Roman" panose="02020603050405020304" pitchFamily="18" charset="0"/>
                <a:cs typeface="Calibri" panose="020F0502020204030204" pitchFamily="34" charset="0"/>
              </a:rPr>
              <a:t>Establish clear performance metrics and benchmarks for each gen AI deployment. Use data-driven insights to see where gen AI is delivering the intended value—and where costs need to be reined in.</a:t>
            </a:r>
            <a:endParaRPr lang="en-US" dirty="0"/>
          </a:p>
        </p:txBody>
      </p:sp>
      <p:sp>
        <p:nvSpPr>
          <p:cNvPr id="8" name="Text Placeholder 7">
            <a:extLst>
              <a:ext uri="{FF2B5EF4-FFF2-40B4-BE49-F238E27FC236}">
                <a16:creationId xmlns:a16="http://schemas.microsoft.com/office/drawing/2014/main" id="{A41BC7DC-6BA6-DFF9-C18A-E39685D5AE1A}"/>
              </a:ext>
            </a:extLst>
          </p:cNvPr>
          <p:cNvSpPr>
            <a:spLocks noGrp="1"/>
          </p:cNvSpPr>
          <p:nvPr>
            <p:ph type="body" sz="quarter" idx="18"/>
          </p:nvPr>
        </p:nvSpPr>
        <p:spPr/>
        <p:txBody>
          <a:bodyPr/>
          <a:lstStyle/>
          <a:p>
            <a:r>
              <a:rPr lang="en-US" dirty="0">
                <a:solidFill>
                  <a:schemeClr val="tx1"/>
                </a:solidFill>
                <a:latin typeface="IBM Plex Sans Light" panose="020B0403050203000203" pitchFamily="34" charset="0"/>
              </a:rPr>
              <a:t>Cost + Generative AI</a:t>
            </a:r>
          </a:p>
        </p:txBody>
      </p:sp>
      <p:sp>
        <p:nvSpPr>
          <p:cNvPr id="11" name="Text Placeholder 2">
            <a:extLst>
              <a:ext uri="{FF2B5EF4-FFF2-40B4-BE49-F238E27FC236}">
                <a16:creationId xmlns:a16="http://schemas.microsoft.com/office/drawing/2014/main" id="{F3D1B34F-8E48-FD1F-6CBF-4325362E242C}"/>
              </a:ext>
            </a:extLst>
          </p:cNvPr>
          <p:cNvSpPr txBox="1">
            <a:spLocks/>
          </p:cNvSpPr>
          <p:nvPr/>
        </p:nvSpPr>
        <p:spPr>
          <a:xfrm>
            <a:off x="457200" y="2057400"/>
            <a:ext cx="2971800" cy="5486400"/>
          </a:xfrm>
          <a:prstGeom prst="rect">
            <a:avLst/>
          </a:prstGeom>
          <a:ln w="3175">
            <a:noFill/>
          </a:ln>
        </p:spPr>
        <p:txBody>
          <a:bodyPr vert="horz" lIns="0" tIns="10800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6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spcBef>
                <a:spcPts val="0"/>
              </a:spcBef>
            </a:pPr>
            <a:r>
              <a:rPr lang="en-US" sz="2800" kern="0" dirty="0">
                <a:ea typeface="Times New Roman" panose="02020603050405020304" pitchFamily="18" charset="0"/>
                <a:cs typeface="Calibri" panose="020F0502020204030204" pitchFamily="34" charset="0"/>
              </a:rPr>
              <a:t>Find your own gen AI sweet spot</a:t>
            </a:r>
            <a:endParaRPr lang="en-IN" sz="2800" kern="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462338"/>
      </p:ext>
    </p:extLst>
  </p:cSld>
  <p:clrMapOvr>
    <a:masterClrMapping/>
  </p:clrMapOvr>
</p:sld>
</file>

<file path=ppt/theme/theme1.xml><?xml version="1.0" encoding="utf-8"?>
<a:theme xmlns:a="http://schemas.openxmlformats.org/drawingml/2006/main" name="[1] Dividers ">
  <a:themeElements>
    <a:clrScheme name="Custom 4">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D6864A76-11A7-544B-89AF-EC0F8858D672}"/>
    </a:ext>
  </a:extLst>
</a:theme>
</file>

<file path=ppt/theme/theme10.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02670"/>
      </a:accent3>
      <a:accent4>
        <a:srgbClr val="8A3FFC"/>
      </a:accent4>
      <a:accent5>
        <a:srgbClr val="007D79"/>
      </a:accent5>
      <a:accent6>
        <a:srgbClr val="697077"/>
      </a:accent6>
      <a:hlink>
        <a:srgbClr val="4589FF"/>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11.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02670"/>
      </a:accent3>
      <a:accent4>
        <a:srgbClr val="8A3FFC"/>
      </a:accent4>
      <a:accent5>
        <a:srgbClr val="007D79"/>
      </a:accent5>
      <a:accent6>
        <a:srgbClr val="697077"/>
      </a:accent6>
      <a:hlink>
        <a:srgbClr val="4589FF"/>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2.xml><?xml version="1.0" encoding="utf-8"?>
<a:theme xmlns:a="http://schemas.openxmlformats.org/drawingml/2006/main" name="[2] 4-column ">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51D5ED3C-73A5-D749-97FF-AEEEBD0D7824}"/>
    </a:ext>
  </a:extLst>
</a:theme>
</file>

<file path=ppt/theme/theme3.xml><?xml version="1.0" encoding="utf-8"?>
<a:theme xmlns:a="http://schemas.openxmlformats.org/drawingml/2006/main" name="[3] 3-column layouts">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56151070-FE72-D146-AFD4-9649937BC71F}"/>
    </a:ext>
  </a:extLst>
</a:theme>
</file>

<file path=ppt/theme/theme4.xml><?xml version="1.0" encoding="utf-8"?>
<a:theme xmlns:a="http://schemas.openxmlformats.org/drawingml/2006/main" name="[4] small boxes">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CB7A5B9D-F1BC-A148-A44B-A32ADB2ADDA6}"/>
    </a:ext>
  </a:extLst>
</a:theme>
</file>

<file path=ppt/theme/theme5.xml><?xml version="1.0" encoding="utf-8"?>
<a:theme xmlns:a="http://schemas.openxmlformats.org/drawingml/2006/main" name="[5]  1:4_3:4">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1AB74E32-C93F-4041-A24B-3841BE185CAC}"/>
    </a:ext>
  </a:extLst>
</a:theme>
</file>

<file path=ppt/theme/theme6.xml><?xml version="1.0" encoding="utf-8"?>
<a:theme xmlns:a="http://schemas.openxmlformats.org/drawingml/2006/main" name="[6] 1:2_1:2 ">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44AF4DC5-66D0-DC4B-AE29-5D090C439002}"/>
    </a:ext>
  </a:extLst>
</a:theme>
</file>

<file path=ppt/theme/theme7.xml><?xml version="1.0" encoding="utf-8"?>
<a:theme xmlns:a="http://schemas.openxmlformats.org/drawingml/2006/main" name="7 combo slides">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FC88F25D-729D-0049-916D-E960318E4D6F}"/>
    </a:ext>
  </a:extLst>
</a:theme>
</file>

<file path=ppt/theme/theme8.xml><?xml version="1.0" encoding="utf-8"?>
<a:theme xmlns:a="http://schemas.openxmlformats.org/drawingml/2006/main" name="Covers, ©, end slides ">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800"/>
          </a:spcBef>
          <a:defRPr sz="1800" dirty="0"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658BCC14-4155-BD4E-9584-5BAE3402D225}"/>
    </a:ext>
  </a:extLst>
</a:theme>
</file>

<file path=ppt/theme/theme9.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Plex" id="{2CFDB21A-A4E6-DC47-B5B8-3A886A0E4E41}" vid="{543E4242-0708-2F44-AD8E-B444C446D84D}"/>
    </a:ext>
  </a:extLst>
</a:theme>
</file>

<file path=docProps/app.xml><?xml version="1.0" encoding="utf-8"?>
<Properties xmlns="http://schemas.openxmlformats.org/officeDocument/2006/extended-properties" xmlns:vt="http://schemas.openxmlformats.org/officeDocument/2006/docPropsVTypes">
  <Template>[1] Dividers </Template>
  <TotalTime>2433</TotalTime>
  <Words>1525</Words>
  <Application>Microsoft Macintosh PowerPoint</Application>
  <PresentationFormat>Custom</PresentationFormat>
  <Paragraphs>160</Paragraphs>
  <Slides>14</Slides>
  <Notes>8</Notes>
  <HiddenSlides>0</HiddenSlides>
  <MMClips>0</MMClips>
  <ScaleCrop>false</ScaleCrop>
  <HeadingPairs>
    <vt:vector size="6" baseType="variant">
      <vt:variant>
        <vt:lpstr>Fonts Used</vt:lpstr>
      </vt:variant>
      <vt:variant>
        <vt:i4>12</vt:i4>
      </vt:variant>
      <vt:variant>
        <vt:lpstr>Theme</vt:lpstr>
      </vt:variant>
      <vt:variant>
        <vt:i4>9</vt:i4>
      </vt:variant>
      <vt:variant>
        <vt:lpstr>Slide Titles</vt:lpstr>
      </vt:variant>
      <vt:variant>
        <vt:i4>14</vt:i4>
      </vt:variant>
    </vt:vector>
  </HeadingPairs>
  <TitlesOfParts>
    <vt:vector size="35" baseType="lpstr">
      <vt:lpstr>Arial</vt:lpstr>
      <vt:lpstr>Arial Regular</vt:lpstr>
      <vt:lpstr>Calibri</vt:lpstr>
      <vt:lpstr>IBM Plex Sans</vt:lpstr>
      <vt:lpstr>IBM Plex Sans ExtLt</vt:lpstr>
      <vt:lpstr>IBM Plex Sans Light</vt:lpstr>
      <vt:lpstr>IBM Plex Sans Medm</vt:lpstr>
      <vt:lpstr>IBM Plex Sans SmBld</vt:lpstr>
      <vt:lpstr>IBM Plex Sans Thin</vt:lpstr>
      <vt:lpstr>IBM Plex Serif Light</vt:lpstr>
      <vt:lpstr>System Font Regular</vt:lpstr>
      <vt:lpstr>Times New Roman</vt:lpstr>
      <vt:lpstr>[1] Dividers </vt:lpstr>
      <vt:lpstr>[2] 4-column </vt:lpstr>
      <vt:lpstr>[3] 3-column layouts</vt:lpstr>
      <vt:lpstr>[4] small boxes</vt:lpstr>
      <vt:lpstr>[5]  1:4_3:4</vt:lpstr>
      <vt:lpstr>[6] 1:2_1:2 </vt:lpstr>
      <vt:lpstr>7 combo slides</vt:lpstr>
      <vt:lpstr>Covers, ©, end slides </vt:lpstr>
      <vt:lpstr>IBM 2020 Master template (black background)</vt:lpstr>
      <vt:lpstr>The CEO’s guide to Generative AI:  AI model optimization</vt:lpstr>
      <vt:lpstr>AI model optimization  Tailor-made gen AI delivers precision power  </vt:lpstr>
      <vt:lpstr>There’s a gen AI model for that  </vt:lpstr>
      <vt:lpstr>PowerPoint Presentation</vt:lpstr>
      <vt:lpstr>What CEOs need to know There’s no such thing as an all-purpose  gen AI model</vt:lpstr>
      <vt:lpstr>What CEOs need to do</vt:lpstr>
      <vt:lpstr>PowerPoint Presentation</vt:lpstr>
      <vt:lpstr>What CEOs need to know Gen AI costs are completely in your control</vt:lpstr>
      <vt:lpstr>What CEOs need to do</vt:lpstr>
      <vt:lpstr>PowerPoint Presentation</vt:lpstr>
      <vt:lpstr>What CEOs need to know  Gen AI advantage is fleeting</vt:lpstr>
      <vt:lpstr>What CEOs need to do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IBV best practices template </dc:title>
  <dc:creator>Rajrohit S Teer</dc:creator>
  <cp:lastModifiedBy>Namit Agrawal</cp:lastModifiedBy>
  <cp:revision>53</cp:revision>
  <cp:lastPrinted>2019-04-25T15:14:05Z</cp:lastPrinted>
  <dcterms:created xsi:type="dcterms:W3CDTF">2023-07-31T08:49:32Z</dcterms:created>
  <dcterms:modified xsi:type="dcterms:W3CDTF">2025-01-31T12:53:07Z</dcterms:modified>
</cp:coreProperties>
</file>