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3.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4.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5.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6.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7.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4127" r:id="rId1"/>
    <p:sldMasterId id="2147484134" r:id="rId2"/>
    <p:sldMasterId id="2147484142" r:id="rId3"/>
    <p:sldMasterId id="2147484148" r:id="rId4"/>
    <p:sldMasterId id="2147484154" r:id="rId5"/>
    <p:sldMasterId id="2147483891" r:id="rId6"/>
    <p:sldMasterId id="2147484182" r:id="rId7"/>
    <p:sldMasterId id="2147483988" r:id="rId8"/>
  </p:sldMasterIdLst>
  <p:notesMasterIdLst>
    <p:notesMasterId r:id="rId22"/>
  </p:notesMasterIdLst>
  <p:handoutMasterIdLst>
    <p:handoutMasterId r:id="rId23"/>
  </p:handoutMasterIdLst>
  <p:sldIdLst>
    <p:sldId id="2147375265" r:id="rId9"/>
    <p:sldId id="2147375387" r:id="rId10"/>
    <p:sldId id="2147375373" r:id="rId11"/>
    <p:sldId id="2147375388" r:id="rId12"/>
    <p:sldId id="2147375379" r:id="rId13"/>
    <p:sldId id="2147375380" r:id="rId14"/>
    <p:sldId id="2147375391" r:id="rId15"/>
    <p:sldId id="2147375382" r:id="rId16"/>
    <p:sldId id="2147375386" r:id="rId17"/>
    <p:sldId id="2147375389" r:id="rId18"/>
    <p:sldId id="2147375390" r:id="rId19"/>
    <p:sldId id="2147375367" r:id="rId20"/>
    <p:sldId id="2147375369" r:id="rId21"/>
  </p:sldIdLst>
  <p:sldSz cx="14630400" cy="8229600"/>
  <p:notesSz cx="6858000" cy="9144000"/>
  <p:defaultTextStyle>
    <a:defPPr>
      <a:defRPr lang="en-US"/>
    </a:defPPr>
    <a:lvl1pPr marL="0" algn="l" defTabSz="1097573" rtl="0" eaLnBrk="1" latinLnBrk="0" hangingPunct="1">
      <a:defRPr sz="2160" kern="1200">
        <a:solidFill>
          <a:schemeClr val="tx1"/>
        </a:solidFill>
        <a:latin typeface="+mn-lt"/>
        <a:ea typeface="+mn-ea"/>
        <a:cs typeface="+mn-cs"/>
      </a:defRPr>
    </a:lvl1pPr>
    <a:lvl2pPr marL="548786" algn="l" defTabSz="1097573" rtl="0" eaLnBrk="1" latinLnBrk="0" hangingPunct="1">
      <a:defRPr sz="2160" kern="1200">
        <a:solidFill>
          <a:schemeClr val="tx1"/>
        </a:solidFill>
        <a:latin typeface="+mn-lt"/>
        <a:ea typeface="+mn-ea"/>
        <a:cs typeface="+mn-cs"/>
      </a:defRPr>
    </a:lvl2pPr>
    <a:lvl3pPr marL="1097573" algn="l" defTabSz="1097573" rtl="0" eaLnBrk="1" latinLnBrk="0" hangingPunct="1">
      <a:defRPr sz="2160" kern="1200">
        <a:solidFill>
          <a:schemeClr val="tx1"/>
        </a:solidFill>
        <a:latin typeface="+mn-lt"/>
        <a:ea typeface="+mn-ea"/>
        <a:cs typeface="+mn-cs"/>
      </a:defRPr>
    </a:lvl3pPr>
    <a:lvl4pPr marL="1646358" algn="l" defTabSz="1097573" rtl="0" eaLnBrk="1" latinLnBrk="0" hangingPunct="1">
      <a:defRPr sz="2160" kern="1200">
        <a:solidFill>
          <a:schemeClr val="tx1"/>
        </a:solidFill>
        <a:latin typeface="+mn-lt"/>
        <a:ea typeface="+mn-ea"/>
        <a:cs typeface="+mn-cs"/>
      </a:defRPr>
    </a:lvl4pPr>
    <a:lvl5pPr marL="2195146" algn="l" defTabSz="1097573" rtl="0" eaLnBrk="1" latinLnBrk="0" hangingPunct="1">
      <a:defRPr sz="2160" kern="1200">
        <a:solidFill>
          <a:schemeClr val="tx1"/>
        </a:solidFill>
        <a:latin typeface="+mn-lt"/>
        <a:ea typeface="+mn-ea"/>
        <a:cs typeface="+mn-cs"/>
      </a:defRPr>
    </a:lvl5pPr>
    <a:lvl6pPr marL="2743931" algn="l" defTabSz="1097573" rtl="0" eaLnBrk="1" latinLnBrk="0" hangingPunct="1">
      <a:defRPr sz="2160" kern="1200">
        <a:solidFill>
          <a:schemeClr val="tx1"/>
        </a:solidFill>
        <a:latin typeface="+mn-lt"/>
        <a:ea typeface="+mn-ea"/>
        <a:cs typeface="+mn-cs"/>
      </a:defRPr>
    </a:lvl6pPr>
    <a:lvl7pPr marL="3292718" algn="l" defTabSz="1097573" rtl="0" eaLnBrk="1" latinLnBrk="0" hangingPunct="1">
      <a:defRPr sz="2160" kern="1200">
        <a:solidFill>
          <a:schemeClr val="tx1"/>
        </a:solidFill>
        <a:latin typeface="+mn-lt"/>
        <a:ea typeface="+mn-ea"/>
        <a:cs typeface="+mn-cs"/>
      </a:defRPr>
    </a:lvl7pPr>
    <a:lvl8pPr marL="3841504" algn="l" defTabSz="1097573" rtl="0" eaLnBrk="1" latinLnBrk="0" hangingPunct="1">
      <a:defRPr sz="2160" kern="1200">
        <a:solidFill>
          <a:schemeClr val="tx1"/>
        </a:solidFill>
        <a:latin typeface="+mn-lt"/>
        <a:ea typeface="+mn-ea"/>
        <a:cs typeface="+mn-cs"/>
      </a:defRPr>
    </a:lvl8pPr>
    <a:lvl9pPr marL="4390291" algn="l" defTabSz="1097573" rtl="0" eaLnBrk="1" latinLnBrk="0" hangingPunct="1">
      <a:defRPr sz="21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achary Anderson" initials="ZA" lastIdx="26" clrIdx="0">
    <p:extLst>
      <p:ext uri="{19B8F6BF-5375-455C-9EA6-DF929625EA0E}">
        <p15:presenceInfo xmlns:p15="http://schemas.microsoft.com/office/powerpoint/2012/main" userId="S::zanderson@vsapartners.com::b6da4b55-2f36-4779-ba8b-606d779a32e3" providerId="AD"/>
      </p:ext>
    </p:extLst>
  </p:cmAuthor>
  <p:cmAuthor id="2" name="Liz Sadler" initials="LS" lastIdx="36" clrIdx="1">
    <p:extLst>
      <p:ext uri="{19B8F6BF-5375-455C-9EA6-DF929625EA0E}">
        <p15:presenceInfo xmlns:p15="http://schemas.microsoft.com/office/powerpoint/2012/main" userId="Liz Sadl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2BE65"/>
    <a:srgbClr val="F456F4"/>
    <a:srgbClr val="D2A106"/>
    <a:srgbClr val="F1C21B"/>
    <a:srgbClr val="24A148"/>
    <a:srgbClr val="83B2FF"/>
    <a:srgbClr val="B28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16"/>
    <p:restoredTop sz="86343"/>
  </p:normalViewPr>
  <p:slideViewPr>
    <p:cSldViewPr snapToObjects="1">
      <p:cViewPr varScale="1">
        <p:scale>
          <a:sx n="76" d="100"/>
          <a:sy n="76" d="100"/>
        </p:scale>
        <p:origin x="1808" y="192"/>
      </p:cViewPr>
      <p:guideLst>
        <p:guide orient="horz" pos="2592"/>
        <p:guide pos="4608"/>
      </p:guideLst>
    </p:cSldViewPr>
  </p:slideViewPr>
  <p:outlineViewPr>
    <p:cViewPr>
      <p:scale>
        <a:sx n="33" d="100"/>
        <a:sy n="33" d="100"/>
      </p:scale>
      <p:origin x="0" y="-12448"/>
    </p:cViewPr>
  </p:outlineViewPr>
  <p:notesTextViewPr>
    <p:cViewPr>
      <p:scale>
        <a:sx n="125" d="100"/>
        <a:sy n="125" d="100"/>
      </p:scale>
      <p:origin x="0" y="0"/>
    </p:cViewPr>
  </p:notesTextViewPr>
  <p:sorterViewPr>
    <p:cViewPr>
      <p:scale>
        <a:sx n="65" d="100"/>
        <a:sy n="65" d="100"/>
      </p:scale>
      <p:origin x="0" y="0"/>
    </p:cViewPr>
  </p:sorterViewPr>
  <p:notesViewPr>
    <p:cSldViewPr snapToObjects="1">
      <p:cViewPr varScale="1">
        <p:scale>
          <a:sx n="124" d="100"/>
          <a:sy n="124" d="100"/>
        </p:scale>
        <p:origin x="3312"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3.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slide" Target="slides/slide12.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commentAuthors" Target="commentAuthors.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32B0FF"/>
              </a:solidFill>
            </c:spPr>
            <c:extLst>
              <c:ext xmlns:c16="http://schemas.microsoft.com/office/drawing/2014/chart" uri="{C3380CC4-5D6E-409C-BE32-E72D297353CC}">
                <c16:uniqueId val="{00000001-49E4-D946-AD85-564D7F36707C}"/>
              </c:ext>
            </c:extLst>
          </c:dPt>
          <c:dPt>
            <c:idx val="1"/>
            <c:bubble3D val="0"/>
            <c:spPr>
              <a:solidFill>
                <a:srgbClr val="C6C6C6"/>
              </a:solidFill>
            </c:spPr>
            <c:extLst>
              <c:ext xmlns:c16="http://schemas.microsoft.com/office/drawing/2014/chart" uri="{C3380CC4-5D6E-409C-BE32-E72D297353CC}">
                <c16:uniqueId val="{00000003-49E4-D946-AD85-564D7F36707C}"/>
              </c:ext>
            </c:extLst>
          </c:dPt>
          <c:dPt>
            <c:idx val="2"/>
            <c:bubble3D val="0"/>
            <c:extLst>
              <c:ext xmlns:c16="http://schemas.microsoft.com/office/drawing/2014/chart" uri="{C3380CC4-5D6E-409C-BE32-E72D297353CC}">
                <c16:uniqueId val="{00000004-49E4-D946-AD85-564D7F36707C}"/>
              </c:ext>
            </c:extLst>
          </c:dPt>
          <c:dPt>
            <c:idx val="3"/>
            <c:bubble3D val="0"/>
            <c:extLst>
              <c:ext xmlns:c16="http://schemas.microsoft.com/office/drawing/2014/chart" uri="{C3380CC4-5D6E-409C-BE32-E72D297353CC}">
                <c16:uniqueId val="{00000005-49E4-D946-AD85-564D7F36707C}"/>
              </c:ext>
            </c:extLst>
          </c:dPt>
          <c:dPt>
            <c:idx val="4"/>
            <c:bubble3D val="0"/>
            <c:extLst>
              <c:ext xmlns:c16="http://schemas.microsoft.com/office/drawing/2014/chart" uri="{C3380CC4-5D6E-409C-BE32-E72D297353CC}">
                <c16:uniqueId val="{00000006-49E4-D946-AD85-564D7F36707C}"/>
              </c:ext>
            </c:extLst>
          </c:dPt>
          <c:dPt>
            <c:idx val="5"/>
            <c:bubble3D val="0"/>
            <c:extLst>
              <c:ext xmlns:c16="http://schemas.microsoft.com/office/drawing/2014/chart" uri="{C3380CC4-5D6E-409C-BE32-E72D297353CC}">
                <c16:uniqueId val="{00000007-49E4-D946-AD85-564D7F36707C}"/>
              </c:ext>
            </c:extLst>
          </c:dPt>
          <c:dPt>
            <c:idx val="6"/>
            <c:bubble3D val="0"/>
            <c:extLst>
              <c:ext xmlns:c16="http://schemas.microsoft.com/office/drawing/2014/chart" uri="{C3380CC4-5D6E-409C-BE32-E72D297353CC}">
                <c16:uniqueId val="{00000008-49E4-D946-AD85-564D7F36707C}"/>
              </c:ext>
            </c:extLst>
          </c:dPt>
          <c:dPt>
            <c:idx val="7"/>
            <c:bubble3D val="0"/>
            <c:extLst>
              <c:ext xmlns:c16="http://schemas.microsoft.com/office/drawing/2014/chart" uri="{C3380CC4-5D6E-409C-BE32-E72D297353CC}">
                <c16:uniqueId val="{00000009-49E4-D946-AD85-564D7F36707C}"/>
              </c:ext>
            </c:extLst>
          </c:dPt>
          <c:dPt>
            <c:idx val="8"/>
            <c:bubble3D val="0"/>
            <c:extLst>
              <c:ext xmlns:c16="http://schemas.microsoft.com/office/drawing/2014/chart" uri="{C3380CC4-5D6E-409C-BE32-E72D297353CC}">
                <c16:uniqueId val="{0000000A-49E4-D946-AD85-564D7F36707C}"/>
              </c:ext>
            </c:extLst>
          </c:dPt>
          <c:cat>
            <c:numRef>
              <c:f>Sheet1!$A$2:$A$10</c:f>
              <c:numCache>
                <c:formatCode>General</c:formatCode>
                <c:ptCount val="9"/>
                <c:pt idx="0">
                  <c:v>1</c:v>
                </c:pt>
                <c:pt idx="1">
                  <c:v>2</c:v>
                </c:pt>
              </c:numCache>
            </c:numRef>
          </c:cat>
          <c:val>
            <c:numRef>
              <c:f>Sheet1!$B$2:$B$10</c:f>
              <c:numCache>
                <c:formatCode>General</c:formatCode>
                <c:ptCount val="9"/>
                <c:pt idx="0">
                  <c:v>83</c:v>
                </c:pt>
                <c:pt idx="1">
                  <c:v>17</c:v>
                </c:pt>
              </c:numCache>
            </c:numRef>
          </c:val>
          <c:extLst>
            <c:ext xmlns:c16="http://schemas.microsoft.com/office/drawing/2014/chart" uri="{C3380CC4-5D6E-409C-BE32-E72D297353CC}">
              <c16:uniqueId val="{0000000B-49E4-D946-AD85-564D7F36707C}"/>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19390160085088301"/>
          <c:y val="0"/>
          <c:w val="0.67346646218174799"/>
          <c:h val="0.93328715486429503"/>
        </c:manualLayout>
      </c:layout>
      <c:doughnutChart>
        <c:varyColors val="1"/>
        <c:ser>
          <c:idx val="0"/>
          <c:order val="0"/>
          <c:tx>
            <c:strRef>
              <c:f>Sheet1!$B$1</c:f>
              <c:strCache>
                <c:ptCount val="1"/>
                <c:pt idx="0">
                  <c:v>Column1</c:v>
                </c:pt>
              </c:strCache>
            </c:strRef>
          </c:tx>
          <c:spPr>
            <a:gradFill>
              <a:gsLst>
                <a:gs pos="0">
                  <a:srgbClr val="F14E37"/>
                </a:gs>
                <a:gs pos="50000">
                  <a:srgbClr val="F36C34"/>
                </a:gs>
                <a:gs pos="100000">
                  <a:srgbClr val="F6872E"/>
                </a:gs>
              </a:gsLst>
              <a:lin ang="5400000" scaled="1"/>
            </a:gradFill>
          </c:spPr>
          <c:dPt>
            <c:idx val="0"/>
            <c:bubble3D val="0"/>
            <c:spPr>
              <a:solidFill>
                <a:srgbClr val="32B0FF"/>
              </a:solidFill>
            </c:spPr>
            <c:extLst>
              <c:ext xmlns:c16="http://schemas.microsoft.com/office/drawing/2014/chart" uri="{C3380CC4-5D6E-409C-BE32-E72D297353CC}">
                <c16:uniqueId val="{00000001-2135-B84F-A3A0-B8928B7D5F53}"/>
              </c:ext>
            </c:extLst>
          </c:dPt>
          <c:dPt>
            <c:idx val="1"/>
            <c:bubble3D val="0"/>
            <c:spPr>
              <a:solidFill>
                <a:srgbClr val="C6C6C6"/>
              </a:solidFill>
            </c:spPr>
            <c:extLst>
              <c:ext xmlns:c16="http://schemas.microsoft.com/office/drawing/2014/chart" uri="{C3380CC4-5D6E-409C-BE32-E72D297353CC}">
                <c16:uniqueId val="{00000003-2135-B84F-A3A0-B8928B7D5F53}"/>
              </c:ext>
            </c:extLst>
          </c:dPt>
          <c:dPt>
            <c:idx val="2"/>
            <c:bubble3D val="0"/>
            <c:extLst>
              <c:ext xmlns:c16="http://schemas.microsoft.com/office/drawing/2014/chart" uri="{C3380CC4-5D6E-409C-BE32-E72D297353CC}">
                <c16:uniqueId val="{00000004-2135-B84F-A3A0-B8928B7D5F53}"/>
              </c:ext>
            </c:extLst>
          </c:dPt>
          <c:dPt>
            <c:idx val="3"/>
            <c:bubble3D val="0"/>
            <c:extLst>
              <c:ext xmlns:c16="http://schemas.microsoft.com/office/drawing/2014/chart" uri="{C3380CC4-5D6E-409C-BE32-E72D297353CC}">
                <c16:uniqueId val="{00000005-2135-B84F-A3A0-B8928B7D5F53}"/>
              </c:ext>
            </c:extLst>
          </c:dPt>
          <c:dPt>
            <c:idx val="4"/>
            <c:bubble3D val="0"/>
            <c:extLst>
              <c:ext xmlns:c16="http://schemas.microsoft.com/office/drawing/2014/chart" uri="{C3380CC4-5D6E-409C-BE32-E72D297353CC}">
                <c16:uniqueId val="{00000006-2135-B84F-A3A0-B8928B7D5F53}"/>
              </c:ext>
            </c:extLst>
          </c:dPt>
          <c:dPt>
            <c:idx val="5"/>
            <c:bubble3D val="0"/>
            <c:extLst>
              <c:ext xmlns:c16="http://schemas.microsoft.com/office/drawing/2014/chart" uri="{C3380CC4-5D6E-409C-BE32-E72D297353CC}">
                <c16:uniqueId val="{00000007-2135-B84F-A3A0-B8928B7D5F53}"/>
              </c:ext>
            </c:extLst>
          </c:dPt>
          <c:dPt>
            <c:idx val="6"/>
            <c:bubble3D val="0"/>
            <c:extLst>
              <c:ext xmlns:c16="http://schemas.microsoft.com/office/drawing/2014/chart" uri="{C3380CC4-5D6E-409C-BE32-E72D297353CC}">
                <c16:uniqueId val="{00000008-2135-B84F-A3A0-B8928B7D5F53}"/>
              </c:ext>
            </c:extLst>
          </c:dPt>
          <c:dPt>
            <c:idx val="7"/>
            <c:bubble3D val="0"/>
            <c:extLst>
              <c:ext xmlns:c16="http://schemas.microsoft.com/office/drawing/2014/chart" uri="{C3380CC4-5D6E-409C-BE32-E72D297353CC}">
                <c16:uniqueId val="{00000009-2135-B84F-A3A0-B8928B7D5F53}"/>
              </c:ext>
            </c:extLst>
          </c:dPt>
          <c:dPt>
            <c:idx val="8"/>
            <c:bubble3D val="0"/>
            <c:extLst>
              <c:ext xmlns:c16="http://schemas.microsoft.com/office/drawing/2014/chart" uri="{C3380CC4-5D6E-409C-BE32-E72D297353CC}">
                <c16:uniqueId val="{0000000A-2135-B84F-A3A0-B8928B7D5F53}"/>
              </c:ext>
            </c:extLst>
          </c:dPt>
          <c:cat>
            <c:numRef>
              <c:f>Sheet1!$A$2:$A$10</c:f>
              <c:numCache>
                <c:formatCode>General</c:formatCode>
                <c:ptCount val="9"/>
                <c:pt idx="0">
                  <c:v>1</c:v>
                </c:pt>
                <c:pt idx="1">
                  <c:v>2</c:v>
                </c:pt>
              </c:numCache>
            </c:numRef>
          </c:cat>
          <c:val>
            <c:numRef>
              <c:f>Sheet1!$B$2:$B$10</c:f>
              <c:numCache>
                <c:formatCode>General</c:formatCode>
                <c:ptCount val="9"/>
                <c:pt idx="0">
                  <c:v>90</c:v>
                </c:pt>
                <c:pt idx="1">
                  <c:v>10</c:v>
                </c:pt>
              </c:numCache>
            </c:numRef>
          </c:val>
          <c:extLst>
            <c:ext xmlns:c16="http://schemas.microsoft.com/office/drawing/2014/chart" uri="{C3380CC4-5D6E-409C-BE32-E72D297353CC}">
              <c16:uniqueId val="{0000000B-2135-B84F-A3A0-B8928B7D5F53}"/>
            </c:ext>
          </c:extLst>
        </c:ser>
        <c:dLbls>
          <c:showLegendKey val="0"/>
          <c:showVal val="0"/>
          <c:showCatName val="0"/>
          <c:showSerName val="0"/>
          <c:showPercent val="0"/>
          <c:showBubbleSize val="0"/>
          <c:showLeaderLines val="1"/>
        </c:dLbls>
        <c:firstSliceAng val="0"/>
        <c:holeSize val="90"/>
      </c:doughnutChart>
      <c:spPr>
        <a:noFill/>
        <a:ln w="25414">
          <a:noFill/>
        </a:ln>
      </c:spPr>
    </c:plotArea>
    <c:plotVisOnly val="1"/>
    <c:dispBlanksAs val="zero"/>
    <c:showDLblsOverMax val="0"/>
  </c:chart>
  <c:txPr>
    <a:bodyPr/>
    <a:lstStyle/>
    <a:p>
      <a:pPr>
        <a:defRPr sz="1800"/>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219456" y="8705088"/>
            <a:ext cx="338328" cy="228600"/>
          </a:xfrm>
          <a:prstGeom prst="rect">
            <a:avLst/>
          </a:prstGeom>
        </p:spPr>
        <p:txBody>
          <a:bodyPr vert="horz" lIns="0" tIns="0" rIns="0" bIns="0" rtlCol="0" anchor="b"/>
          <a:lstStyle>
            <a:lvl1pPr algn="r">
              <a:defRPr sz="1200"/>
            </a:lvl1pPr>
          </a:lstStyle>
          <a:p>
            <a:pPr algn="l"/>
            <a:fld id="{614B4878-71CB-8F40-B9DD-F26F1F6CA014}" type="slidenum">
              <a:rPr lang="en-US" sz="600" smtClean="0">
                <a:solidFill>
                  <a:schemeClr val="bg1"/>
                </a:solidFill>
                <a:latin typeface="IBM Plex Sans Light" panose="020B0503050203000203" pitchFamily="34" charset="0"/>
                <a:ea typeface="IBM Plex Sans Light" charset="0"/>
                <a:cs typeface="IBM Plex Sans Light" charset="0"/>
              </a:rPr>
              <a:pPr algn="l"/>
              <a:t>‹#›</a:t>
            </a:fld>
            <a:endParaRPr lang="en-US" sz="600" dirty="0">
              <a:solidFill>
                <a:schemeClr val="bg1"/>
              </a:solidFill>
              <a:latin typeface="IBM Plex Sans Light" panose="020B0503050203000203" pitchFamily="34" charset="0"/>
              <a:ea typeface="IBM Plex Sans Light" charset="0"/>
              <a:cs typeface="IBM Plex Sans Light" charset="0"/>
            </a:endParaRPr>
          </a:p>
        </p:txBody>
      </p:sp>
      <p:sp>
        <p:nvSpPr>
          <p:cNvPr id="4" name="Footer Placeholder 3"/>
          <p:cNvSpPr>
            <a:spLocks noGrp="1"/>
          </p:cNvSpPr>
          <p:nvPr>
            <p:ph type="ftr" sz="quarter" idx="2"/>
          </p:nvPr>
        </p:nvSpPr>
        <p:spPr>
          <a:xfrm>
            <a:off x="630936" y="8705088"/>
            <a:ext cx="3657600" cy="228600"/>
          </a:xfrm>
          <a:prstGeom prst="rect">
            <a:avLst/>
          </a:prstGeom>
        </p:spPr>
        <p:txBody>
          <a:bodyPr vert="horz" lIns="0" tIns="0" rIns="0" bIns="0" rtlCol="0" anchor="b"/>
          <a:lstStyle>
            <a:lvl1pPr algn="l">
              <a:defRPr sz="1200"/>
            </a:lvl1pPr>
          </a:lstStyle>
          <a:p>
            <a:r>
              <a:rPr lang="en-US" sz="600" dirty="0">
                <a:solidFill>
                  <a:schemeClr val="bg1"/>
                </a:solidFill>
                <a:latin typeface="IBM Plex Sans Light" panose="020B0503050203000203" pitchFamily="34" charset="0"/>
                <a:ea typeface="IBM Plex Sans Light" charset="0"/>
                <a:cs typeface="IBM Plex Sans Light" charset="0"/>
              </a:rPr>
              <a:t>Group Name / DOC ID / Month XX, 2022 / © 2022 IBM Corporation</a:t>
            </a:r>
          </a:p>
        </p:txBody>
      </p:sp>
    </p:spTree>
    <p:extLst>
      <p:ext uri="{BB962C8B-B14F-4D97-AF65-F5344CB8AC3E}">
        <p14:creationId xmlns:p14="http://schemas.microsoft.com/office/powerpoint/2010/main" val="44802781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822450" y="228600"/>
            <a:ext cx="3213100" cy="1808163"/>
          </a:xfrm>
          <a:prstGeom prst="rect">
            <a:avLst/>
          </a:prstGeom>
          <a:noFill/>
          <a:ln w="12700">
            <a:solidFill>
              <a:prstClr val="black"/>
            </a:solidFill>
          </a:ln>
        </p:spPr>
        <p:txBody>
          <a:bodyPr vert="horz" lIns="91440" tIns="45720" rIns="91440" bIns="45720" rtlCol="0" anchor="ctr"/>
          <a:lstStyle/>
          <a:p>
            <a:endParaRPr lang="en-US" dirty="0"/>
          </a:p>
        </p:txBody>
      </p:sp>
      <p:sp>
        <p:nvSpPr>
          <p:cNvPr id="8" name="Notes Placeholder 7">
            <a:extLst>
              <a:ext uri="{FF2B5EF4-FFF2-40B4-BE49-F238E27FC236}">
                <a16:creationId xmlns:a16="http://schemas.microsoft.com/office/drawing/2014/main" id="{6ABF5568-9620-E34F-9423-054ABD0598F2}"/>
              </a:ext>
            </a:extLst>
          </p:cNvPr>
          <p:cNvSpPr>
            <a:spLocks noGrp="1"/>
          </p:cNvSpPr>
          <p:nvPr>
            <p:ph type="body" sz="quarter" idx="3"/>
          </p:nvPr>
        </p:nvSpPr>
        <p:spPr>
          <a:xfrm>
            <a:off x="219456" y="2247900"/>
            <a:ext cx="6419088" cy="6159500"/>
          </a:xfrm>
          <a:prstGeom prst="rect">
            <a:avLst/>
          </a:prstGeom>
        </p:spPr>
        <p:txBody>
          <a:bodyPr vert="horz" lIns="0" tIns="0" rIns="0" bIns="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marL="803275" marR="0" lvl="4" indent="-171450" algn="l" defTabSz="914400" rtl="0" eaLnBrk="1" fontAlgn="base" latinLnBrk="0" hangingPunct="1">
              <a:lnSpc>
                <a:spcPct val="100000"/>
              </a:lnSpc>
              <a:spcBef>
                <a:spcPts val="600"/>
              </a:spcBef>
              <a:spcAft>
                <a:spcPct val="0"/>
              </a:spcAft>
              <a:buClr>
                <a:srgbClr val="000000"/>
              </a:buClr>
              <a:buSzTx/>
              <a:buFont typeface="IBM Plex Sans Light" charset="-120"/>
              <a:buChar char="»"/>
              <a:tabLst/>
              <a:defRPr/>
            </a:pPr>
            <a:r>
              <a:rPr kumimoji="0" lang="en-US" sz="1000" b="0" i="0" u="none" strike="noStrike" kern="1200" cap="none" spc="0" normalizeH="0" baseline="0" noProof="0" dirty="0">
                <a:ln>
                  <a:noFill/>
                </a:ln>
                <a:solidFill>
                  <a:srgbClr val="000000"/>
                </a:solidFill>
                <a:effectLst/>
                <a:uLnTx/>
                <a:uFillTx/>
                <a:latin typeface="IBM Plex Sans Light" panose="020B0503050203000203" pitchFamily="34" charset="0"/>
                <a:ea typeface="+mn-ea"/>
                <a:cs typeface="+mn-cs"/>
              </a:rPr>
              <a:t>Fifth level</a:t>
            </a:r>
          </a:p>
        </p:txBody>
      </p:sp>
      <p:sp>
        <p:nvSpPr>
          <p:cNvPr id="7" name="Slide Number Placeholder 6"/>
          <p:cNvSpPr>
            <a:spLocks noGrp="1"/>
          </p:cNvSpPr>
          <p:nvPr>
            <p:ph type="sldNum" sz="quarter" idx="5"/>
          </p:nvPr>
        </p:nvSpPr>
        <p:spPr>
          <a:xfrm>
            <a:off x="219456" y="8705088"/>
            <a:ext cx="338328"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fld id="{6E2E38B8-B0B4-AD41-AC6E-B781F46A9FD3}" type="slidenum">
              <a:rPr lang="en-US" smtClean="0"/>
              <a:pPr/>
              <a:t>‹#›</a:t>
            </a:fld>
            <a:endParaRPr lang="en-US" dirty="0"/>
          </a:p>
        </p:txBody>
      </p:sp>
      <p:sp>
        <p:nvSpPr>
          <p:cNvPr id="6" name="Footer Placeholder 5"/>
          <p:cNvSpPr>
            <a:spLocks noGrp="1"/>
          </p:cNvSpPr>
          <p:nvPr>
            <p:ph type="ftr" sz="quarter" idx="4"/>
          </p:nvPr>
        </p:nvSpPr>
        <p:spPr>
          <a:xfrm>
            <a:off x="630936" y="8705088"/>
            <a:ext cx="3657600" cy="228600"/>
          </a:xfrm>
          <a:prstGeom prst="rect">
            <a:avLst/>
          </a:prstGeom>
        </p:spPr>
        <p:txBody>
          <a:bodyPr vert="horz" lIns="0" tIns="0" rIns="0" bIns="0" rtlCol="0" anchor="b"/>
          <a:lstStyle>
            <a:lvl1pPr algn="l">
              <a:defRPr sz="600" b="0" i="0">
                <a:solidFill>
                  <a:schemeClr val="bg1"/>
                </a:solidFill>
                <a:latin typeface="IBM Plex Sans Light" panose="020B0503050203000203" pitchFamily="34" charset="0"/>
                <a:ea typeface="IBM Plex Sans Light" panose="020B0503050203000203" pitchFamily="34" charset="0"/>
                <a:cs typeface="IBM Plex Sans Light" panose="020B0503050203000203" pitchFamily="34" charset="0"/>
              </a:defRPr>
            </a:lvl1pPr>
          </a:lstStyle>
          <a:p>
            <a:r>
              <a:rPr lang="en-US" dirty="0"/>
              <a:t>Group Name / DOC ID / Month XX, 2022 / © 2022 IBM Corporation</a:t>
            </a:r>
          </a:p>
        </p:txBody>
      </p:sp>
    </p:spTree>
    <p:extLst>
      <p:ext uri="{BB962C8B-B14F-4D97-AF65-F5344CB8AC3E}">
        <p14:creationId xmlns:p14="http://schemas.microsoft.com/office/powerpoint/2010/main" val="791598581"/>
      </p:ext>
    </p:extLst>
  </p:cSld>
  <p:clrMap bg1="lt1" tx1="dk1" bg2="lt2" tx2="dk2" accent1="accent1" accent2="accent2" accent3="accent3" accent4="accent4" accent5="accent5" accent6="accent6" hlink="hlink" folHlink="folHlink"/>
  <p:hf hdr="0" dt="0"/>
  <p:notesStyle>
    <a:lvl1pPr marL="0" algn="l" defTabSz="1463040" rtl="0" eaLnBrk="1" latinLnBrk="0" hangingPunct="1">
      <a:spcBef>
        <a:spcPts val="960"/>
      </a:spcBef>
      <a:defRPr sz="1600" b="0" i="0" kern="1200">
        <a:solidFill>
          <a:schemeClr val="bg1"/>
        </a:solidFill>
        <a:latin typeface="IBM Plex Sans Light" panose="020B0503050203000203" pitchFamily="34" charset="0"/>
        <a:ea typeface="+mn-ea"/>
        <a:cs typeface="+mn-cs"/>
      </a:defRPr>
    </a:lvl1pPr>
    <a:lvl2pPr marL="279400" indent="-271781" algn="l" defTabSz="1463040" rtl="0" eaLnBrk="1" latinLnBrk="0" hangingPunct="1">
      <a:spcBef>
        <a:spcPts val="960"/>
      </a:spcBef>
      <a:buFont typeface="IBM Plex Sans"/>
      <a:buChar char="–"/>
      <a:tabLst/>
      <a:defRPr sz="1600" b="0" i="0" kern="1200">
        <a:solidFill>
          <a:schemeClr val="bg1"/>
        </a:solidFill>
        <a:latin typeface="IBM Plex Sans Light" panose="020B0503050203000203" pitchFamily="34" charset="0"/>
        <a:ea typeface="+mn-ea"/>
        <a:cs typeface="+mn-cs"/>
      </a:defRPr>
    </a:lvl2pPr>
    <a:lvl3pPr marL="555955" indent="-277978" algn="l" defTabSz="1463040" rtl="0" eaLnBrk="1" latinLnBrk="0" hangingPunct="1">
      <a:spcBef>
        <a:spcPts val="960"/>
      </a:spcBef>
      <a:buFont typeface="IBM Plex Sans Light" panose="020B0604020202020204" pitchFamily="34" charset="0"/>
      <a:buChar char="•"/>
      <a:tabLst/>
      <a:defRPr sz="1600" b="0" i="0" kern="1200">
        <a:solidFill>
          <a:schemeClr val="bg1"/>
        </a:solidFill>
        <a:latin typeface="IBM Plex Sans Light" panose="020B0503050203000203" pitchFamily="34" charset="0"/>
        <a:ea typeface="+mn-ea"/>
        <a:cs typeface="+mn-cs"/>
      </a:defRPr>
    </a:lvl3pPr>
    <a:lvl4pPr marL="1009498" indent="-277978" algn="l" defTabSz="1463040" rtl="0" eaLnBrk="1" latinLnBrk="0" hangingPunct="1">
      <a:spcBef>
        <a:spcPts val="960"/>
      </a:spcBef>
      <a:buFont typeface="IBM Plex Sans Light"/>
      <a:buChar char="–"/>
      <a:tabLst/>
      <a:defRPr sz="1600" b="0" i="0" kern="1200">
        <a:solidFill>
          <a:schemeClr val="bg1"/>
        </a:solidFill>
        <a:latin typeface="IBM Plex Sans Light" panose="020B0503050203000203" pitchFamily="34" charset="0"/>
        <a:ea typeface="+mn-ea"/>
        <a:cs typeface="+mn-cs"/>
      </a:defRPr>
    </a:lvl4pPr>
    <a:lvl5pPr marL="279400" marR="0" indent="-271781" algn="l" defTabSz="1463040" rtl="0" eaLnBrk="1" fontAlgn="base" latinLnBrk="0" hangingPunct="1">
      <a:lnSpc>
        <a:spcPct val="100000"/>
      </a:lnSpc>
      <a:spcBef>
        <a:spcPts val="960"/>
      </a:spcBef>
      <a:spcAft>
        <a:spcPct val="0"/>
      </a:spcAft>
      <a:buClr>
        <a:srgbClr val="000000"/>
      </a:buClr>
      <a:buSzTx/>
      <a:buFont typeface="IBM Plex Sans Light" charset="-120"/>
      <a:buChar char="»"/>
      <a:tabLst/>
      <a:defRPr sz="1600" b="0" i="0" kern="1200">
        <a:solidFill>
          <a:schemeClr val="bg1"/>
        </a:solidFill>
        <a:latin typeface="IBM Plex Sans Light" panose="020B0503050203000203" pitchFamily="34" charset="0"/>
        <a:ea typeface="+mn-ea"/>
        <a:cs typeface="+mn-cs"/>
      </a:defRPr>
    </a:lvl5pPr>
    <a:lvl6pPr marL="3657600" algn="l" defTabSz="1463040" rtl="0" eaLnBrk="1" latinLnBrk="0" hangingPunct="1">
      <a:defRPr sz="1920" kern="1200">
        <a:solidFill>
          <a:schemeClr val="tx1"/>
        </a:solidFill>
        <a:latin typeface="+mn-lt"/>
        <a:ea typeface="+mn-ea"/>
        <a:cs typeface="+mn-cs"/>
      </a:defRPr>
    </a:lvl6pPr>
    <a:lvl7pPr marL="4389120" algn="l" defTabSz="1463040" rtl="0" eaLnBrk="1" latinLnBrk="0" hangingPunct="1">
      <a:defRPr sz="1920" kern="1200">
        <a:solidFill>
          <a:schemeClr val="tx1"/>
        </a:solidFill>
        <a:latin typeface="+mn-lt"/>
        <a:ea typeface="+mn-ea"/>
        <a:cs typeface="+mn-cs"/>
      </a:defRPr>
    </a:lvl7pPr>
    <a:lvl8pPr marL="5120640" algn="l" defTabSz="1463040" rtl="0" eaLnBrk="1" latinLnBrk="0" hangingPunct="1">
      <a:defRPr sz="1920" kern="1200">
        <a:solidFill>
          <a:schemeClr val="tx1"/>
        </a:solidFill>
        <a:latin typeface="+mn-lt"/>
        <a:ea typeface="+mn-ea"/>
        <a:cs typeface="+mn-cs"/>
      </a:defRPr>
    </a:lvl8pPr>
    <a:lvl9pPr marL="5852160" algn="l" defTabSz="1463040" rtl="0" eaLnBrk="1" latinLnBrk="0" hangingPunct="1">
      <a:defRPr sz="192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pPr>
              <a:spcBef>
                <a:spcPts val="600"/>
              </a:spcBef>
            </a:pPr>
            <a:endParaRPr lang="en-US" dirty="0"/>
          </a:p>
        </p:txBody>
      </p:sp>
      <p:sp>
        <p:nvSpPr>
          <p:cNvPr id="4" name="Slide Number Placeholder 3"/>
          <p:cNvSpPr>
            <a:spLocks noGrp="1"/>
          </p:cNvSpPr>
          <p:nvPr>
            <p:ph type="sldNum" sz="quarter" idx="5"/>
          </p:nvPr>
        </p:nvSpPr>
        <p:spPr/>
        <p:txBody>
          <a:bodyPr/>
          <a:lstStyle/>
          <a:p>
            <a:pPr marL="0" marR="0" lvl="0" indent="0" algn="r" defTabSz="1097280" rtl="0" eaLnBrk="1" fontAlgn="auto" latinLnBrk="0" hangingPunct="1">
              <a:lnSpc>
                <a:spcPct val="100000"/>
              </a:lnSpc>
              <a:spcBef>
                <a:spcPts val="0"/>
              </a:spcBef>
              <a:spcAft>
                <a:spcPts val="0"/>
              </a:spcAft>
              <a:buClrTx/>
              <a:buSzTx/>
              <a:buFontTx/>
              <a:buNone/>
              <a:tabLst/>
              <a:defRPr/>
            </a:pPr>
            <a:fld id="{698D0594-4E60-8F4B-8226-C705B94694A4}" type="slidenum">
              <a:rPr kumimoji="0" lang="en-US" sz="1200" b="0" i="0" u="none" strike="noStrike" kern="1200" cap="none" spc="0" normalizeH="0" baseline="0" noProof="0" smtClean="0">
                <a:ln>
                  <a:noFill/>
                </a:ln>
                <a:solidFill>
                  <a:prstClr val="black"/>
                </a:solidFill>
                <a:effectLst/>
                <a:uLnTx/>
                <a:uFillTx/>
                <a:latin typeface="Arial Regular" charset="0"/>
                <a:ea typeface="+mn-ea"/>
                <a:cs typeface="+mn-cs"/>
              </a:rPr>
              <a:pPr marL="0" marR="0" lvl="0" indent="0" algn="r" defTabSz="109728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Regular" charset="0"/>
              <a:ea typeface="+mn-ea"/>
              <a:cs typeface="+mn-cs"/>
            </a:endParaRPr>
          </a:p>
        </p:txBody>
      </p:sp>
    </p:spTree>
    <p:extLst>
      <p:ext uri="{BB962C8B-B14F-4D97-AF65-F5344CB8AC3E}">
        <p14:creationId xmlns:p14="http://schemas.microsoft.com/office/powerpoint/2010/main" val="1524392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r>
              <a:rPr lang="en-US" dirty="0"/>
              <a:t>1. 2023 IBM IBV Gen AI Modernization &amp; dev migration final (Overall n=216), Q1.2 Options (3) and (4) combined.</a:t>
            </a:r>
          </a:p>
        </p:txBody>
      </p:sp>
      <p:sp>
        <p:nvSpPr>
          <p:cNvPr id="4" name="Slide Number Placeholder 3"/>
          <p:cNvSpPr>
            <a:spLocks noGrp="1"/>
          </p:cNvSpPr>
          <p:nvPr>
            <p:ph type="sldNum" sz="quarter" idx="5"/>
          </p:nvPr>
        </p:nvSpPr>
        <p:spPr/>
        <p:txBody>
          <a:bodyPr/>
          <a:lstStyle/>
          <a:p>
            <a:fld id="{6E2E38B8-B0B4-AD41-AC6E-B781F46A9FD3}" type="slidenum">
              <a:rPr lang="en-US" smtClean="0"/>
              <a:pPr/>
              <a:t>2</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707690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3</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480839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a:t>
            </a:r>
          </a:p>
          <a:p>
            <a:pPr marL="342900" indent="-342900">
              <a:buAutoNum type="arabicPeriod"/>
            </a:pPr>
            <a:r>
              <a:rPr lang="en-US" dirty="0"/>
              <a:t>2024 IBM IBV Hybrid by design survey 2 (Overall n=530), Q20A.4 Options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dirty="0"/>
              <a:t>2024 IBM IBV Hybrid by design survey 2 (Overall n=530), Q19</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dirty="0"/>
              <a:t>2023 IBM IBV Gen AI Modernization &amp; dev migration final (Overall n=216), Q7.5 Options (2),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dirty="0"/>
              <a:t>2024 IBM IBV Hybrid by design survey 2 (Overall n=530), Q20A.1 Options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dirty="0"/>
              <a:t>2023 IBM IBV Hybrid modernization (Overall n=416),Q5.1 Option (4) only.</a:t>
            </a:r>
          </a:p>
        </p:txBody>
      </p:sp>
      <p:sp>
        <p:nvSpPr>
          <p:cNvPr id="4" name="Slide Number Placeholder 3"/>
          <p:cNvSpPr>
            <a:spLocks noGrp="1"/>
          </p:cNvSpPr>
          <p:nvPr>
            <p:ph type="sldNum" sz="quarter" idx="5"/>
          </p:nvPr>
        </p:nvSpPr>
        <p:spPr/>
        <p:txBody>
          <a:bodyPr/>
          <a:lstStyle/>
          <a:p>
            <a:fld id="{6E2E38B8-B0B4-AD41-AC6E-B781F46A9FD3}" type="slidenum">
              <a:rPr lang="en-US" smtClean="0"/>
              <a:pPr/>
              <a:t>4</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1750727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6</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24074512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sz="1800" dirty="0"/>
              <a:t>Source:</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800" dirty="0"/>
              <a:t>2023 IBM IBV Hybrid modernization (Overall n=416), Q2.1 Option (3) and (4).</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800" dirty="0"/>
              <a:t>2023 IBM IBV Hybrid modernization (Overall n=416), Average of Q7.1 and Q7.2 Options (3), (4), and (5).</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800" dirty="0"/>
              <a:t>2023 IBM IBV Gen AI Modernization &amp; dev migration final (Overall n=216), Q8.1 Options (2),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800" dirty="0"/>
              <a:t>2023 IBM IBV Gen AI Modernization &amp; dev migration final (Overall n=216), Q8.2 Options (2),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800" dirty="0"/>
              <a:t>2023 IBM IBV Gen AI Modernization &amp; dev migration final (Overall n=216), Q7.1 Options (2), (3) and (4) combined.</a:t>
            </a:r>
          </a:p>
        </p:txBody>
      </p:sp>
      <p:sp>
        <p:nvSpPr>
          <p:cNvPr id="4" name="Slide Number Placeholder 3"/>
          <p:cNvSpPr>
            <a:spLocks noGrp="1"/>
          </p:cNvSpPr>
          <p:nvPr>
            <p:ph type="sldNum" sz="quarter" idx="10"/>
          </p:nvPr>
        </p:nvSpPr>
        <p:spPr/>
        <p:txBody>
          <a:bodyPr/>
          <a:lstStyle/>
          <a:p>
            <a:fld id="{698D0594-4E60-8F4B-8226-C705B94694A4}" type="slidenum">
              <a:rPr lang="en-US" smtClean="0"/>
              <a:pPr/>
              <a:t>7</a:t>
            </a:fld>
            <a:endParaRPr lang="en-US" dirty="0"/>
          </a:p>
        </p:txBody>
      </p:sp>
    </p:spTree>
    <p:extLst>
      <p:ext uri="{BB962C8B-B14F-4D97-AF65-F5344CB8AC3E}">
        <p14:creationId xmlns:p14="http://schemas.microsoft.com/office/powerpoint/2010/main" val="3021940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2E38B8-B0B4-AD41-AC6E-B781F46A9FD3}" type="slidenum">
              <a:rPr lang="en-US" smtClean="0"/>
              <a:pPr/>
              <a:t>9</a:t>
            </a:fld>
            <a:endParaRPr lang="en-US" dirty="0"/>
          </a:p>
        </p:txBody>
      </p:sp>
      <p:sp>
        <p:nvSpPr>
          <p:cNvPr id="5" name="Footer Placeholder 4"/>
          <p:cNvSpPr>
            <a:spLocks noGrp="1"/>
          </p:cNvSpPr>
          <p:nvPr>
            <p:ph type="ftr" sz="quarter" idx="4"/>
          </p:nvPr>
        </p:nvSpPr>
        <p:spPr/>
        <p:txBody>
          <a:bodyPr/>
          <a:lstStyle/>
          <a:p>
            <a:r>
              <a:rPr lang="en-US"/>
              <a:t>Group Name / DOC ID / Month XX, 2022 / © 2022 IBM Corporation</a:t>
            </a:r>
            <a:endParaRPr lang="en-US" dirty="0"/>
          </a:p>
        </p:txBody>
      </p:sp>
    </p:spTree>
    <p:extLst>
      <p:ext uri="{BB962C8B-B14F-4D97-AF65-F5344CB8AC3E}">
        <p14:creationId xmlns:p14="http://schemas.microsoft.com/office/powerpoint/2010/main" val="37169193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22450" y="228600"/>
            <a:ext cx="3213100" cy="1808163"/>
          </a:xfrm>
        </p:spPr>
      </p:sp>
      <p:sp>
        <p:nvSpPr>
          <p:cNvPr id="3" name="Notes Placeholder 2"/>
          <p:cNvSpPr>
            <a:spLocks noGrp="1"/>
          </p:cNvSpPr>
          <p:nvPr>
            <p:ph type="body" idx="1"/>
          </p:nvPr>
        </p:nvSpPr>
        <p:spPr/>
        <p:txBody>
          <a:bodyPr/>
          <a:lstStyle/>
          <a:p>
            <a:r>
              <a:rPr lang="en-US" sz="1200" dirty="0"/>
              <a:t>Source:</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200" dirty="0"/>
              <a:t>2023 IBM IBV Gen AI Modernization &amp; dev migration final (Overall n=216), Q5.3 Options (3) and (4) combined.</a:t>
            </a:r>
          </a:p>
          <a:p>
            <a:pPr marL="342900" marR="0" lvl="0" indent="-342900" algn="l" defTabSz="1463040" rtl="0" eaLnBrk="1" fontAlgn="auto" latinLnBrk="0" hangingPunct="1">
              <a:lnSpc>
                <a:spcPct val="100000"/>
              </a:lnSpc>
              <a:spcBef>
                <a:spcPts val="960"/>
              </a:spcBef>
              <a:spcAft>
                <a:spcPts val="0"/>
              </a:spcAft>
              <a:buClrTx/>
              <a:buSzTx/>
              <a:buFontTx/>
              <a:buAutoNum type="arabicPeriod"/>
              <a:tabLst/>
              <a:defRPr/>
            </a:pPr>
            <a:r>
              <a:rPr lang="en-US" sz="1200" dirty="0"/>
              <a:t>2023 IBM IBV The power of AI and automation final (Overall n=2000) cut by Q2.7 (Criticality), Q20.1 Options (4) and (5) combined.</a:t>
            </a:r>
          </a:p>
        </p:txBody>
      </p:sp>
      <p:sp>
        <p:nvSpPr>
          <p:cNvPr id="4" name="Slide Number Placeholder 3"/>
          <p:cNvSpPr>
            <a:spLocks noGrp="1"/>
          </p:cNvSpPr>
          <p:nvPr>
            <p:ph type="sldNum" sz="quarter" idx="10"/>
          </p:nvPr>
        </p:nvSpPr>
        <p:spPr/>
        <p:txBody>
          <a:bodyPr/>
          <a:lstStyle/>
          <a:p>
            <a:fld id="{698D0594-4E60-8F4B-8226-C705B94694A4}" type="slidenum">
              <a:rPr lang="en-US" smtClean="0"/>
              <a:pPr/>
              <a:t>10</a:t>
            </a:fld>
            <a:endParaRPr lang="en-US" dirty="0"/>
          </a:p>
        </p:txBody>
      </p:sp>
    </p:spTree>
    <p:extLst>
      <p:ext uri="{BB962C8B-B14F-4D97-AF65-F5344CB8AC3E}">
        <p14:creationId xmlns:p14="http://schemas.microsoft.com/office/powerpoint/2010/main" val="1100424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8.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1] Divider ">
    <p:bg>
      <p:bgPr>
        <a:solidFill>
          <a:srgbClr val="E5F6F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199" y="457200"/>
            <a:ext cx="10515601" cy="3657600"/>
          </a:xfrm>
        </p:spPr>
        <p:txBody>
          <a:bodyPr>
            <a:noAutofit/>
          </a:bodyPr>
          <a:lstStyle>
            <a:lvl1pPr>
              <a:defRPr sz="8800" b="0" i="0">
                <a:solidFill>
                  <a:schemeClr val="accent3"/>
                </a:solidFill>
                <a:latin typeface="IBM Plex Sans ExtLt" panose="020B0303050203000203" pitchFamily="34" charset="0"/>
              </a:defRPr>
            </a:lvl1pPr>
          </a:lstStyle>
          <a:p>
            <a:r>
              <a:rPr lang="en-US" dirty="0"/>
              <a:t>Click to edit Master title style</a:t>
            </a:r>
            <a:br>
              <a:rPr lang="en-US" dirty="0"/>
            </a:br>
            <a:endParaRPr lang="en-US" dirty="0"/>
          </a:p>
        </p:txBody>
      </p:sp>
      <p:sp>
        <p:nvSpPr>
          <p:cNvPr id="3" name="TextBox 2">
            <a:extLst>
              <a:ext uri="{FF2B5EF4-FFF2-40B4-BE49-F238E27FC236}">
                <a16:creationId xmlns:a16="http://schemas.microsoft.com/office/drawing/2014/main" id="{8B055B62-85F6-AA56-675E-2EF3D8689983}"/>
              </a:ext>
            </a:extLst>
          </p:cNvPr>
          <p:cNvSpPr txBox="1"/>
          <p:nvPr userDrawn="1"/>
        </p:nvSpPr>
        <p:spPr>
          <a:xfrm>
            <a:off x="382137" y="9553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936886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66459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5]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2057400" rIns="2286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315201"/>
            <a:ext cx="3200396"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 Placeholder 4">
            <a:extLst>
              <a:ext uri="{FF2B5EF4-FFF2-40B4-BE49-F238E27FC236}">
                <a16:creationId xmlns:a16="http://schemas.microsoft.com/office/drawing/2014/main" id="{0FAAB340-DA0C-3F65-9E06-41AECABC46CF}"/>
              </a:ext>
            </a:extLst>
          </p:cNvPr>
          <p:cNvSpPr>
            <a:spLocks noGrp="1"/>
          </p:cNvSpPr>
          <p:nvPr>
            <p:ph type="body" sz="quarter" idx="19" hasCustomPrompt="1"/>
          </p:nvPr>
        </p:nvSpPr>
        <p:spPr>
          <a:xfrm>
            <a:off x="11201400" y="2057400"/>
            <a:ext cx="29718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4" name="Text Placeholder 4">
            <a:extLst>
              <a:ext uri="{FF2B5EF4-FFF2-40B4-BE49-F238E27FC236}">
                <a16:creationId xmlns:a16="http://schemas.microsoft.com/office/drawing/2014/main" id="{106F4451-1770-CA22-C458-C2F5BA675AD6}"/>
              </a:ext>
            </a:extLst>
          </p:cNvPr>
          <p:cNvSpPr>
            <a:spLocks noGrp="1"/>
          </p:cNvSpPr>
          <p:nvPr>
            <p:ph type="body" sz="quarter" idx="20" hasCustomPrompt="1"/>
          </p:nvPr>
        </p:nvSpPr>
        <p:spPr>
          <a:xfrm>
            <a:off x="7543800"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5" name="Text Placeholder 4">
            <a:extLst>
              <a:ext uri="{FF2B5EF4-FFF2-40B4-BE49-F238E27FC236}">
                <a16:creationId xmlns:a16="http://schemas.microsoft.com/office/drawing/2014/main" id="{9DDFA44D-6CDA-6846-5298-766EA2CEF034}"/>
              </a:ext>
            </a:extLst>
          </p:cNvPr>
          <p:cNvSpPr>
            <a:spLocks noGrp="1"/>
          </p:cNvSpPr>
          <p:nvPr>
            <p:ph type="body" sz="quarter" idx="21" hasCustomPrompt="1"/>
          </p:nvPr>
        </p:nvSpPr>
        <p:spPr>
          <a:xfrm>
            <a:off x="3886199" y="2057400"/>
            <a:ext cx="34290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16" name="Text Placeholder 4">
            <a:extLst>
              <a:ext uri="{FF2B5EF4-FFF2-40B4-BE49-F238E27FC236}">
                <a16:creationId xmlns:a16="http://schemas.microsoft.com/office/drawing/2014/main" id="{7BF8B085-3833-5C98-9358-FB6A52C8185C}"/>
              </a:ext>
            </a:extLst>
          </p:cNvPr>
          <p:cNvSpPr>
            <a:spLocks noGrp="1"/>
          </p:cNvSpPr>
          <p:nvPr>
            <p:ph type="body" sz="quarter" idx="22" hasCustomPrompt="1"/>
          </p:nvPr>
        </p:nvSpPr>
        <p:spPr>
          <a:xfrm>
            <a:off x="457196" y="2057400"/>
            <a:ext cx="3200400" cy="1510283"/>
          </a:xfrm>
          <a:ln w="3175">
            <a:noFill/>
          </a:ln>
        </p:spPr>
        <p:txBody>
          <a:bodyPr lIns="228600" tIns="182880" rIns="228600"/>
          <a:lstStyle>
            <a:lvl1pPr>
              <a:defRPr sz="7200" b="0" i="0">
                <a:solidFill>
                  <a:srgbClr val="1192E8"/>
                </a:solidFill>
                <a:latin typeface="IBM Plex Sans Thin" panose="020B02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a:t>
            </a:r>
          </a:p>
        </p:txBody>
      </p:sp>
      <p:sp>
        <p:nvSpPr>
          <p:cNvPr id="4" name="Text Placeholder 7">
            <a:extLst>
              <a:ext uri="{FF2B5EF4-FFF2-40B4-BE49-F238E27FC236}">
                <a16:creationId xmlns:a16="http://schemas.microsoft.com/office/drawing/2014/main" id="{F8A06D59-B511-D848-EB3E-40734B43FDE5}"/>
              </a:ext>
            </a:extLst>
          </p:cNvPr>
          <p:cNvSpPr>
            <a:spLocks noGrp="1"/>
          </p:cNvSpPr>
          <p:nvPr>
            <p:ph type="body" sz="quarter" idx="23"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5614442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6] 4-column ">
    <p:spTree>
      <p:nvGrpSpPr>
        <p:cNvPr id="1" name=""/>
        <p:cNvGrpSpPr/>
        <p:nvPr/>
      </p:nvGrpSpPr>
      <p:grpSpPr>
        <a:xfrm>
          <a:off x="0" y="0"/>
          <a:ext cx="0" cy="0"/>
          <a:chOff x="0" y="0"/>
          <a:chExt cx="0" cy="0"/>
        </a:xfrm>
      </p:grpSpPr>
      <p:sp>
        <p:nvSpPr>
          <p:cNvPr id="2" name="Title"/>
          <p:cNvSpPr>
            <a:spLocks noGrp="1"/>
          </p:cNvSpPr>
          <p:nvPr>
            <p:ph type="title"/>
          </p:nvPr>
        </p:nvSpPr>
        <p:spPr>
          <a:xfrm>
            <a:off x="0" y="0"/>
            <a:ext cx="14630400" cy="4111141"/>
          </a:xfrm>
          <a:noFill/>
        </p:spPr>
        <p:txBody>
          <a:bodyPr lIns="457200" tIns="457200" rIns="228600" bIns="228600"/>
          <a:lstStyle>
            <a:lvl1pPr>
              <a:defRPr sz="7200" b="0" i="0">
                <a:solidFill>
                  <a:schemeClr val="tx1"/>
                </a:solidFill>
                <a:latin typeface="IBM Plex Sans ExtLt" panose="020B0303050203000203" pitchFamily="34" charset="0"/>
              </a:defRPr>
            </a:lvl1pPr>
          </a:lstStyle>
          <a:p>
            <a:r>
              <a:rPr lang="en-US" dirty="0"/>
              <a:t>Click to edit Master title style</a:t>
            </a:r>
          </a:p>
        </p:txBody>
      </p:sp>
      <p:sp>
        <p:nvSpPr>
          <p:cNvPr id="13" name="Content Placeholder 1"/>
          <p:cNvSpPr>
            <a:spLocks noGrp="1"/>
          </p:cNvSpPr>
          <p:nvPr>
            <p:ph sz="quarter" idx="20"/>
          </p:nvPr>
        </p:nvSpPr>
        <p:spPr>
          <a:xfrm>
            <a:off x="0" y="4112262"/>
            <a:ext cx="3657600" cy="4117339"/>
          </a:xfrm>
          <a:noFill/>
        </p:spPr>
        <p:txBody>
          <a:bodyPr lIns="457200" tIns="0" rIns="228600" bIns="228600"/>
          <a:lstStyle>
            <a:lvl1pPr>
              <a:defRPr>
                <a:solidFill>
                  <a:schemeClr val="tx1"/>
                </a:solidFill>
              </a:defRPr>
            </a:lvl1pPr>
          </a:lstStyle>
          <a:p>
            <a:pPr lvl="0"/>
            <a:r>
              <a:rPr lang="en-US" dirty="0"/>
              <a:t>Click to edit Master text styles</a:t>
            </a:r>
          </a:p>
        </p:txBody>
      </p:sp>
      <p:sp>
        <p:nvSpPr>
          <p:cNvPr id="12" name="Content Placeholder 2"/>
          <p:cNvSpPr>
            <a:spLocks noGrp="1"/>
          </p:cNvSpPr>
          <p:nvPr>
            <p:ph sz="quarter" idx="19"/>
          </p:nvPr>
        </p:nvSpPr>
        <p:spPr>
          <a:xfrm>
            <a:off x="3657602" y="4112262"/>
            <a:ext cx="3657600" cy="4117339"/>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9" name="Content Placeholder 3"/>
          <p:cNvSpPr>
            <a:spLocks noGrp="1"/>
          </p:cNvSpPr>
          <p:nvPr>
            <p:ph sz="quarter" idx="17"/>
          </p:nvPr>
        </p:nvSpPr>
        <p:spPr>
          <a:xfrm>
            <a:off x="7315200" y="4112259"/>
            <a:ext cx="3657600" cy="4117341"/>
          </a:xfrm>
          <a:noFill/>
          <a:ln>
            <a:noFill/>
          </a:ln>
        </p:spPr>
        <p:txBody>
          <a:bodyPr lIns="228600" tIns="0" rIns="228600" bIns="228600"/>
          <a:lstStyle>
            <a:lvl1pPr>
              <a:defRPr>
                <a:solidFill>
                  <a:schemeClr val="tx1"/>
                </a:solidFill>
              </a:defRPr>
            </a:lvl1pPr>
          </a:lstStyle>
          <a:p>
            <a:pPr lvl="0"/>
            <a:r>
              <a:rPr lang="en-US"/>
              <a:t>Click to edit Master text styles</a:t>
            </a:r>
          </a:p>
        </p:txBody>
      </p:sp>
      <p:sp>
        <p:nvSpPr>
          <p:cNvPr id="10" name="Content Placeholder 4"/>
          <p:cNvSpPr>
            <a:spLocks noGrp="1"/>
          </p:cNvSpPr>
          <p:nvPr>
            <p:ph sz="quarter" idx="18"/>
          </p:nvPr>
        </p:nvSpPr>
        <p:spPr>
          <a:xfrm>
            <a:off x="10972800" y="4112259"/>
            <a:ext cx="3657600" cy="4117341"/>
          </a:xfrm>
          <a:noFill/>
          <a:ln>
            <a:noFill/>
          </a:ln>
        </p:spPr>
        <p:txBody>
          <a:bodyPr lIns="228600" tIns="0" rIns="457200" bIns="228600"/>
          <a:lstStyle>
            <a:lvl1pPr>
              <a:defRPr>
                <a:solidFill>
                  <a:schemeClr val="tx1"/>
                </a:solidFill>
              </a:defRPr>
            </a:lvl1pPr>
          </a:lstStyle>
          <a:p>
            <a:pPr lvl="0"/>
            <a:r>
              <a:rPr lang="en-US"/>
              <a:t>Click to edit Master text styles</a:t>
            </a:r>
          </a:p>
        </p:txBody>
      </p:sp>
      <p:cxnSp>
        <p:nvCxnSpPr>
          <p:cNvPr id="15" name="Straight Connector 14">
            <a:extLst>
              <a:ext uri="{FF2B5EF4-FFF2-40B4-BE49-F238E27FC236}">
                <a16:creationId xmlns:a16="http://schemas.microsoft.com/office/drawing/2014/main" id="{38320A1C-9D4D-2642-8A60-4D7502759E0A}"/>
              </a:ext>
            </a:extLst>
          </p:cNvPr>
          <p:cNvCxnSpPr>
            <a:cxnSpLocks/>
          </p:cNvCxnSpPr>
          <p:nvPr userDrawn="1"/>
        </p:nvCxnSpPr>
        <p:spPr bwMode="auto">
          <a:xfrm flipV="1">
            <a:off x="36576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551D6F0D-CE7A-AD49-AE36-D798DDFEB592}"/>
              </a:ext>
            </a:extLst>
          </p:cNvPr>
          <p:cNvCxnSpPr>
            <a:cxnSpLocks/>
          </p:cNvCxnSpPr>
          <p:nvPr userDrawn="1"/>
        </p:nvCxnSpPr>
        <p:spPr bwMode="auto">
          <a:xfrm flipV="1">
            <a:off x="7315200" y="4114800"/>
            <a:ext cx="0" cy="370332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CE4FA535-4023-394A-90AB-A2087397CBB3}"/>
              </a:ext>
            </a:extLst>
          </p:cNvPr>
          <p:cNvCxnSpPr>
            <a:cxnSpLocks/>
          </p:cNvCxnSpPr>
          <p:nvPr userDrawn="1"/>
        </p:nvCxnSpPr>
        <p:spPr bwMode="auto">
          <a:xfrm flipV="1">
            <a:off x="10972800" y="4111142"/>
            <a:ext cx="0" cy="3706978"/>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1" name="Text Placeholder 13">
            <a:extLst>
              <a:ext uri="{FF2B5EF4-FFF2-40B4-BE49-F238E27FC236}">
                <a16:creationId xmlns:a16="http://schemas.microsoft.com/office/drawing/2014/main" id="{A3F9652D-1ED3-764F-8248-7935C4D05E74}"/>
              </a:ext>
            </a:extLst>
          </p:cNvPr>
          <p:cNvSpPr>
            <a:spLocks noGrp="1"/>
          </p:cNvSpPr>
          <p:nvPr>
            <p:ph type="body" sz="quarter" idx="15"/>
          </p:nvPr>
        </p:nvSpPr>
        <p:spPr>
          <a:xfrm>
            <a:off x="457201" y="7315201"/>
            <a:ext cx="297179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30F58E0B-5609-316D-3129-010266CADBA6}"/>
              </a:ext>
            </a:extLst>
          </p:cNvPr>
          <p:cNvSpPr>
            <a:spLocks noGrp="1"/>
          </p:cNvSpPr>
          <p:nvPr>
            <p:ph type="body" sz="quarter" idx="21"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447766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7] 4-column ">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54A82D6-4DC9-6F47-3EB8-50E648F2D359}"/>
              </a:ext>
            </a:extLst>
          </p:cNvPr>
          <p:cNvSpPr/>
          <p:nvPr userDrawn="1"/>
        </p:nvSpPr>
        <p:spPr bwMode="auto">
          <a:xfrm>
            <a:off x="0" y="4114800"/>
            <a:ext cx="14630400" cy="4114800"/>
          </a:xfrm>
          <a:prstGeom prst="rect">
            <a:avLst/>
          </a:prstGeom>
          <a:solidFill>
            <a:srgbClr val="E5F6FF"/>
          </a:solidFill>
          <a:ln w="19050">
            <a:noFill/>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System Font Regular"/>
              <a:buNone/>
              <a:tabLst/>
            </a:pPr>
            <a:endParaRPr kumimoji="0" lang="en-US" sz="1400" b="0" i="0" u="none" strike="noStrike" cap="none" normalizeH="0" baseline="0" dirty="0">
              <a:ln>
                <a:noFill/>
              </a:ln>
              <a:solidFill>
                <a:schemeClr val="bg1"/>
              </a:solidFill>
              <a:effectLst/>
              <a:latin typeface="+mn-lt"/>
            </a:endParaRPr>
          </a:p>
        </p:txBody>
      </p:sp>
      <p:sp>
        <p:nvSpPr>
          <p:cNvPr id="16" name="Content Placeholder 2"/>
          <p:cNvSpPr>
            <a:spLocks noGrp="1"/>
          </p:cNvSpPr>
          <p:nvPr>
            <p:ph idx="13"/>
          </p:nvPr>
        </p:nvSpPr>
        <p:spPr>
          <a:xfrm>
            <a:off x="73152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2"/>
          <p:cNvSpPr>
            <a:spLocks noGrp="1"/>
          </p:cNvSpPr>
          <p:nvPr>
            <p:ph idx="14"/>
          </p:nvPr>
        </p:nvSpPr>
        <p:spPr>
          <a:xfrm>
            <a:off x="10973773"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p:cNvSpPr>
            <a:spLocks noGrp="1"/>
          </p:cNvSpPr>
          <p:nvPr>
            <p:ph idx="1"/>
          </p:nvPr>
        </p:nvSpPr>
        <p:spPr>
          <a:xfrm>
            <a:off x="0" y="4114797"/>
            <a:ext cx="3657600" cy="4114800"/>
          </a:xfrm>
          <a:prstGeom prst="rect">
            <a:avLst/>
          </a:prstGeom>
          <a:noFill/>
        </p:spPr>
        <p:txBody>
          <a:bodyPr lIns="4572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2"/>
          </p:nvPr>
        </p:nvSpPr>
        <p:spPr>
          <a:xfrm>
            <a:off x="3657600" y="4114800"/>
            <a:ext cx="3657600" cy="4114800"/>
          </a:xfrm>
          <a:prstGeom prst="rect">
            <a:avLst/>
          </a:prstGeom>
          <a:noFill/>
        </p:spPr>
        <p:txBody>
          <a:bodyPr lIns="228600" tIns="228600" rIns="228600">
            <a:noAutofit/>
          </a:bodyPr>
          <a:lstStyle>
            <a:lvl1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hasCustomPrompt="1"/>
          </p:nvPr>
        </p:nvSpPr>
        <p:spPr>
          <a:xfrm>
            <a:off x="457200" y="438912"/>
            <a:ext cx="8686800" cy="1143000"/>
          </a:xfrm>
        </p:spPr>
        <p:txBody>
          <a:bodyPr>
            <a:noAutofit/>
          </a:bodyPr>
          <a:lstStyle>
            <a:lvl1pPr>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cxnSp>
        <p:nvCxnSpPr>
          <p:cNvPr id="24" name="Straight Connector 23"/>
          <p:cNvCxnSpPr/>
          <p:nvPr userDrawn="1"/>
        </p:nvCxnSpPr>
        <p:spPr>
          <a:xfrm>
            <a:off x="73152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userDrawn="1"/>
        </p:nvCxnSpPr>
        <p:spPr>
          <a:xfrm>
            <a:off x="109728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userDrawn="1"/>
        </p:nvCxnSpPr>
        <p:spPr>
          <a:xfrm>
            <a:off x="3657600" y="4114800"/>
            <a:ext cx="0" cy="3657600"/>
          </a:xfrm>
          <a:prstGeom prst="line">
            <a:avLst/>
          </a:prstGeom>
          <a:ln w="3175">
            <a:solidFill>
              <a:schemeClr val="bg2"/>
            </a:solidFill>
          </a:ln>
          <a:effectLst/>
        </p:spPr>
        <p:style>
          <a:lnRef idx="2">
            <a:schemeClr val="accent1"/>
          </a:lnRef>
          <a:fillRef idx="0">
            <a:schemeClr val="accent1"/>
          </a:fillRef>
          <a:effectRef idx="1">
            <a:schemeClr val="accent1"/>
          </a:effectRef>
          <a:fontRef idx="minor">
            <a:schemeClr val="tx1"/>
          </a:fontRef>
        </p:style>
      </p:cxnSp>
      <p:sp>
        <p:nvSpPr>
          <p:cNvPr id="21" name="Date Placeholder 2"/>
          <p:cNvSpPr txBox="1">
            <a:spLocks/>
          </p:cNvSpPr>
          <p:nvPr userDrawn="1"/>
        </p:nvSpPr>
        <p:spPr>
          <a:xfrm>
            <a:off x="2256150" y="7899657"/>
            <a:ext cx="1371600" cy="220571"/>
          </a:xfrm>
          <a:prstGeom prst="rect">
            <a:avLst/>
          </a:prstGeom>
        </p:spPr>
        <p:txBody>
          <a:bodyPr lIns="0" tIns="0" rIns="0" bIns="0" anchor="ctr"/>
          <a:lstStyle>
            <a:defPPr>
              <a:defRPr lang="en-US"/>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fontAlgn="auto">
              <a:spcBef>
                <a:spcPts val="0"/>
              </a:spcBef>
              <a:spcAft>
                <a:spcPts val="0"/>
              </a:spcAft>
              <a:tabLst/>
              <a:defRPr/>
            </a:pPr>
            <a:r>
              <a:rPr lang="en-US" sz="798" b="0" i="0" dirty="0">
                <a:solidFill>
                  <a:schemeClr val="bg2">
                    <a:alpha val="60000"/>
                  </a:schemeClr>
                </a:solidFill>
                <a:latin typeface="IBM Plex Sans" charset="0"/>
                <a:ea typeface="IBM Plex Sans" charset="0"/>
                <a:cs typeface="IBM Plex Sans" charset="0"/>
              </a:rPr>
              <a:t> </a:t>
            </a:r>
            <a:fld id="{7C9968D1-C8E5-4FE3-AED4-7D4518C301B3}" type="datetime3">
              <a:rPr lang="en-US" sz="798" b="0" i="0" smtClean="0">
                <a:solidFill>
                  <a:schemeClr val="bg2">
                    <a:alpha val="60000"/>
                  </a:schemeClr>
                </a:solidFill>
                <a:latin typeface="IBM Plex Sans" charset="0"/>
                <a:ea typeface="IBM Plex Sans" charset="0"/>
                <a:cs typeface="IBM Plex Sans" charset="0"/>
              </a:rPr>
              <a:pPr marL="0" indent="0" fontAlgn="auto">
                <a:spcBef>
                  <a:spcPts val="0"/>
                </a:spcBef>
                <a:spcAft>
                  <a:spcPts val="0"/>
                </a:spcAft>
                <a:tabLst/>
                <a:defRPr/>
              </a:pPr>
              <a:t>31 January 2025</a:t>
            </a:fld>
            <a:endParaRPr lang="en-US" sz="798" b="0" i="0" dirty="0">
              <a:solidFill>
                <a:schemeClr val="bg2">
                  <a:alpha val="60000"/>
                </a:schemeClr>
              </a:solidFill>
              <a:latin typeface="IBM Plex Sans" charset="0"/>
              <a:ea typeface="IBM Plex Sans" charset="0"/>
              <a:cs typeface="IBM Plex Sans" charset="0"/>
            </a:endParaRPr>
          </a:p>
        </p:txBody>
      </p:sp>
      <p:pic>
        <p:nvPicPr>
          <p:cNvPr id="13" name="Picture 12">
            <a:extLst>
              <a:ext uri="{FF2B5EF4-FFF2-40B4-BE49-F238E27FC236}">
                <a16:creationId xmlns:a16="http://schemas.microsoft.com/office/drawing/2014/main" id="{803969F6-865B-0B4F-8298-67A388D41C4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6" name="Straight Connector 5">
            <a:extLst>
              <a:ext uri="{FF2B5EF4-FFF2-40B4-BE49-F238E27FC236}">
                <a16:creationId xmlns:a16="http://schemas.microsoft.com/office/drawing/2014/main" id="{4E5B9D5C-D12E-4156-D73A-70AD9E5EAAA0}"/>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03B57EE0-2027-64C5-37BE-11D5CA2AB609}"/>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34AA72CF-4F11-DB8A-48D9-916C9FF9BFB4}"/>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9" name="Footer Placeholder 3">
            <a:extLst>
              <a:ext uri="{FF2B5EF4-FFF2-40B4-BE49-F238E27FC236}">
                <a16:creationId xmlns:a16="http://schemas.microsoft.com/office/drawing/2014/main" id="{32109157-B1C1-37A4-025F-FFCC7F383B05}"/>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10" name="Footer Placeholder 3">
            <a:extLst>
              <a:ext uri="{FF2B5EF4-FFF2-40B4-BE49-F238E27FC236}">
                <a16:creationId xmlns:a16="http://schemas.microsoft.com/office/drawing/2014/main" id="{4356F305-2C49-348E-A612-6F480BB26CAC}"/>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1" name="TextBox 10">
            <a:extLst>
              <a:ext uri="{FF2B5EF4-FFF2-40B4-BE49-F238E27FC236}">
                <a16:creationId xmlns:a16="http://schemas.microsoft.com/office/drawing/2014/main" id="{BF425C24-473B-038D-035D-11F33758B5C2}"/>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9" name="Text Placeholder 13">
            <a:extLst>
              <a:ext uri="{FF2B5EF4-FFF2-40B4-BE49-F238E27FC236}">
                <a16:creationId xmlns:a16="http://schemas.microsoft.com/office/drawing/2014/main" id="{6798544B-6270-4946-957E-CC2C772008D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F620D948-17C0-BAA2-E2CF-AD6656849CA1}"/>
              </a:ext>
            </a:extLst>
          </p:cNvPr>
          <p:cNvSpPr>
            <a:spLocks noGrp="1"/>
          </p:cNvSpPr>
          <p:nvPr>
            <p:ph type="body" sz="quarter" idx="17" hasCustomPrompt="1"/>
          </p:nvPr>
        </p:nvSpPr>
        <p:spPr>
          <a:xfrm>
            <a:off x="457199" y="182880"/>
            <a:ext cx="3200393" cy="246887"/>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6085150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8244866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2] hd, variable; 2 txt">
    <p:spTree>
      <p:nvGrpSpPr>
        <p:cNvPr id="1" name=""/>
        <p:cNvGrpSpPr/>
        <p:nvPr/>
      </p:nvGrpSpPr>
      <p:grpSpPr>
        <a:xfrm>
          <a:off x="0" y="0"/>
          <a:ext cx="0" cy="0"/>
          <a:chOff x="0" y="0"/>
          <a:chExt cx="0" cy="0"/>
        </a:xfrm>
      </p:grpSpPr>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1044002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1] 3 col">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7A91E8-27A9-964C-8402-CAA5D6AE9A76}"/>
              </a:ext>
            </a:extLst>
          </p:cNvPr>
          <p:cNvSpPr/>
          <p:nvPr userDrawn="1"/>
        </p:nvSpPr>
        <p:spPr>
          <a:xfrm>
            <a:off x="-2" y="0"/>
            <a:ext cx="3654203"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77A7C1D1-E1CB-1742-A3BF-94023278D39A}"/>
              </a:ext>
            </a:extLst>
          </p:cNvPr>
          <p:cNvSpPr>
            <a:spLocks noGrp="1"/>
          </p:cNvSpPr>
          <p:nvPr>
            <p:ph type="title"/>
          </p:nvPr>
        </p:nvSpPr>
        <p:spPr>
          <a:xfrm>
            <a:off x="457201" y="685800"/>
            <a:ext cx="2971800" cy="3154994"/>
          </a:xfrm>
        </p:spPr>
        <p:txBody>
          <a:bodyPr lIns="0" tIns="0" rIns="0" bIns="0" anchor="t" anchorCtr="0"/>
          <a:lstStyle>
            <a:lvl1pPr>
              <a:defRPr sz="3200">
                <a:solidFill>
                  <a:srgbClr val="001141"/>
                </a:solidFill>
              </a:defRPr>
            </a:lvl1pPr>
          </a:lstStyle>
          <a:p>
            <a:r>
              <a:rPr lang="en-US" dirty="0"/>
              <a:t>Click to edit Master title style</a:t>
            </a:r>
          </a:p>
        </p:txBody>
      </p:sp>
      <p:sp>
        <p:nvSpPr>
          <p:cNvPr id="9" name="Text Placeholder 3">
            <a:extLst>
              <a:ext uri="{FF2B5EF4-FFF2-40B4-BE49-F238E27FC236}">
                <a16:creationId xmlns:a16="http://schemas.microsoft.com/office/drawing/2014/main" id="{D4D69191-E751-6A44-8799-858D837B74D0}"/>
              </a:ext>
            </a:extLst>
          </p:cNvPr>
          <p:cNvSpPr>
            <a:spLocks noGrp="1"/>
          </p:cNvSpPr>
          <p:nvPr>
            <p:ph type="body" sz="half" idx="2"/>
          </p:nvPr>
        </p:nvSpPr>
        <p:spPr>
          <a:xfrm>
            <a:off x="457201" y="4114799"/>
            <a:ext cx="2971800" cy="2926397"/>
          </a:xfrm>
        </p:spPr>
        <p:txBody>
          <a:bodyPr lIns="0" tIns="0" rIns="0" bIns="0"/>
          <a:lstStyle>
            <a:lvl1pPr marL="0" indent="0">
              <a:buNone/>
              <a:defRPr sz="16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cxnSp>
        <p:nvCxnSpPr>
          <p:cNvPr id="15" name="Straight Connector 14">
            <a:extLst>
              <a:ext uri="{FF2B5EF4-FFF2-40B4-BE49-F238E27FC236}">
                <a16:creationId xmlns:a16="http://schemas.microsoft.com/office/drawing/2014/main" id="{8697BCA7-C177-124C-A104-55300A7FA178}"/>
              </a:ext>
            </a:extLst>
          </p:cNvPr>
          <p:cNvCxnSpPr/>
          <p:nvPr userDrawn="1"/>
        </p:nvCxnSpPr>
        <p:spPr>
          <a:xfrm flipV="1">
            <a:off x="10972800"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BB577B-B07D-D447-A615-CA819C93FEE4}"/>
              </a:ext>
            </a:extLst>
          </p:cNvPr>
          <p:cNvCxnSpPr/>
          <p:nvPr userDrawn="1"/>
        </p:nvCxnSpPr>
        <p:spPr>
          <a:xfrm flipV="1">
            <a:off x="7313146" y="457200"/>
            <a:ext cx="0" cy="7315200"/>
          </a:xfrm>
          <a:prstGeom prst="line">
            <a:avLst/>
          </a:prstGeom>
          <a:ln w="3175">
            <a:solidFill>
              <a:srgbClr val="001141"/>
            </a:solidFill>
          </a:ln>
        </p:spPr>
        <p:style>
          <a:lnRef idx="1">
            <a:schemeClr val="accent1"/>
          </a:lnRef>
          <a:fillRef idx="0">
            <a:schemeClr val="accent1"/>
          </a:fillRef>
          <a:effectRef idx="0">
            <a:schemeClr val="accent1"/>
          </a:effectRef>
          <a:fontRef idx="minor">
            <a:schemeClr val="tx1"/>
          </a:fontRef>
        </p:style>
      </p:cxnSp>
      <p:sp>
        <p:nvSpPr>
          <p:cNvPr id="22" name="Footer Placeholder 3">
            <a:extLst>
              <a:ext uri="{FF2B5EF4-FFF2-40B4-BE49-F238E27FC236}">
                <a16:creationId xmlns:a16="http://schemas.microsoft.com/office/drawing/2014/main" id="{6764DBC5-489D-7E4E-944D-52ABEDA307DC}"/>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26" name="Content Placeholder 2">
            <a:extLst>
              <a:ext uri="{FF2B5EF4-FFF2-40B4-BE49-F238E27FC236}">
                <a16:creationId xmlns:a16="http://schemas.microsoft.com/office/drawing/2014/main" id="{0B3512A8-17BF-9949-A2C4-C98E61A5AD47}"/>
              </a:ext>
            </a:extLst>
          </p:cNvPr>
          <p:cNvSpPr>
            <a:spLocks noGrp="1"/>
          </p:cNvSpPr>
          <p:nvPr>
            <p:ph idx="15"/>
          </p:nvPr>
        </p:nvSpPr>
        <p:spPr>
          <a:xfrm>
            <a:off x="75438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Content Placeholder 2">
            <a:extLst>
              <a:ext uri="{FF2B5EF4-FFF2-40B4-BE49-F238E27FC236}">
                <a16:creationId xmlns:a16="http://schemas.microsoft.com/office/drawing/2014/main" id="{54059447-EDE4-1A4B-868A-000E1469CEE2}"/>
              </a:ext>
            </a:extLst>
          </p:cNvPr>
          <p:cNvSpPr>
            <a:spLocks noGrp="1"/>
          </p:cNvSpPr>
          <p:nvPr>
            <p:ph idx="16"/>
          </p:nvPr>
        </p:nvSpPr>
        <p:spPr>
          <a:xfrm>
            <a:off x="3886200" y="2057401"/>
            <a:ext cx="32004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8" name="Content Placeholder 2">
            <a:extLst>
              <a:ext uri="{FF2B5EF4-FFF2-40B4-BE49-F238E27FC236}">
                <a16:creationId xmlns:a16="http://schemas.microsoft.com/office/drawing/2014/main" id="{F5BF4055-FFDF-9348-A2BB-C92C1D1F1C84}"/>
              </a:ext>
            </a:extLst>
          </p:cNvPr>
          <p:cNvSpPr>
            <a:spLocks noGrp="1"/>
          </p:cNvSpPr>
          <p:nvPr>
            <p:ph idx="17"/>
          </p:nvPr>
        </p:nvSpPr>
        <p:spPr>
          <a:xfrm>
            <a:off x="11201400" y="2057401"/>
            <a:ext cx="301752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13">
            <a:extLst>
              <a:ext uri="{FF2B5EF4-FFF2-40B4-BE49-F238E27FC236}">
                <a16:creationId xmlns:a16="http://schemas.microsoft.com/office/drawing/2014/main" id="{A39FE51C-EC10-E84B-86FF-C2D36AF6AA67}"/>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7" name="TextBox 16">
            <a:extLst>
              <a:ext uri="{FF2B5EF4-FFF2-40B4-BE49-F238E27FC236}">
                <a16:creationId xmlns:a16="http://schemas.microsoft.com/office/drawing/2014/main" id="{B55232CE-1271-6A46-BD1B-04B7E7F30491}"/>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3" name="Text Placeholder 7">
            <a:extLst>
              <a:ext uri="{FF2B5EF4-FFF2-40B4-BE49-F238E27FC236}">
                <a16:creationId xmlns:a16="http://schemas.microsoft.com/office/drawing/2014/main" id="{2457793A-26AD-4E03-28D3-B1C6A5DB6900}"/>
              </a:ext>
            </a:extLst>
          </p:cNvPr>
          <p:cNvSpPr>
            <a:spLocks noGrp="1"/>
          </p:cNvSpPr>
          <p:nvPr>
            <p:ph type="body" sz="quarter" idx="19"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532174744"/>
      </p:ext>
    </p:extLst>
  </p:cSld>
  <p:clrMapOvr>
    <a:masterClrMapping/>
  </p:clrMapOvr>
  <p:extLst>
    <p:ext uri="{DCECCB84-F9BA-43D5-87BE-67443E8EF086}">
      <p15:sldGuideLst xmlns:p15="http://schemas.microsoft.com/office/powerpoint/2012/main">
        <p15:guide id="1" orient="horz" pos="2592">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2] 3 col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162C2B9-5432-CA10-F618-841A174FC850}"/>
              </a:ext>
            </a:extLst>
          </p:cNvPr>
          <p:cNvSpPr>
            <a:spLocks noGrp="1"/>
          </p:cNvSpPr>
          <p:nvPr>
            <p:ph type="body" sz="half" idx="2"/>
          </p:nvPr>
        </p:nvSpPr>
        <p:spPr>
          <a:xfrm>
            <a:off x="365760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0" name="Content Placeholder 2"/>
          <p:cNvSpPr>
            <a:spLocks noGrp="1"/>
          </p:cNvSpPr>
          <p:nvPr>
            <p:ph idx="16"/>
          </p:nvPr>
        </p:nvSpPr>
        <p:spPr>
          <a:xfrm>
            <a:off x="36576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9" name="Content Placeholder 2"/>
          <p:cNvSpPr>
            <a:spLocks noGrp="1"/>
          </p:cNvSpPr>
          <p:nvPr>
            <p:ph idx="15"/>
          </p:nvPr>
        </p:nvSpPr>
        <p:spPr>
          <a:xfrm>
            <a:off x="73152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latin typeface="IBM Plex Sans" charset="0"/>
                <a:ea typeface="IBM Plex Sans" charset="0"/>
                <a:cs typeface="IBM Plex Sans" charset="0"/>
              </a:defRPr>
            </a:lvl2pPr>
            <a:lvl3pPr>
              <a:defRPr>
                <a:solidFill>
                  <a:schemeClr val="bg2"/>
                </a:solidFill>
                <a:latin typeface="IBM Plex Sans" charset="0"/>
                <a:ea typeface="IBM Plex Sans" charset="0"/>
                <a:cs typeface="IBM Plex Sans" charset="0"/>
              </a:defRPr>
            </a:lvl3pPr>
            <a:lvl4pPr>
              <a:defRPr>
                <a:solidFill>
                  <a:schemeClr val="bg2"/>
                </a:solidFill>
                <a:latin typeface="IBM Plex Sans" charset="0"/>
                <a:ea typeface="IBM Plex Sans" charset="0"/>
                <a:cs typeface="IBM Plex Sans" charset="0"/>
              </a:defRPr>
            </a:lvl4pPr>
            <a:lvl5pPr>
              <a:defRPr>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11" name="Content Placeholder 2"/>
          <p:cNvSpPr>
            <a:spLocks noGrp="1"/>
          </p:cNvSpPr>
          <p:nvPr>
            <p:ph idx="17"/>
          </p:nvPr>
        </p:nvSpPr>
        <p:spPr>
          <a:xfrm>
            <a:off x="10972800" y="2057401"/>
            <a:ext cx="3657600" cy="6172200"/>
          </a:xfrm>
        </p:spPr>
        <p:txBody>
          <a:bodyPr lIns="228600" tIns="0" rIns="228600">
            <a:noAutofit/>
          </a:bodyPr>
          <a:lstStyle>
            <a:lvl1pPr>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2200" b="1">
                <a:solidFill>
                  <a:schemeClr val="bg2"/>
                </a:solidFill>
                <a:latin typeface="IBM Plex Sans" charset="0"/>
                <a:ea typeface="IBM Plex Sans" charset="0"/>
                <a:cs typeface="IBM Plex Sans" charset="0"/>
              </a:defRPr>
            </a:lvl2pPr>
            <a:lvl3pPr>
              <a:defRPr sz="2200" b="1">
                <a:solidFill>
                  <a:schemeClr val="bg2"/>
                </a:solidFill>
                <a:latin typeface="IBM Plex Sans" charset="0"/>
                <a:ea typeface="IBM Plex Sans" charset="0"/>
                <a:cs typeface="IBM Plex Sans" charset="0"/>
              </a:defRPr>
            </a:lvl3pPr>
            <a:lvl4pPr>
              <a:defRPr sz="2200" b="1">
                <a:solidFill>
                  <a:schemeClr val="bg2"/>
                </a:solidFill>
                <a:latin typeface="IBM Plex Sans" charset="0"/>
                <a:ea typeface="IBM Plex Sans" charset="0"/>
                <a:cs typeface="IBM Plex Sans" charset="0"/>
              </a:defRPr>
            </a:lvl4pPr>
            <a:lvl5pPr>
              <a:defRPr sz="2200" b="1">
                <a:solidFill>
                  <a:schemeClr val="bg2"/>
                </a:solidFill>
                <a:latin typeface="IBM Plex Sans" charset="0"/>
                <a:ea typeface="IBM Plex Sans" charset="0"/>
                <a:cs typeface="IBM Plex Sans" charset="0"/>
              </a:defRPr>
            </a:lvl5pPr>
          </a:lstStyle>
          <a:p>
            <a:pPr lvl="0"/>
            <a:r>
              <a:rPr lang="en-US"/>
              <a:t>Click to edit Master text styles</a:t>
            </a:r>
          </a:p>
        </p:txBody>
      </p:sp>
      <p:sp>
        <p:nvSpPr>
          <p:cNvPr id="5" name="Title 1"/>
          <p:cNvSpPr>
            <a:spLocks noGrp="1"/>
          </p:cNvSpPr>
          <p:nvPr>
            <p:ph type="title"/>
          </p:nvPr>
        </p:nvSpPr>
        <p:spPr>
          <a:xfrm>
            <a:off x="457201" y="2057400"/>
            <a:ext cx="2971800" cy="3657600"/>
          </a:xfrm>
        </p:spPr>
        <p:txBody>
          <a:bodyPr>
            <a:noAutofit/>
          </a:bodyPr>
          <a:lstStyle>
            <a:lvl1pPr>
              <a:defRPr sz="2800" b="0" i="0">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r>
              <a:rPr lang="en-US"/>
              <a:t>Click to edit Master title style</a:t>
            </a:r>
            <a:endParaRPr lang="en-US" dirty="0"/>
          </a:p>
        </p:txBody>
      </p:sp>
      <p:sp>
        <p:nvSpPr>
          <p:cNvPr id="12" name="Text Placeholder 13">
            <a:extLst>
              <a:ext uri="{FF2B5EF4-FFF2-40B4-BE49-F238E27FC236}">
                <a16:creationId xmlns:a16="http://schemas.microsoft.com/office/drawing/2014/main" id="{FCBAA316-876A-094A-90E1-07FF5F9BC66A}"/>
              </a:ext>
            </a:extLst>
          </p:cNvPr>
          <p:cNvSpPr>
            <a:spLocks noGrp="1"/>
          </p:cNvSpPr>
          <p:nvPr>
            <p:ph type="body" sz="quarter" idx="18"/>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68B145D-D538-C0DF-3517-643AFFDAF28C}"/>
              </a:ext>
            </a:extLst>
          </p:cNvPr>
          <p:cNvSpPr>
            <a:spLocks noGrp="1"/>
          </p:cNvSpPr>
          <p:nvPr>
            <p:ph type="body" sz="quarter" idx="20"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14" name="Text Placeholder 3">
            <a:extLst>
              <a:ext uri="{FF2B5EF4-FFF2-40B4-BE49-F238E27FC236}">
                <a16:creationId xmlns:a16="http://schemas.microsoft.com/office/drawing/2014/main" id="{0AFDD405-D4C4-B0E0-7115-E1E7DA8AE228}"/>
              </a:ext>
            </a:extLst>
          </p:cNvPr>
          <p:cNvSpPr>
            <a:spLocks noGrp="1"/>
          </p:cNvSpPr>
          <p:nvPr>
            <p:ph type="body" sz="half" idx="21"/>
          </p:nvPr>
        </p:nvSpPr>
        <p:spPr>
          <a:xfrm>
            <a:off x="732028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5" name="Text Placeholder 3">
            <a:extLst>
              <a:ext uri="{FF2B5EF4-FFF2-40B4-BE49-F238E27FC236}">
                <a16:creationId xmlns:a16="http://schemas.microsoft.com/office/drawing/2014/main" id="{EFA99CD5-64AF-E1EA-1A16-19E44905244E}"/>
              </a:ext>
            </a:extLst>
          </p:cNvPr>
          <p:cNvSpPr>
            <a:spLocks noGrp="1"/>
          </p:cNvSpPr>
          <p:nvPr>
            <p:ph type="body" sz="half" idx="22"/>
          </p:nvPr>
        </p:nvSpPr>
        <p:spPr>
          <a:xfrm>
            <a:off x="10967720" y="0"/>
            <a:ext cx="3657600" cy="2057400"/>
          </a:xfrm>
        </p:spPr>
        <p:txBody>
          <a:bodyPr lIns="228600" tIns="640080" rIns="228600" bIns="0"/>
          <a:lstStyle>
            <a:lvl1pPr marL="0" indent="0">
              <a:buNone/>
              <a:defRPr sz="20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31993334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3] 3 col">
    <p:bg>
      <p:bgPr>
        <a:solidFill>
          <a:schemeClr val="bg1"/>
        </a:solidFill>
        <a:effectLst/>
      </p:bgPr>
    </p:bg>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9" name="Content Placeholder 2"/>
          <p:cNvSpPr>
            <a:spLocks noGrp="1"/>
          </p:cNvSpPr>
          <p:nvPr>
            <p:ph idx="10"/>
          </p:nvPr>
        </p:nvSpPr>
        <p:spPr>
          <a:xfrm>
            <a:off x="7543800" y="2057401"/>
            <a:ext cx="338328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886200" y="2057401"/>
            <a:ext cx="338328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11201400" y="2057401"/>
            <a:ext cx="3200400" cy="5257800"/>
          </a:xfrm>
        </p:spPr>
        <p:txBody>
          <a:bodyPr tIns="0">
            <a:noAutofit/>
          </a:bodyPr>
          <a:lstStyle>
            <a:lvl1pPr>
              <a:defRPr sz="1800">
                <a:solidFill>
                  <a:schemeClr val="tx1"/>
                </a:solidFill>
              </a:defRPr>
            </a:lvl1pPr>
            <a:lvl2pPr marL="182880" indent="-182880">
              <a:lnSpc>
                <a:spcPct val="110000"/>
              </a:lnSpc>
              <a:spcBef>
                <a:spcPts val="18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16" name="Footer Placeholder 3">
            <a:extLst>
              <a:ext uri="{FF2B5EF4-FFF2-40B4-BE49-F238E27FC236}">
                <a16:creationId xmlns:a16="http://schemas.microsoft.com/office/drawing/2014/main" id="{3F37BFFE-91A3-7B4D-B5B4-7DCEC3D1F2C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pic>
        <p:nvPicPr>
          <p:cNvPr id="12" name="Picture 11">
            <a:extLst>
              <a:ext uri="{FF2B5EF4-FFF2-40B4-BE49-F238E27FC236}">
                <a16:creationId xmlns:a16="http://schemas.microsoft.com/office/drawing/2014/main" id="{AEF33CE2-5DE7-B746-ABEB-505C0089599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D7E6FF0C-6C54-9B62-EC97-1040E2929872}"/>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822743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4] 3 col">
    <p:spTree>
      <p:nvGrpSpPr>
        <p:cNvPr id="1" name=""/>
        <p:cNvGrpSpPr/>
        <p:nvPr/>
      </p:nvGrpSpPr>
      <p:grpSpPr>
        <a:xfrm>
          <a:off x="0" y="0"/>
          <a:ext cx="0" cy="0"/>
          <a:chOff x="0" y="0"/>
          <a:chExt cx="0" cy="0"/>
        </a:xfrm>
      </p:grpSpPr>
      <p:sp>
        <p:nvSpPr>
          <p:cNvPr id="17" name="Content Placeholder 2"/>
          <p:cNvSpPr>
            <a:spLocks noGrp="1"/>
          </p:cNvSpPr>
          <p:nvPr>
            <p:ph idx="16"/>
          </p:nvPr>
        </p:nvSpPr>
        <p:spPr>
          <a:xfrm>
            <a:off x="10973773" y="4114798"/>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5"/>
          </p:nvPr>
        </p:nvSpPr>
        <p:spPr>
          <a:xfrm>
            <a:off x="7315200" y="4114800"/>
            <a:ext cx="3657600" cy="4114800"/>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2"/>
          <p:cNvSpPr>
            <a:spLocks noGrp="1"/>
          </p:cNvSpPr>
          <p:nvPr>
            <p:ph idx="17"/>
          </p:nvPr>
        </p:nvSpPr>
        <p:spPr>
          <a:xfrm>
            <a:off x="3657600" y="4114800"/>
            <a:ext cx="3657600" cy="4114798"/>
          </a:xfrm>
          <a:prstGeom prst="rect">
            <a:avLst/>
          </a:prstGeom>
          <a:noFill/>
        </p:spPr>
        <p:txBody>
          <a:bodyPr lIns="228600" tIns="640080" rIns="228600">
            <a:noAutofit/>
          </a:bodyPr>
          <a:lstStyle>
            <a:lvl1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8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Rectangle 2"/>
          <p:cNvSpPr/>
          <p:nvPr userDrawn="1"/>
        </p:nvSpPr>
        <p:spPr>
          <a:xfrm>
            <a:off x="-973" y="0"/>
            <a:ext cx="3657600" cy="8229600"/>
          </a:xfrm>
          <a:prstGeom prst="rect">
            <a:avLst/>
          </a:prstGeom>
          <a:solidFill>
            <a:srgbClr val="E0E0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a:p>
        </p:txBody>
      </p:sp>
      <p:sp>
        <p:nvSpPr>
          <p:cNvPr id="2" name="Title 1"/>
          <p:cNvSpPr>
            <a:spLocks noGrp="1"/>
          </p:cNvSpPr>
          <p:nvPr>
            <p:ph type="title"/>
          </p:nvPr>
        </p:nvSpPr>
        <p:spPr>
          <a:xfrm>
            <a:off x="457201" y="2057400"/>
            <a:ext cx="2971800" cy="1994403"/>
          </a:xfrm>
        </p:spPr>
        <p:txBody>
          <a:bodyPr>
            <a:noAutofit/>
          </a:bodyPr>
          <a:lstStyle>
            <a:lvl1pPr>
              <a:defRPr sz="4800" b="0" i="0">
                <a:solidFill>
                  <a:schemeClr val="tx1"/>
                </a:solidFill>
                <a:latin typeface="IBM Plex Sans ExtLt" panose="020B0303050203000203" pitchFamily="34" charset="0"/>
              </a:defRPr>
            </a:lvl1pPr>
          </a:lstStyle>
          <a:p>
            <a:r>
              <a:rPr lang="en-US"/>
              <a:t>Click to edit Master title style</a:t>
            </a:r>
            <a:endParaRPr lang="en-US" dirty="0"/>
          </a:p>
        </p:txBody>
      </p:sp>
      <p:cxnSp>
        <p:nvCxnSpPr>
          <p:cNvPr id="19" name="Straight Connector 18"/>
          <p:cNvCxnSpPr/>
          <p:nvPr userDrawn="1"/>
        </p:nvCxnSpPr>
        <p:spPr>
          <a:xfrm>
            <a:off x="73152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userDrawn="1"/>
        </p:nvCxnSpPr>
        <p:spPr>
          <a:xfrm>
            <a:off x="10972800" y="4343401"/>
            <a:ext cx="0" cy="3429000"/>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6" name="Slide Number Placeholder 2"/>
          <p:cNvSpPr txBox="1">
            <a:spLocks/>
          </p:cNvSpPr>
          <p:nvPr userDrawn="1"/>
        </p:nvSpPr>
        <p:spPr>
          <a:xfrm>
            <a:off x="454859" y="7893792"/>
            <a:ext cx="327878" cy="219050"/>
          </a:xfrm>
          <a:prstGeom prst="rect">
            <a:avLst/>
          </a:prstGeom>
        </p:spPr>
        <p:txBody>
          <a:bodyPr lIns="0" tIns="0" rIns="0" bIns="0" anchor="ctr"/>
          <a:lstStyle>
            <a:defPPr>
              <a:defRPr lang="en-US"/>
            </a:defPPr>
            <a:lvl1pPr marL="0" algn="l" defTabSz="685800" rtl="0" eaLnBrk="1" latinLnBrk="0" hangingPunct="1">
              <a:defRPr sz="1350" kern="1200">
                <a:solidFill>
                  <a:schemeClr val="bg2"/>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l"/>
            <a:fld id="{3FD999D4-B456-9943-89B7-30D56181CE18}" type="slidenum">
              <a:rPr lang="en-US" sz="800" b="0" i="0" smtClean="0">
                <a:solidFill>
                  <a:schemeClr val="bg2"/>
                </a:solidFill>
                <a:latin typeface="IBM Plex Sans" charset="0"/>
                <a:ea typeface="IBM Plex Sans" charset="0"/>
                <a:cs typeface="IBM Plex Sans" charset="0"/>
              </a:rPr>
              <a:pPr algn="l"/>
              <a:t>‹#›</a:t>
            </a:fld>
            <a:endParaRPr lang="en-US" sz="800" b="0" i="0" dirty="0">
              <a:solidFill>
                <a:schemeClr val="bg2"/>
              </a:solidFill>
              <a:latin typeface="IBM Plex Sans" charset="0"/>
              <a:ea typeface="IBM Plex Sans" charset="0"/>
              <a:cs typeface="IBM Plex Sans" charset="0"/>
            </a:endParaRPr>
          </a:p>
        </p:txBody>
      </p:sp>
      <p:sp>
        <p:nvSpPr>
          <p:cNvPr id="11" name="Text Placeholder 13">
            <a:extLst>
              <a:ext uri="{FF2B5EF4-FFF2-40B4-BE49-F238E27FC236}">
                <a16:creationId xmlns:a16="http://schemas.microsoft.com/office/drawing/2014/main" id="{0F82FA72-2A24-094F-A9B6-D759E2DBA861}"/>
              </a:ext>
            </a:extLst>
          </p:cNvPr>
          <p:cNvSpPr>
            <a:spLocks noGrp="1"/>
          </p:cNvSpPr>
          <p:nvPr>
            <p:ph type="body" sz="quarter" idx="18"/>
          </p:nvPr>
        </p:nvSpPr>
        <p:spPr>
          <a:xfrm>
            <a:off x="457200" y="7315201"/>
            <a:ext cx="297180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3" name="TextBox 12">
            <a:extLst>
              <a:ext uri="{FF2B5EF4-FFF2-40B4-BE49-F238E27FC236}">
                <a16:creationId xmlns:a16="http://schemas.microsoft.com/office/drawing/2014/main" id="{E6C0175D-7D21-5641-9B79-6DAF02D3BC30}"/>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14" name="Footer Placeholder 3">
            <a:extLst>
              <a:ext uri="{FF2B5EF4-FFF2-40B4-BE49-F238E27FC236}">
                <a16:creationId xmlns:a16="http://schemas.microsoft.com/office/drawing/2014/main" id="{B9DE19C4-6F2E-1B41-8EDE-C945BCBE1687}"/>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sp>
        <p:nvSpPr>
          <p:cNvPr id="5" name="Text Placeholder">
            <a:extLst>
              <a:ext uri="{FF2B5EF4-FFF2-40B4-BE49-F238E27FC236}">
                <a16:creationId xmlns:a16="http://schemas.microsoft.com/office/drawing/2014/main" id="{C42C7725-C130-D5DC-6CCE-637D3CBA7E60}"/>
              </a:ext>
            </a:extLst>
          </p:cNvPr>
          <p:cNvSpPr>
            <a:spLocks noGrp="1"/>
          </p:cNvSpPr>
          <p:nvPr>
            <p:ph type="body" sz="quarter" idx="20"/>
          </p:nvPr>
        </p:nvSpPr>
        <p:spPr>
          <a:xfrm>
            <a:off x="454859" y="4114800"/>
            <a:ext cx="3201768" cy="3200400"/>
          </a:xfrm>
        </p:spPr>
        <p:txBody>
          <a:bodyPr lIns="0" tIns="640080" rIns="228600"/>
          <a:lstStyle>
            <a:lvl1pPr>
              <a:defRPr sz="2000" b="0" i="0">
                <a:solidFill>
                  <a:schemeClr val="tx1"/>
                </a:solidFill>
                <a:latin typeface="IBM Plex Sans Medm" panose="020B0503050203000203" pitchFamily="34" charset="0"/>
              </a:defRPr>
            </a:lvl1pPr>
            <a:lvl2pPr>
              <a:defRPr b="0" i="0">
                <a:solidFill>
                  <a:schemeClr val="tx1"/>
                </a:solidFill>
                <a:latin typeface="IBM Plex Sans Medm" panose="020B0503050203000203" pitchFamily="34" charset="0"/>
              </a:defRPr>
            </a:lvl2pPr>
            <a:lvl3pPr>
              <a:defRPr b="0" i="0">
                <a:solidFill>
                  <a:schemeClr val="tx1"/>
                </a:solidFill>
                <a:latin typeface="IBM Plex Sans Medm" panose="020B0503050203000203" pitchFamily="34" charset="0"/>
              </a:defRPr>
            </a:lvl3pPr>
            <a:lvl4pPr>
              <a:defRPr b="0" i="0">
                <a:solidFill>
                  <a:schemeClr val="tx1"/>
                </a:solidFill>
                <a:latin typeface="IBM Plex Sans Medm" panose="020B0503050203000203" pitchFamily="34" charset="0"/>
              </a:defRPr>
            </a:lvl4pPr>
            <a:lvl5pPr>
              <a:defRPr b="0" i="0">
                <a:solidFill>
                  <a:schemeClr val="tx1"/>
                </a:solidFill>
                <a:latin typeface="IBM Plex Sans Medm" panose="020B0503050203000203" pitchFamily="34" charset="0"/>
              </a:defRPr>
            </a:lvl5pPr>
          </a:lstStyle>
          <a:p>
            <a:pPr lvl="0"/>
            <a:r>
              <a:rPr lang="en-US"/>
              <a:t>Click to edit Master text styles</a:t>
            </a:r>
          </a:p>
        </p:txBody>
      </p:sp>
      <p:sp>
        <p:nvSpPr>
          <p:cNvPr id="4" name="Text Placeholder 7">
            <a:extLst>
              <a:ext uri="{FF2B5EF4-FFF2-40B4-BE49-F238E27FC236}">
                <a16:creationId xmlns:a16="http://schemas.microsoft.com/office/drawing/2014/main" id="{1016687C-2F65-7D9F-4101-9086FFF7B037}"/>
              </a:ext>
            </a:extLst>
          </p:cNvPr>
          <p:cNvSpPr>
            <a:spLocks noGrp="1"/>
          </p:cNvSpPr>
          <p:nvPr>
            <p:ph type="body" sz="quarter" idx="21"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8D8D8D"/>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7" name="Picture Placeholder 2">
            <a:extLst>
              <a:ext uri="{FF2B5EF4-FFF2-40B4-BE49-F238E27FC236}">
                <a16:creationId xmlns:a16="http://schemas.microsoft.com/office/drawing/2014/main" id="{EBB0630C-5093-37CE-8A13-1808791E6063}"/>
              </a:ext>
            </a:extLst>
          </p:cNvPr>
          <p:cNvSpPr>
            <a:spLocks noGrp="1"/>
          </p:cNvSpPr>
          <p:nvPr>
            <p:ph type="pic" idx="1"/>
          </p:nvPr>
        </p:nvSpPr>
        <p:spPr>
          <a:xfrm>
            <a:off x="3656627" y="0"/>
            <a:ext cx="10973773"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Tree>
    <p:extLst>
      <p:ext uri="{BB962C8B-B14F-4D97-AF65-F5344CB8AC3E}">
        <p14:creationId xmlns:p14="http://schemas.microsoft.com/office/powerpoint/2010/main" val="1874527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2] Divider ">
    <p:spTree>
      <p:nvGrpSpPr>
        <p:cNvPr id="1" name=""/>
        <p:cNvGrpSpPr/>
        <p:nvPr/>
      </p:nvGrpSpPr>
      <p:grpSpPr>
        <a:xfrm>
          <a:off x="0" y="0"/>
          <a:ext cx="0" cy="0"/>
          <a:chOff x="0" y="0"/>
          <a:chExt cx="0" cy="0"/>
        </a:xfrm>
      </p:grpSpPr>
      <p:sp>
        <p:nvSpPr>
          <p:cNvPr id="2" name="Title 1"/>
          <p:cNvSpPr>
            <a:spLocks noGrp="1"/>
          </p:cNvSpPr>
          <p:nvPr>
            <p:ph type="title"/>
          </p:nvPr>
        </p:nvSpPr>
        <p:spPr>
          <a:xfrm>
            <a:off x="457200" y="246888"/>
            <a:ext cx="6858000" cy="5257800"/>
          </a:xfrm>
        </p:spPr>
        <p:txBody>
          <a:bodyPr>
            <a:noAutofit/>
          </a:bodyPr>
          <a:lstStyle>
            <a:lvl1pPr>
              <a:defRPr sz="11000" b="0" i="0">
                <a:solidFill>
                  <a:schemeClr val="tx1"/>
                </a:solidFill>
                <a:latin typeface="IBM Plex Sans ExtLt" panose="020B0303050203000203" pitchFamily="34" charset="0"/>
              </a:defRPr>
            </a:lvl1pPr>
          </a:lstStyle>
          <a:p>
            <a:r>
              <a:rPr lang="en-GB"/>
              <a:t>Click to edit Master title style</a:t>
            </a:r>
            <a:endParaRPr lang="en-US" dirty="0"/>
          </a:p>
        </p:txBody>
      </p:sp>
    </p:spTree>
    <p:extLst>
      <p:ext uri="{BB962C8B-B14F-4D97-AF65-F5344CB8AC3E}">
        <p14:creationId xmlns:p14="http://schemas.microsoft.com/office/powerpoint/2010/main" val="22005551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5] 2 or 3 col">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6" name="Text Placeholder 1">
            <a:extLst>
              <a:ext uri="{FF2B5EF4-FFF2-40B4-BE49-F238E27FC236}">
                <a16:creationId xmlns:a16="http://schemas.microsoft.com/office/drawing/2014/main" id="{E969A9A4-3F85-5C56-0099-BFE60CC57C0D}"/>
              </a:ext>
            </a:extLst>
          </p:cNvPr>
          <p:cNvSpPr>
            <a:spLocks noGrp="1"/>
          </p:cNvSpPr>
          <p:nvPr>
            <p:ph type="body" sz="quarter" idx="18"/>
          </p:nvPr>
        </p:nvSpPr>
        <p:spPr>
          <a:xfrm>
            <a:off x="7543800" y="2057400"/>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6C2E2674-6C86-7459-7DAE-DB41910EC33D}"/>
              </a:ext>
            </a:extLst>
          </p:cNvPr>
          <p:cNvSpPr>
            <a:spLocks noGrp="1"/>
          </p:cNvSpPr>
          <p:nvPr>
            <p:ph type="body" sz="quarter" idx="17"/>
          </p:nvPr>
        </p:nvSpPr>
        <p:spPr>
          <a:xfrm>
            <a:off x="3886200" y="2057398"/>
            <a:ext cx="3200400" cy="5486400"/>
          </a:xfrm>
        </p:spPr>
        <p:txBody>
          <a:bodyPr/>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1" name="Content Placeholder 2"/>
          <p:cNvSpPr>
            <a:spLocks noGrp="1"/>
          </p:cNvSpPr>
          <p:nvPr>
            <p:ph idx="13"/>
          </p:nvPr>
        </p:nvSpPr>
        <p:spPr>
          <a:xfrm>
            <a:off x="10972800" y="-2"/>
            <a:ext cx="3657600" cy="8229600"/>
          </a:xfrm>
        </p:spPr>
        <p:txBody>
          <a:bodyPr lIns="228600" tIns="2057400">
            <a:noAutofit/>
          </a:bodyPr>
          <a:lstStyle>
            <a:lvl1pPr>
              <a:defRPr sz="1600">
                <a:solidFill>
                  <a:schemeClr val="tx1"/>
                </a:solidFill>
              </a:defRPr>
            </a:lvl1pPr>
            <a:lvl2pPr marL="182880" indent="-182880">
              <a:lnSpc>
                <a:spcPct val="110000"/>
              </a:lnSpc>
              <a:spcBef>
                <a:spcPts val="1200"/>
              </a:spcBef>
              <a:defRPr sz="1600">
                <a:solidFill>
                  <a:schemeClr val="tx1"/>
                </a:solidFill>
              </a:defRPr>
            </a:lvl2pPr>
            <a:lvl3pPr marL="365760" indent="-182880">
              <a:lnSpc>
                <a:spcPct val="110000"/>
              </a:lnSpc>
              <a:spcBef>
                <a:spcPts val="0"/>
              </a:spcBef>
              <a:defRPr sz="1600">
                <a:solidFill>
                  <a:schemeClr val="tx1"/>
                </a:solidFill>
              </a:defRPr>
            </a:lvl3pPr>
            <a:lvl4pPr marL="548640" indent="-182880">
              <a:lnSpc>
                <a:spcPct val="110000"/>
              </a:lnSpc>
              <a:spcBef>
                <a:spcPts val="0"/>
              </a:spcBef>
              <a:defRPr sz="1600">
                <a:solidFill>
                  <a:schemeClr val="tx1"/>
                </a:solidFill>
              </a:defRPr>
            </a:lvl4pPr>
            <a:lvl5pPr marL="731520" indent="-182880">
              <a:lnSpc>
                <a:spcPct val="110000"/>
              </a:lnSpc>
              <a:spcBef>
                <a:spcPts val="0"/>
              </a:spcBef>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12" name="Text Placeholder 13">
            <a:extLst>
              <a:ext uri="{FF2B5EF4-FFF2-40B4-BE49-F238E27FC236}">
                <a16:creationId xmlns:a16="http://schemas.microsoft.com/office/drawing/2014/main" id="{C13ABAB6-1960-7F42-9DF0-3CD4A60666E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15" name="Picture 14">
            <a:extLst>
              <a:ext uri="{FF2B5EF4-FFF2-40B4-BE49-F238E27FC236}">
                <a16:creationId xmlns:a16="http://schemas.microsoft.com/office/drawing/2014/main" id="{2E7B4578-5E3D-4E42-B60E-3073CC1744CC}"/>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8" name="Text Placeholder 7">
            <a:extLst>
              <a:ext uri="{FF2B5EF4-FFF2-40B4-BE49-F238E27FC236}">
                <a16:creationId xmlns:a16="http://schemas.microsoft.com/office/drawing/2014/main" id="{B750C3FD-7D83-E46A-8237-19CDF88A925C}"/>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3993533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1] 4 small boxes">
    <p:spTree>
      <p:nvGrpSpPr>
        <p:cNvPr id="1" name=""/>
        <p:cNvGrpSpPr/>
        <p:nvPr/>
      </p:nvGrpSpPr>
      <p:grpSpPr>
        <a:xfrm>
          <a:off x="0" y="0"/>
          <a:ext cx="0" cy="0"/>
          <a:chOff x="0" y="0"/>
          <a:chExt cx="0" cy="0"/>
        </a:xfrm>
      </p:grpSpPr>
      <p:sp>
        <p:nvSpPr>
          <p:cNvPr id="3" name="Content Placeholder 3">
            <a:extLst>
              <a:ext uri="{FF2B5EF4-FFF2-40B4-BE49-F238E27FC236}">
                <a16:creationId xmlns:a16="http://schemas.microsoft.com/office/drawing/2014/main" id="{F709541B-BC9A-16AA-C43A-82287F9C7314}"/>
              </a:ext>
            </a:extLst>
          </p:cNvPr>
          <p:cNvSpPr>
            <a:spLocks noGrp="1"/>
          </p:cNvSpPr>
          <p:nvPr>
            <p:ph sz="quarter" idx="21"/>
          </p:nvPr>
        </p:nvSpPr>
        <p:spPr>
          <a:xfrm>
            <a:off x="10972800" y="4114800"/>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2" name="Title"/>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629400" cy="520354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1"/>
          <p:cNvSpPr>
            <a:spLocks noGrp="1"/>
          </p:cNvSpPr>
          <p:nvPr>
            <p:ph sz="quarter" idx="17"/>
          </p:nvPr>
        </p:nvSpPr>
        <p:spPr>
          <a:xfrm>
            <a:off x="73152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0" name="Content Placeholder 2"/>
          <p:cNvSpPr>
            <a:spLocks noGrp="1"/>
          </p:cNvSpPr>
          <p:nvPr>
            <p:ph sz="quarter" idx="18"/>
          </p:nvPr>
        </p:nvSpPr>
        <p:spPr>
          <a:xfrm>
            <a:off x="10972800" y="0"/>
            <a:ext cx="3657600" cy="4114800"/>
          </a:xfrm>
          <a:noFill/>
          <a:ln>
            <a:noFill/>
          </a:ln>
        </p:spPr>
        <p:txBody>
          <a:bodyPr lIns="228600" tIns="45720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2" name="Content Placeholder 3"/>
          <p:cNvSpPr>
            <a:spLocks noGrp="1"/>
          </p:cNvSpPr>
          <p:nvPr>
            <p:ph sz="quarter" idx="19"/>
          </p:nvPr>
        </p:nvSpPr>
        <p:spPr>
          <a:xfrm>
            <a:off x="7315200" y="4112262"/>
            <a:ext cx="3657600" cy="4117339"/>
          </a:xfrm>
          <a:noFill/>
          <a:ln>
            <a:noFill/>
          </a:ln>
        </p:spPr>
        <p:txBody>
          <a:bodyPr lIns="219456" tIns="274320" rIns="228600" bIns="228600"/>
          <a:lstStyle>
            <a:lvl1pPr>
              <a:defRPr b="0" i="0">
                <a:solidFill>
                  <a:schemeClr val="tx1"/>
                </a:solidFill>
                <a:latin typeface="IBM Plex Sans Light" panose="020B0403050203000203" pitchFamily="34" charset="0"/>
              </a:defRPr>
            </a:lvl1pPr>
          </a:lstStyle>
          <a:p>
            <a:pPr lvl="0"/>
            <a:r>
              <a:rPr lang="en-US"/>
              <a:t>Click to edit Master text styles</a:t>
            </a:r>
          </a:p>
        </p:txBody>
      </p:sp>
      <p:sp>
        <p:nvSpPr>
          <p:cNvPr id="15" name="Text Placeholder 13">
            <a:extLst>
              <a:ext uri="{FF2B5EF4-FFF2-40B4-BE49-F238E27FC236}">
                <a16:creationId xmlns:a16="http://schemas.microsoft.com/office/drawing/2014/main" id="{03BF5629-C542-C840-BC11-867A1C3A66DF}"/>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5" name="Text Placeholder 7">
            <a:extLst>
              <a:ext uri="{FF2B5EF4-FFF2-40B4-BE49-F238E27FC236}">
                <a16:creationId xmlns:a16="http://schemas.microsoft.com/office/drawing/2014/main" id="{A8A85A7E-B994-D4F8-6C5D-7437C0D5E529}"/>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cxnSp>
        <p:nvCxnSpPr>
          <p:cNvPr id="6" name="Straight Connector 5">
            <a:extLst>
              <a:ext uri="{FF2B5EF4-FFF2-40B4-BE49-F238E27FC236}">
                <a16:creationId xmlns:a16="http://schemas.microsoft.com/office/drawing/2014/main" id="{3620AAD6-B306-D39A-A157-F27039EF649B}"/>
              </a:ext>
            </a:extLst>
          </p:cNvPr>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8C9E178D-3F44-AA79-3509-4C51486078E4}"/>
              </a:ext>
            </a:extLst>
          </p:cNvPr>
          <p:cNvCxnSpPr>
            <a:cxnSpLocks/>
          </p:cNvCxnSpPr>
          <p:nvPr userDrawn="1"/>
        </p:nvCxnSpPr>
        <p:spPr bwMode="auto">
          <a:xfrm flipV="1">
            <a:off x="10972800" y="457198"/>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890A1C8-96E4-2649-822E-08F3D6947596}"/>
              </a:ext>
            </a:extLst>
          </p:cNvPr>
          <p:cNvCxnSpPr>
            <a:cxnSpLocks/>
          </p:cNvCxnSpPr>
          <p:nvPr userDrawn="1"/>
        </p:nvCxnSpPr>
        <p:spPr bwMode="auto">
          <a:xfrm>
            <a:off x="7315200" y="4112261"/>
            <a:ext cx="68580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55707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2] 6 small boxes">
    <p:bg>
      <p:bgPr>
        <a:solidFill>
          <a:srgbClr val="F4F4F4"/>
        </a:solidFill>
        <a:effectLst/>
      </p:bgPr>
    </p:bg>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noFill/>
        </p:spPr>
        <p:txBody>
          <a:bodyPr lIns="457200" tIns="228600" rIns="228600" bIns="228600"/>
          <a:lstStyle>
            <a:lvl1pPr>
              <a:defRPr sz="16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6" name="Title 5"/>
          <p:cNvSpPr txBox="1">
            <a:spLocks/>
          </p:cNvSpPr>
          <p:nvPr userDrawn="1"/>
        </p:nvSpPr>
        <p:spPr>
          <a:xfrm>
            <a:off x="0" y="0"/>
            <a:ext cx="7315200" cy="4114800"/>
          </a:xfrm>
          <a:prstGeom prst="rect">
            <a:avLst/>
          </a:prstGeom>
          <a:solidFill>
            <a:schemeClr val="bg1"/>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30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2"/>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228600" tIns="228600" rIns="228600" bIns="228600"/>
          <a:lstStyle>
            <a:lvl1pPr>
              <a:defRPr sz="16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8" name="Picture 17">
            <a:extLst>
              <a:ext uri="{FF2B5EF4-FFF2-40B4-BE49-F238E27FC236}">
                <a16:creationId xmlns:a16="http://schemas.microsoft.com/office/drawing/2014/main" id="{E80335C3-4AA3-9645-8AE7-08ABA55D4620}"/>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4" name="Text Placeholder 13">
            <a:extLst>
              <a:ext uri="{FF2B5EF4-FFF2-40B4-BE49-F238E27FC236}">
                <a16:creationId xmlns:a16="http://schemas.microsoft.com/office/drawing/2014/main" id="{9C2C4D05-C8C1-1246-99FB-606F4450C382}"/>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cxnSp>
        <p:nvCxnSpPr>
          <p:cNvPr id="3" name="Straight Connector 2">
            <a:extLst>
              <a:ext uri="{FF2B5EF4-FFF2-40B4-BE49-F238E27FC236}">
                <a16:creationId xmlns:a16="http://schemas.microsoft.com/office/drawing/2014/main" id="{216B4543-D1F6-B868-EA61-00085C9D73E1}"/>
              </a:ext>
            </a:extLst>
          </p:cNvPr>
          <p:cNvCxnSpPr>
            <a:cxnSpLocks/>
          </p:cNvCxnSpPr>
          <p:nvPr userDrawn="1"/>
        </p:nvCxnSpPr>
        <p:spPr bwMode="auto">
          <a:xfrm flipV="1">
            <a:off x="10969230" y="45720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 name="Straight Connector 3">
            <a:extLst>
              <a:ext uri="{FF2B5EF4-FFF2-40B4-BE49-F238E27FC236}">
                <a16:creationId xmlns:a16="http://schemas.microsoft.com/office/drawing/2014/main" id="{DD2C624A-71D5-8D69-4667-2D30D417B23B}"/>
              </a:ext>
            </a:extLst>
          </p:cNvPr>
          <p:cNvCxnSpPr>
            <a:cxnSpLocks/>
          </p:cNvCxnSpPr>
          <p:nvPr userDrawn="1"/>
        </p:nvCxnSpPr>
        <p:spPr bwMode="auto">
          <a:xfrm flipV="1">
            <a:off x="109728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 name="Straight Connector 4">
            <a:extLst>
              <a:ext uri="{FF2B5EF4-FFF2-40B4-BE49-F238E27FC236}">
                <a16:creationId xmlns:a16="http://schemas.microsoft.com/office/drawing/2014/main" id="{56FBD7E8-12C5-5349-9A4F-92C4D9DCE5F3}"/>
              </a:ext>
            </a:extLst>
          </p:cNvPr>
          <p:cNvCxnSpPr>
            <a:cxnSpLocks/>
          </p:cNvCxnSpPr>
          <p:nvPr userDrawn="1"/>
        </p:nvCxnSpPr>
        <p:spPr bwMode="auto">
          <a:xfrm flipV="1">
            <a:off x="73152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509FCF35-7890-E5DD-F479-D2026D9A5976}"/>
              </a:ext>
            </a:extLst>
          </p:cNvPr>
          <p:cNvCxnSpPr>
            <a:cxnSpLocks/>
          </p:cNvCxnSpPr>
          <p:nvPr userDrawn="1"/>
        </p:nvCxnSpPr>
        <p:spPr bwMode="auto">
          <a:xfrm flipV="1">
            <a:off x="3657600" y="4389120"/>
            <a:ext cx="3570" cy="34290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4" name="Text Placeholder 7">
            <a:extLst>
              <a:ext uri="{FF2B5EF4-FFF2-40B4-BE49-F238E27FC236}">
                <a16:creationId xmlns:a16="http://schemas.microsoft.com/office/drawing/2014/main" id="{20112896-9B20-00A8-51E5-42D46B9922BC}"/>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0388099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4-3] 6 small boxes">
    <p:spTree>
      <p:nvGrpSpPr>
        <p:cNvPr id="1" name=""/>
        <p:cNvGrpSpPr/>
        <p:nvPr/>
      </p:nvGrpSpPr>
      <p:grpSpPr>
        <a:xfrm>
          <a:off x="0" y="0"/>
          <a:ext cx="0" cy="0"/>
          <a:chOff x="0" y="0"/>
          <a:chExt cx="0" cy="0"/>
        </a:xfrm>
      </p:grpSpPr>
      <p:sp>
        <p:nvSpPr>
          <p:cNvPr id="10" name="Content Placeholder 4"/>
          <p:cNvSpPr>
            <a:spLocks noGrp="1"/>
          </p:cNvSpPr>
          <p:nvPr>
            <p:ph sz="quarter" idx="18"/>
          </p:nvPr>
        </p:nvSpPr>
        <p:spPr>
          <a:xfrm>
            <a:off x="0" y="4114800"/>
            <a:ext cx="3657600" cy="4114800"/>
          </a:xfrm>
          <a:prstGeom prst="rect">
            <a:avLst/>
          </a:prstGeom>
          <a:solidFill>
            <a:srgbClr val="F4F4F4"/>
          </a:solidFill>
        </p:spPr>
        <p:txBody>
          <a:bodyPr lIns="457200" tIns="228600" rIns="228600" bIns="228600"/>
          <a:lstStyle>
            <a:lvl1pPr>
              <a:defRPr sz="1800" b="0" i="0">
                <a:solidFill>
                  <a:schemeClr val="tx1"/>
                </a:solidFill>
                <a:latin typeface="IBM Plex Sans" charset="0"/>
                <a:ea typeface="IBM Plex Sans" charset="0"/>
                <a:cs typeface="IBM Plex Sans"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dirty="0"/>
              <a:t>Click to edit Master text styles</a:t>
            </a:r>
          </a:p>
        </p:txBody>
      </p:sp>
      <p:sp>
        <p:nvSpPr>
          <p:cNvPr id="6" name="Title 5"/>
          <p:cNvSpPr txBox="1">
            <a:spLocks/>
          </p:cNvSpPr>
          <p:nvPr userDrawn="1"/>
        </p:nvSpPr>
        <p:spPr>
          <a:xfrm>
            <a:off x="0" y="0"/>
            <a:ext cx="7315200" cy="4114800"/>
          </a:xfrm>
          <a:prstGeom prst="rect">
            <a:avLst/>
          </a:prstGeom>
          <a:solidFill>
            <a:srgbClr val="E0E0E0">
              <a:alpha val="60000"/>
            </a:srgbClr>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2" name="Title 1"/>
          <p:cNvSpPr>
            <a:spLocks noGrp="1"/>
          </p:cNvSpPr>
          <p:nvPr>
            <p:ph type="title" hasCustomPrompt="1"/>
          </p:nvPr>
        </p:nvSpPr>
        <p:spPr>
          <a:xfrm>
            <a:off x="457200" y="685800"/>
            <a:ext cx="6583680" cy="2743200"/>
          </a:xfrm>
        </p:spPr>
        <p:txBody>
          <a:bodyPr>
            <a:noAutofit/>
          </a:bodyPr>
          <a:lstStyle>
            <a:lvl1pPr>
              <a:defRPr sz="2800"/>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9" name="Content Placeholder 7"/>
          <p:cNvSpPr>
            <a:spLocks noGrp="1"/>
          </p:cNvSpPr>
          <p:nvPr>
            <p:ph sz="quarter" idx="15"/>
          </p:nvPr>
        </p:nvSpPr>
        <p:spPr>
          <a:xfrm>
            <a:off x="10972800" y="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solidFill>
            <a:schemeClr val="bg1"/>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solidFill>
            <a:srgbClr val="F4F4F4"/>
          </a:solidFill>
        </p:spPr>
        <p:txBody>
          <a:bodyPr lIns="228600" tIns="228600" rIns="228600" bIns="228600"/>
          <a:lstStyle>
            <a:lvl1pPr>
              <a:defRPr sz="1800" b="0" i="0">
                <a:solidFill>
                  <a:schemeClr val="tx1"/>
                </a:solidFill>
                <a:latin typeface="IBM Plex Sans" charset="0"/>
                <a:ea typeface="IBM Plex Sans" charset="0"/>
                <a:cs typeface="IBM Plex Sans"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
        <p:nvSpPr>
          <p:cNvPr id="4" name="Text Placeholder 7">
            <a:extLst>
              <a:ext uri="{FF2B5EF4-FFF2-40B4-BE49-F238E27FC236}">
                <a16:creationId xmlns:a16="http://schemas.microsoft.com/office/drawing/2014/main" id="{482AEBE7-81C6-9BC5-0838-F7EE168AEBE4}"/>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2493086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4] 6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DEFBE6"/>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2971801" cy="3429000"/>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0"/>
            <a:ext cx="3657600" cy="4114800"/>
          </a:xfrm>
          <a:prstGeom prst="rect">
            <a:avLst/>
          </a:prstGeom>
          <a:noFill/>
        </p:spPr>
        <p:txBody>
          <a:bodyPr lIns="0" tIns="5486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800"/>
            <a:ext cx="3657600" cy="41148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457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4114799"/>
            <a:ext cx="2971800" cy="2926397"/>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7">
            <a:extLst>
              <a:ext uri="{FF2B5EF4-FFF2-40B4-BE49-F238E27FC236}">
                <a16:creationId xmlns:a16="http://schemas.microsoft.com/office/drawing/2014/main" id="{59C200C3-CDC3-6BEB-BD50-22DABF021245}"/>
              </a:ext>
            </a:extLst>
          </p:cNvPr>
          <p:cNvSpPr>
            <a:spLocks noGrp="1"/>
          </p:cNvSpPr>
          <p:nvPr>
            <p:ph type="body" sz="quarter" idx="22"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79958697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4-5] 9 small boxes">
    <p:spTree>
      <p:nvGrpSpPr>
        <p:cNvPr id="1" name=""/>
        <p:cNvGrpSpPr/>
        <p:nvPr/>
      </p:nvGrpSpPr>
      <p:grpSpPr>
        <a:xfrm>
          <a:off x="0" y="0"/>
          <a:ext cx="0" cy="0"/>
          <a:chOff x="0" y="0"/>
          <a:chExt cx="0" cy="0"/>
        </a:xfrm>
      </p:grpSpPr>
      <p:sp>
        <p:nvSpPr>
          <p:cNvPr id="6" name="Title 5"/>
          <p:cNvSpPr txBox="1">
            <a:spLocks/>
          </p:cNvSpPr>
          <p:nvPr userDrawn="1"/>
        </p:nvSpPr>
        <p:spPr>
          <a:xfrm>
            <a:off x="0" y="0"/>
            <a:ext cx="14630400" cy="8229600"/>
          </a:xfrm>
          <a:prstGeom prst="rect">
            <a:avLst/>
          </a:prstGeom>
          <a:solidFill>
            <a:srgbClr val="E5F6FF"/>
          </a:solidFill>
        </p:spPr>
        <p:txBody>
          <a:bodyPr vert="horz" lIns="228600" tIns="201168" rIns="228600" bIns="228600" rtlCol="0" anchor="t" anchorCtr="0">
            <a:noAutofit/>
          </a:bodyPr>
          <a:lstStyle>
            <a:lvl1pPr algn="l" defTabSz="730834" rtl="0" eaLnBrk="1" latinLnBrk="0" hangingPunct="1">
              <a:lnSpc>
                <a:spcPct val="90000"/>
              </a:lnSpc>
              <a:spcBef>
                <a:spcPct val="0"/>
              </a:spcBef>
              <a:buNone/>
              <a:defRPr sz="3836" kern="1200">
                <a:solidFill>
                  <a:schemeClr val="bg2"/>
                </a:solidFill>
                <a:latin typeface="+mj-lt"/>
                <a:ea typeface="Arial" charset="0"/>
                <a:cs typeface="Arial" charset="0"/>
              </a:defRPr>
            </a:lvl1pPr>
          </a:lstStyle>
          <a:p>
            <a:endParaRPr lang="en-US" sz="3837" b="0" i="0" dirty="0">
              <a:latin typeface="Arial Regular" charset="0"/>
            </a:endParaRPr>
          </a:p>
        </p:txBody>
      </p:sp>
      <p:sp>
        <p:nvSpPr>
          <p:cNvPr id="10" name="Content Placeholder 4"/>
          <p:cNvSpPr>
            <a:spLocks noGrp="1"/>
          </p:cNvSpPr>
          <p:nvPr>
            <p:ph sz="quarter" idx="18"/>
          </p:nvPr>
        </p:nvSpPr>
        <p:spPr>
          <a:xfrm>
            <a:off x="109728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a:solidFill>
                  <a:schemeClr val="bg2"/>
                </a:solidFill>
              </a:defRPr>
            </a:lvl2pPr>
            <a:lvl3pPr>
              <a:defRPr>
                <a:solidFill>
                  <a:schemeClr val="bg2"/>
                </a:solidFill>
              </a:defRPr>
            </a:lvl3pPr>
            <a:lvl4pPr>
              <a:defRPr>
                <a:solidFill>
                  <a:schemeClr val="bg2"/>
                </a:solidFill>
              </a:defRPr>
            </a:lvl4pPr>
            <a:lvl5pPr>
              <a:defRPr>
                <a:solidFill>
                  <a:schemeClr val="bg2"/>
                </a:solidFill>
              </a:defRPr>
            </a:lvl5pPr>
          </a:lstStyle>
          <a:p>
            <a:pPr lvl="0"/>
            <a:r>
              <a:rPr lang="en-US"/>
              <a:t>Click to edit Master text styles</a:t>
            </a:r>
          </a:p>
        </p:txBody>
      </p:sp>
      <p:sp>
        <p:nvSpPr>
          <p:cNvPr id="2" name="Title 1"/>
          <p:cNvSpPr>
            <a:spLocks noGrp="1"/>
          </p:cNvSpPr>
          <p:nvPr>
            <p:ph type="title" hasCustomPrompt="1"/>
          </p:nvPr>
        </p:nvSpPr>
        <p:spPr>
          <a:xfrm>
            <a:off x="457200" y="457200"/>
            <a:ext cx="6629401" cy="1326195"/>
          </a:xfrm>
        </p:spPr>
        <p:txBody>
          <a:bodyPr>
            <a:noAutofit/>
          </a:bodyPr>
          <a:lstStyle>
            <a:lvl1pPr>
              <a:defRPr sz="2800">
                <a:solidFill>
                  <a:srgbClr val="001141"/>
                </a:solidFill>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36576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9" name="Content Placeholder 7"/>
          <p:cNvSpPr>
            <a:spLocks noGrp="1"/>
          </p:cNvSpPr>
          <p:nvPr>
            <p:ph sz="quarter" idx="15"/>
          </p:nvPr>
        </p:nvSpPr>
        <p:spPr>
          <a:xfrm>
            <a:off x="7315200" y="20574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109728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pic>
        <p:nvPicPr>
          <p:cNvPr id="13" name="Picture 12"/>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6811" y="7818144"/>
            <a:ext cx="566118" cy="228602"/>
          </a:xfrm>
          <a:prstGeom prst="rect">
            <a:avLst/>
          </a:prstGeom>
        </p:spPr>
      </p:pic>
      <p:sp>
        <p:nvSpPr>
          <p:cNvPr id="19" name="Content Placeholder 9"/>
          <p:cNvSpPr>
            <a:spLocks noGrp="1"/>
          </p:cNvSpPr>
          <p:nvPr>
            <p:ph sz="quarter" idx="19"/>
          </p:nvPr>
        </p:nvSpPr>
        <p:spPr>
          <a:xfrm>
            <a:off x="36576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1" name="Content Placeholder 7"/>
          <p:cNvSpPr>
            <a:spLocks noGrp="1"/>
          </p:cNvSpPr>
          <p:nvPr>
            <p:ph sz="quarter" idx="20"/>
          </p:nvPr>
        </p:nvSpPr>
        <p:spPr>
          <a:xfrm>
            <a:off x="7315200" y="4114799"/>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7" name="Footer Placeholder 3">
            <a:extLst>
              <a:ext uri="{FF2B5EF4-FFF2-40B4-BE49-F238E27FC236}">
                <a16:creationId xmlns:a16="http://schemas.microsoft.com/office/drawing/2014/main" id="{B1C0CBA1-460E-2448-B276-CE4017DE072F}"/>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Institute for Business Value</a:t>
            </a:r>
          </a:p>
        </p:txBody>
      </p:sp>
      <p:pic>
        <p:nvPicPr>
          <p:cNvPr id="18" name="Picture 17">
            <a:extLst>
              <a:ext uri="{FF2B5EF4-FFF2-40B4-BE49-F238E27FC236}">
                <a16:creationId xmlns:a16="http://schemas.microsoft.com/office/drawing/2014/main" id="{09B0701B-7540-2D4A-8102-88493CA0749B}"/>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20" name="Footer Placeholder 3">
            <a:extLst>
              <a:ext uri="{FF2B5EF4-FFF2-40B4-BE49-F238E27FC236}">
                <a16:creationId xmlns:a16="http://schemas.microsoft.com/office/drawing/2014/main" id="{468DF8D0-1210-C147-8207-2FCB05CD93A5}"/>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24" name="Text Placeholder 13">
            <a:extLst>
              <a:ext uri="{FF2B5EF4-FFF2-40B4-BE49-F238E27FC236}">
                <a16:creationId xmlns:a16="http://schemas.microsoft.com/office/drawing/2014/main" id="{5346FFF0-AE49-DD44-9424-041D7790E274}"/>
              </a:ext>
            </a:extLst>
          </p:cNvPr>
          <p:cNvSpPr>
            <a:spLocks noGrp="1"/>
          </p:cNvSpPr>
          <p:nvPr>
            <p:ph type="body" sz="quarter" idx="21"/>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16" name="TextBox 15">
            <a:extLst>
              <a:ext uri="{FF2B5EF4-FFF2-40B4-BE49-F238E27FC236}">
                <a16:creationId xmlns:a16="http://schemas.microsoft.com/office/drawing/2014/main" id="{4FF182AC-E336-C449-99C6-CD76F5385E49}"/>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cxnSp>
        <p:nvCxnSpPr>
          <p:cNvPr id="5" name="Straight Connector 4">
            <a:extLst>
              <a:ext uri="{FF2B5EF4-FFF2-40B4-BE49-F238E27FC236}">
                <a16:creationId xmlns:a16="http://schemas.microsoft.com/office/drawing/2014/main" id="{5308E30A-FCE5-019B-DEB5-F6D15B5FC6CD}"/>
              </a:ext>
            </a:extLst>
          </p:cNvPr>
          <p:cNvCxnSpPr/>
          <p:nvPr userDrawn="1"/>
        </p:nvCxnSpPr>
        <p:spPr bwMode="auto">
          <a:xfrm>
            <a:off x="36576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B914E05C-EFDC-83EE-CDCA-F9C9A0D199CF}"/>
              </a:ext>
            </a:extLst>
          </p:cNvPr>
          <p:cNvCxnSpPr/>
          <p:nvPr userDrawn="1"/>
        </p:nvCxnSpPr>
        <p:spPr bwMode="auto">
          <a:xfrm>
            <a:off x="73152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AA63BE46-6247-F822-4731-6DE3D1C69456}"/>
              </a:ext>
            </a:extLst>
          </p:cNvPr>
          <p:cNvCxnSpPr/>
          <p:nvPr userDrawn="1"/>
        </p:nvCxnSpPr>
        <p:spPr bwMode="auto">
          <a:xfrm>
            <a:off x="10972800" y="20574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4ABCC3D9-5EBD-F122-62CD-FEAA5A6F53E6}"/>
              </a:ext>
            </a:extLst>
          </p:cNvPr>
          <p:cNvCxnSpPr/>
          <p:nvPr userDrawn="1"/>
        </p:nvCxnSpPr>
        <p:spPr bwMode="auto">
          <a:xfrm>
            <a:off x="7315199"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04F96EF-E60D-F38E-B6E4-38D9CDA15291}"/>
              </a:ext>
            </a:extLst>
          </p:cNvPr>
          <p:cNvCxnSpPr/>
          <p:nvPr userDrawn="1"/>
        </p:nvCxnSpPr>
        <p:spPr bwMode="auto">
          <a:xfrm>
            <a:off x="109728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211A11B0-F3CF-AA43-9BB4-AEF79B6A0675}"/>
              </a:ext>
            </a:extLst>
          </p:cNvPr>
          <p:cNvCxnSpPr/>
          <p:nvPr userDrawn="1"/>
        </p:nvCxnSpPr>
        <p:spPr bwMode="auto">
          <a:xfrm>
            <a:off x="3657600" y="41148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23" name="TextBox 22">
            <a:extLst>
              <a:ext uri="{FF2B5EF4-FFF2-40B4-BE49-F238E27FC236}">
                <a16:creationId xmlns:a16="http://schemas.microsoft.com/office/drawing/2014/main" id="{209AED25-D6FE-2A3E-C452-4F32D0A9F4D2}"/>
              </a:ext>
            </a:extLst>
          </p:cNvPr>
          <p:cNvSpPr txBox="1"/>
          <p:nvPr userDrawn="1"/>
        </p:nvSpPr>
        <p:spPr>
          <a:xfrm>
            <a:off x="457200" y="4572000"/>
            <a:ext cx="2286000" cy="1219200"/>
          </a:xfrm>
          <a:prstGeom prst="rect">
            <a:avLst/>
          </a:prstGeom>
          <a:noFill/>
        </p:spPr>
        <p:txBody>
          <a:bodyPr wrap="squar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26" name="Text Placeholder 3">
            <a:extLst>
              <a:ext uri="{FF2B5EF4-FFF2-40B4-BE49-F238E27FC236}">
                <a16:creationId xmlns:a16="http://schemas.microsoft.com/office/drawing/2014/main" id="{CE1E8A20-C8D2-76A2-B504-EFCFC9471642}"/>
              </a:ext>
            </a:extLst>
          </p:cNvPr>
          <p:cNvSpPr>
            <a:spLocks noGrp="1"/>
          </p:cNvSpPr>
          <p:nvPr>
            <p:ph type="body" sz="half" idx="2"/>
          </p:nvPr>
        </p:nvSpPr>
        <p:spPr>
          <a:xfrm>
            <a:off x="457201" y="2057401"/>
            <a:ext cx="2971800" cy="4983796"/>
          </a:xfrm>
        </p:spPr>
        <p:txBody>
          <a:bodyPr lIns="0" tIns="0" rIns="0" bIns="0"/>
          <a:lstStyle>
            <a:lvl1pPr marL="0" indent="0">
              <a:buNone/>
              <a:defRPr sz="2000">
                <a:solidFill>
                  <a:srgbClr val="00114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Content Placeholder 13">
            <a:extLst>
              <a:ext uri="{FF2B5EF4-FFF2-40B4-BE49-F238E27FC236}">
                <a16:creationId xmlns:a16="http://schemas.microsoft.com/office/drawing/2014/main" id="{DA435784-C6E0-4E6D-683A-428BA3CE9C45}"/>
              </a:ext>
            </a:extLst>
          </p:cNvPr>
          <p:cNvSpPr>
            <a:spLocks noGrp="1"/>
          </p:cNvSpPr>
          <p:nvPr>
            <p:ph sz="quarter" idx="22"/>
          </p:nvPr>
        </p:nvSpPr>
        <p:spPr>
          <a:xfrm>
            <a:off x="3662081" y="6172199"/>
            <a:ext cx="3657600" cy="2057397"/>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5" name="Content Placeholder 13">
            <a:extLst>
              <a:ext uri="{FF2B5EF4-FFF2-40B4-BE49-F238E27FC236}">
                <a16:creationId xmlns:a16="http://schemas.microsoft.com/office/drawing/2014/main" id="{7FA03454-7049-8711-41A2-6392644568D4}"/>
              </a:ext>
            </a:extLst>
          </p:cNvPr>
          <p:cNvSpPr>
            <a:spLocks noGrp="1"/>
          </p:cNvSpPr>
          <p:nvPr>
            <p:ph sz="quarter" idx="23"/>
          </p:nvPr>
        </p:nvSpPr>
        <p:spPr>
          <a:xfrm>
            <a:off x="7315200" y="6172200"/>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7" name="Content Placeholder 13">
            <a:extLst>
              <a:ext uri="{FF2B5EF4-FFF2-40B4-BE49-F238E27FC236}">
                <a16:creationId xmlns:a16="http://schemas.microsoft.com/office/drawing/2014/main" id="{A55675DA-63F6-5360-A31E-FBCE3C2387E2}"/>
              </a:ext>
            </a:extLst>
          </p:cNvPr>
          <p:cNvSpPr>
            <a:spLocks noGrp="1"/>
          </p:cNvSpPr>
          <p:nvPr>
            <p:ph sz="quarter" idx="24"/>
          </p:nvPr>
        </p:nvSpPr>
        <p:spPr>
          <a:xfrm>
            <a:off x="10972800" y="6172201"/>
            <a:ext cx="3657600" cy="2057400"/>
          </a:xfrm>
          <a:prstGeom prst="rect">
            <a:avLst/>
          </a:prstGeom>
          <a:noFill/>
        </p:spPr>
        <p:txBody>
          <a:bodyPr lIns="0" tIns="91440" rIns="365760" bIns="228600"/>
          <a:lstStyle>
            <a:lvl1pPr>
              <a:defRPr sz="1600" b="0" i="0">
                <a:solidFill>
                  <a:srgbClr val="00114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cxnSp>
        <p:nvCxnSpPr>
          <p:cNvPr id="28" name="Straight Connector 27">
            <a:extLst>
              <a:ext uri="{FF2B5EF4-FFF2-40B4-BE49-F238E27FC236}">
                <a16:creationId xmlns:a16="http://schemas.microsoft.com/office/drawing/2014/main" id="{B6DF9D18-25FF-188C-D13A-93D98DCB25EF}"/>
              </a:ext>
            </a:extLst>
          </p:cNvPr>
          <p:cNvCxnSpPr/>
          <p:nvPr userDrawn="1"/>
        </p:nvCxnSpPr>
        <p:spPr bwMode="auto">
          <a:xfrm>
            <a:off x="3657600" y="6172200"/>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6B13EFE4-4F38-A6E4-094C-78CC74C8DBDF}"/>
              </a:ext>
            </a:extLst>
          </p:cNvPr>
          <p:cNvCxnSpPr/>
          <p:nvPr userDrawn="1"/>
        </p:nvCxnSpPr>
        <p:spPr bwMode="auto">
          <a:xfrm>
            <a:off x="73152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023CBAF-CC2A-D210-A5D4-6A045DC72208}"/>
              </a:ext>
            </a:extLst>
          </p:cNvPr>
          <p:cNvCxnSpPr/>
          <p:nvPr userDrawn="1"/>
        </p:nvCxnSpPr>
        <p:spPr bwMode="auto">
          <a:xfrm>
            <a:off x="10972800" y="6172199"/>
            <a:ext cx="3429001" cy="0"/>
          </a:xfrm>
          <a:prstGeom prst="line">
            <a:avLst/>
          </a:prstGeom>
          <a:ln w="3175">
            <a:solidFill>
              <a:srgbClr val="00114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31" name="Text Placeholder 7">
            <a:extLst>
              <a:ext uri="{FF2B5EF4-FFF2-40B4-BE49-F238E27FC236}">
                <a16:creationId xmlns:a16="http://schemas.microsoft.com/office/drawing/2014/main" id="{9131B513-3543-BE91-B2BA-075F738460A8}"/>
              </a:ext>
            </a:extLst>
          </p:cNvPr>
          <p:cNvSpPr>
            <a:spLocks noGrp="1"/>
          </p:cNvSpPr>
          <p:nvPr>
            <p:ph type="body" sz="quarter" idx="25"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4252187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E] Copyright ">
    <p:bg>
      <p:bgRef idx="1001">
        <a:schemeClr val="bg1"/>
      </p:bgRef>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extBox 1">
            <a:extLst>
              <a:ext uri="{FF2B5EF4-FFF2-40B4-BE49-F238E27FC236}">
                <a16:creationId xmlns:a16="http://schemas.microsoft.com/office/drawing/2014/main" id="{A98229D9-1AF3-08D7-3D84-0046542D3837}"/>
              </a:ext>
            </a:extLst>
          </p:cNvPr>
          <p:cNvSpPr txBox="1"/>
          <p:nvPr userDrawn="1"/>
        </p:nvSpPr>
        <p:spPr>
          <a:xfrm>
            <a:off x="1852551" y="10687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Box 2">
            <a:extLst>
              <a:ext uri="{FF2B5EF4-FFF2-40B4-BE49-F238E27FC236}">
                <a16:creationId xmlns:a16="http://schemas.microsoft.com/office/drawing/2014/main" id="{E5FE6B54-7A45-65B1-D8EE-046891954E5B}"/>
              </a:ext>
            </a:extLst>
          </p:cNvPr>
          <p:cNvSpPr txBox="1"/>
          <p:nvPr userDrawn="1"/>
        </p:nvSpPr>
        <p:spPr>
          <a:xfrm>
            <a:off x="1816925" y="296883"/>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7" name="TextBox 6">
            <a:extLst>
              <a:ext uri="{FF2B5EF4-FFF2-40B4-BE49-F238E27FC236}">
                <a16:creationId xmlns:a16="http://schemas.microsoft.com/office/drawing/2014/main" id="{5593F494-214E-EBD1-C0C3-8E5189EAFAFD}"/>
              </a:ext>
            </a:extLst>
          </p:cNvPr>
          <p:cNvSpPr txBox="1"/>
          <p:nvPr userDrawn="1"/>
        </p:nvSpPr>
        <p:spPr>
          <a:xfrm>
            <a:off x="9702140" y="2956956"/>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1728177494"/>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21325720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5-1] 1/4 : 3/4">
    <p:spTree>
      <p:nvGrpSpPr>
        <p:cNvPr id="1" name=""/>
        <p:cNvGrpSpPr/>
        <p:nvPr/>
      </p:nvGrpSpPr>
      <p:grpSpPr>
        <a:xfrm>
          <a:off x="0" y="0"/>
          <a:ext cx="0" cy="0"/>
          <a:chOff x="0" y="0"/>
          <a:chExt cx="0" cy="0"/>
        </a:xfrm>
      </p:grpSpPr>
      <p:sp>
        <p:nvSpPr>
          <p:cNvPr id="4" name="Rectangle 3"/>
          <p:cNvSpPr/>
          <p:nvPr userDrawn="1"/>
        </p:nvSpPr>
        <p:spPr>
          <a:xfrm>
            <a:off x="3657600" y="0"/>
            <a:ext cx="10972800" cy="82296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10" name="Content Placeholder 2"/>
          <p:cNvSpPr>
            <a:spLocks noGrp="1"/>
          </p:cNvSpPr>
          <p:nvPr>
            <p:ph idx="12"/>
          </p:nvPr>
        </p:nvSpPr>
        <p:spPr>
          <a:xfrm>
            <a:off x="3886199" y="2057401"/>
            <a:ext cx="10286999" cy="54864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1" y="2057398"/>
            <a:ext cx="2971800" cy="5486400"/>
          </a:xfrm>
        </p:spPr>
        <p:txBody>
          <a:bodyPr>
            <a:noAutofit/>
          </a:bodyPr>
          <a:lstStyle>
            <a:lvl1pPr>
              <a:lnSpc>
                <a:spcPct val="100000"/>
              </a:lnSpc>
              <a:spcBef>
                <a:spcPts val="1800"/>
              </a:spcBef>
              <a:defRPr sz="2400"/>
            </a:lvl1pPr>
          </a:lstStyle>
          <a:p>
            <a:r>
              <a:rPr lang="en-US" dirty="0"/>
              <a:t>Click to edit Master title style</a:t>
            </a:r>
          </a:p>
        </p:txBody>
      </p:sp>
      <p:sp>
        <p:nvSpPr>
          <p:cNvPr id="16" name="Footer Placeholder 3">
            <a:extLst>
              <a:ext uri="{FF2B5EF4-FFF2-40B4-BE49-F238E27FC236}">
                <a16:creationId xmlns:a16="http://schemas.microsoft.com/office/drawing/2014/main" id="{8E03DF42-7E41-A54A-84B0-C95813E2CC0F}"/>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sp>
        <p:nvSpPr>
          <p:cNvPr id="7" name="Text Placeholder 13">
            <a:extLst>
              <a:ext uri="{FF2B5EF4-FFF2-40B4-BE49-F238E27FC236}">
                <a16:creationId xmlns:a16="http://schemas.microsoft.com/office/drawing/2014/main" id="{F43B2228-E44B-174E-ACE3-83C7FA1232D0}"/>
              </a:ext>
            </a:extLst>
          </p:cNvPr>
          <p:cNvSpPr>
            <a:spLocks noGrp="1"/>
          </p:cNvSpPr>
          <p:nvPr>
            <p:ph type="body" sz="quarter" idx="15"/>
          </p:nvPr>
        </p:nvSpPr>
        <p:spPr>
          <a:xfrm>
            <a:off x="457201" y="7315200"/>
            <a:ext cx="2971796"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20F25A9B-A1BE-A642-B57F-BF7F96FFE766}"/>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4C646A38-6A99-96E9-3048-36F367A1A9B4}"/>
              </a:ext>
            </a:extLst>
          </p:cNvPr>
          <p:cNvSpPr>
            <a:spLocks noGrp="1"/>
          </p:cNvSpPr>
          <p:nvPr>
            <p:ph type="body" sz="quarter" idx="16" hasCustomPrompt="1"/>
          </p:nvPr>
        </p:nvSpPr>
        <p:spPr>
          <a:xfrm>
            <a:off x="457200" y="182880"/>
            <a:ext cx="2971796"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0396013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2] 1/4 : 3/4 full ">
    <p:spTree>
      <p:nvGrpSpPr>
        <p:cNvPr id="1" name=""/>
        <p:cNvGrpSpPr/>
        <p:nvPr/>
      </p:nvGrpSpPr>
      <p:grpSpPr>
        <a:xfrm>
          <a:off x="0" y="0"/>
          <a:ext cx="0" cy="0"/>
          <a:chOff x="0" y="0"/>
          <a:chExt cx="0" cy="0"/>
        </a:xfrm>
      </p:grpSpPr>
      <p:sp>
        <p:nvSpPr>
          <p:cNvPr id="2" name="Title"/>
          <p:cNvSpPr>
            <a:spLocks noGrp="1"/>
          </p:cNvSpPr>
          <p:nvPr>
            <p:ph type="title"/>
          </p:nvPr>
        </p:nvSpPr>
        <p:spPr>
          <a:xfrm>
            <a:off x="457201" y="457200"/>
            <a:ext cx="2940710" cy="1287475"/>
          </a:xfrm>
        </p:spPr>
        <p:txBody>
          <a:bodyPr/>
          <a:lstStyle>
            <a:lvl1pPr>
              <a:lnSpc>
                <a:spcPct val="100000"/>
              </a:lnSpc>
              <a:defRPr sz="2400">
                <a:solidFill>
                  <a:schemeClr val="tx1"/>
                </a:solidFill>
              </a:defRPr>
            </a:lvl1pPr>
          </a:lstStyle>
          <a:p>
            <a:r>
              <a:rPr lang="en-US"/>
              <a:t>Click to edit Master title style</a:t>
            </a:r>
            <a:endParaRPr lang="en-US" dirty="0"/>
          </a:p>
        </p:txBody>
      </p:sp>
      <p:sp>
        <p:nvSpPr>
          <p:cNvPr id="6" name="Text Placeholder"/>
          <p:cNvSpPr>
            <a:spLocks noGrp="1"/>
          </p:cNvSpPr>
          <p:nvPr>
            <p:ph type="body" sz="quarter" idx="12"/>
          </p:nvPr>
        </p:nvSpPr>
        <p:spPr>
          <a:xfrm>
            <a:off x="457200" y="2057399"/>
            <a:ext cx="2971800" cy="525780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p:cNvSpPr>
            <a:spLocks noGrp="1"/>
          </p:cNvSpPr>
          <p:nvPr>
            <p:ph sz="quarter" idx="13"/>
          </p:nvPr>
        </p:nvSpPr>
        <p:spPr>
          <a:xfrm>
            <a:off x="3657600" y="0"/>
            <a:ext cx="10972800" cy="8229600"/>
          </a:xfrm>
        </p:spPr>
        <p:txBody>
          <a:bodyPr lIns="228600" tIns="2057400" rIns="457200"/>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D6CAAF14-776C-FC4F-8C7B-A7AE358A964D}"/>
              </a:ext>
            </a:extLst>
          </p:cNvPr>
          <p:cNvSpPr>
            <a:spLocks noGrp="1"/>
          </p:cNvSpPr>
          <p:nvPr>
            <p:ph type="body" sz="quarter" idx="15"/>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28074AF-1709-0929-491C-6396CCC8E51C}"/>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961629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3] Divider ">
    <p:bg>
      <p:bgPr>
        <a:solidFill>
          <a:schemeClr val="bg2"/>
        </a:solidFill>
        <a:effectLst/>
      </p:bgPr>
    </p:bg>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 </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400" cy="5486401"/>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3" name="TextBox 2">
            <a:extLst>
              <a:ext uri="{FF2B5EF4-FFF2-40B4-BE49-F238E27FC236}">
                <a16:creationId xmlns:a16="http://schemas.microsoft.com/office/drawing/2014/main" id="{4F658013-2014-033B-DFF7-77A414D7721C}"/>
              </a:ext>
            </a:extLst>
          </p:cNvPr>
          <p:cNvSpPr txBox="1"/>
          <p:nvPr userDrawn="1"/>
        </p:nvSpPr>
        <p:spPr>
          <a:xfrm>
            <a:off x="2260600" y="8061325"/>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Tree>
    <p:extLst>
      <p:ext uri="{BB962C8B-B14F-4D97-AF65-F5344CB8AC3E}">
        <p14:creationId xmlns:p14="http://schemas.microsoft.com/office/powerpoint/2010/main" val="234056491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3] 1/4 : 3/4">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629400" cy="1371600"/>
          </a:xfrm>
        </p:spPr>
        <p:txBody>
          <a:bodyPr/>
          <a:lstStyle>
            <a:lvl1pPr>
              <a:defRPr sz="3200">
                <a:solidFill>
                  <a:schemeClr val="tx1"/>
                </a:solidFill>
              </a:defRPr>
            </a:lvl1pPr>
          </a:lstStyle>
          <a:p>
            <a:r>
              <a:rPr lang="en-US" dirty="0"/>
              <a:t>Click to edit Master title style</a:t>
            </a:r>
          </a:p>
        </p:txBody>
      </p:sp>
      <p:sp>
        <p:nvSpPr>
          <p:cNvPr id="8" name="Text Placeholder"/>
          <p:cNvSpPr>
            <a:spLocks noGrp="1"/>
          </p:cNvSpPr>
          <p:nvPr>
            <p:ph type="body" sz="quarter" idx="13"/>
          </p:nvPr>
        </p:nvSpPr>
        <p:spPr>
          <a:xfrm>
            <a:off x="457200" y="2057400"/>
            <a:ext cx="2971800" cy="5486400"/>
          </a:xfrm>
        </p:spPr>
        <p:txBody>
          <a:bodyPr lIns="0" tIns="182880"/>
          <a:lstStyle>
            <a:lvl1pPr>
              <a:defRPr sz="1600">
                <a:solidFill>
                  <a:schemeClr val="tx1"/>
                </a:solidFill>
              </a:defRPr>
            </a:lvl1pPr>
            <a:lvl2pPr>
              <a:defRPr sz="2400">
                <a:solidFill>
                  <a:schemeClr val="tx1"/>
                </a:solidFill>
              </a:defRPr>
            </a:lvl2pPr>
            <a:lvl3pPr>
              <a:defRPr sz="2400">
                <a:solidFill>
                  <a:schemeClr val="tx1"/>
                </a:solidFill>
              </a:defRPr>
            </a:lvl3pPr>
            <a:lvl4pPr>
              <a:defRPr sz="2400">
                <a:solidFill>
                  <a:schemeClr val="tx1"/>
                </a:solidFill>
              </a:defRPr>
            </a:lvl4pPr>
            <a:lvl5pPr>
              <a:defRPr sz="2400">
                <a:solidFill>
                  <a:schemeClr val="tx1"/>
                </a:solidFill>
              </a:defRPr>
            </a:lvl5pPr>
          </a:lstStyle>
          <a:p>
            <a:pPr lvl="0"/>
            <a:r>
              <a:rPr lang="en-US" dirty="0"/>
              <a:t>Click to edit Master text styles</a:t>
            </a:r>
          </a:p>
        </p:txBody>
      </p:sp>
      <p:sp>
        <p:nvSpPr>
          <p:cNvPr id="12" name="Content Placeholder 3"/>
          <p:cNvSpPr>
            <a:spLocks noGrp="1"/>
          </p:cNvSpPr>
          <p:nvPr>
            <p:ph sz="quarter" idx="19"/>
          </p:nvPr>
        </p:nvSpPr>
        <p:spPr>
          <a:xfrm>
            <a:off x="3886201" y="2057400"/>
            <a:ext cx="10287000" cy="5486400"/>
          </a:xfrm>
          <a:noFill/>
          <a:ln>
            <a:noFill/>
          </a:ln>
        </p:spPr>
        <p:txBody>
          <a:bodyPr lIns="0" tIns="182880" rIns="228600" bIns="228600"/>
          <a:lstStyle>
            <a:lvl1pPr>
              <a:defRPr sz="1600" b="0" i="0">
                <a:solidFill>
                  <a:schemeClr val="tx1"/>
                </a:solidFill>
                <a:latin typeface="IBM Plex Sans Light" panose="020B0403050203000203" pitchFamily="34" charset="0"/>
              </a:defRPr>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3">
            <a:extLst>
              <a:ext uri="{FF2B5EF4-FFF2-40B4-BE49-F238E27FC236}">
                <a16:creationId xmlns:a16="http://schemas.microsoft.com/office/drawing/2014/main" id="{724407BF-0571-C04D-9A3F-D62B514C88BE}"/>
              </a:ext>
            </a:extLst>
          </p:cNvPr>
          <p:cNvSpPr>
            <a:spLocks noGrp="1"/>
          </p:cNvSpPr>
          <p:nvPr>
            <p:ph type="body" sz="quarter" idx="15"/>
          </p:nvPr>
        </p:nvSpPr>
        <p:spPr>
          <a:xfrm>
            <a:off x="457201" y="7315200"/>
            <a:ext cx="2971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7" name="Text Placeholder 7">
            <a:extLst>
              <a:ext uri="{FF2B5EF4-FFF2-40B4-BE49-F238E27FC236}">
                <a16:creationId xmlns:a16="http://schemas.microsoft.com/office/drawing/2014/main" id="{A5A7A515-3713-F585-8C03-D105F6C98285}"/>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5163127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4] 1/4 : 3/4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defRPr sz="3200">
                <a:solidFill>
                  <a:schemeClr val="tx1"/>
                </a:solidFill>
              </a:defRPr>
            </a:lvl1pPr>
          </a:lstStyle>
          <a:p>
            <a:r>
              <a:rPr lang="en-US" dirty="0"/>
              <a:t>Click to edit Master title style</a:t>
            </a:r>
            <a:br>
              <a:rPr lang="en-US" dirty="0"/>
            </a:br>
            <a:endParaRPr lang="en-US" dirty="0"/>
          </a:p>
        </p:txBody>
      </p:sp>
      <p:sp>
        <p:nvSpPr>
          <p:cNvPr id="20" name="Content Placeholder 2"/>
          <p:cNvSpPr>
            <a:spLocks noGrp="1"/>
          </p:cNvSpPr>
          <p:nvPr>
            <p:ph idx="12"/>
          </p:nvPr>
        </p:nvSpPr>
        <p:spPr>
          <a:xfrm>
            <a:off x="3886200" y="2057401"/>
            <a:ext cx="10287000" cy="54864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3"/>
          <p:cNvSpPr>
            <a:spLocks noGrp="1"/>
          </p:cNvSpPr>
          <p:nvPr>
            <p:ph type="body" sz="quarter" idx="14" hasCustomPrompt="1"/>
          </p:nvPr>
        </p:nvSpPr>
        <p:spPr>
          <a:xfrm>
            <a:off x="457200" y="7342632"/>
            <a:ext cx="2971796"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14FC4D8D-97B6-45AA-E29A-913778D6236E}"/>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4119047-6482-C786-58C5-EB35F1D8D341}"/>
              </a:ext>
            </a:extLst>
          </p:cNvPr>
          <p:cNvSpPr>
            <a:spLocks noGrp="1"/>
          </p:cNvSpPr>
          <p:nvPr>
            <p:ph type="body" sz="quarter" idx="13"/>
          </p:nvPr>
        </p:nvSpPr>
        <p:spPr>
          <a:xfrm>
            <a:off x="457200" y="2057400"/>
            <a:ext cx="2971800" cy="5486400"/>
          </a:xfrm>
        </p:spPr>
        <p:txBody>
          <a:bodyPr lIns="0" t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8170581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5] 1/4 : 3/4 table">
    <p:spTree>
      <p:nvGrpSpPr>
        <p:cNvPr id="1" name=""/>
        <p:cNvGrpSpPr/>
        <p:nvPr/>
      </p:nvGrpSpPr>
      <p:grpSpPr>
        <a:xfrm>
          <a:off x="0" y="0"/>
          <a:ext cx="0" cy="0"/>
          <a:chOff x="0" y="0"/>
          <a:chExt cx="0" cy="0"/>
        </a:xfrm>
      </p:grpSpPr>
      <p:sp>
        <p:nvSpPr>
          <p:cNvPr id="6" name="Text Placeholder"/>
          <p:cNvSpPr>
            <a:spLocks noGrp="1"/>
          </p:cNvSpPr>
          <p:nvPr>
            <p:ph type="body" sz="quarter" idx="12"/>
          </p:nvPr>
        </p:nvSpPr>
        <p:spPr>
          <a:xfrm>
            <a:off x="457200" y="2057399"/>
            <a:ext cx="2940710" cy="5486399"/>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able Placeholder"/>
          <p:cNvSpPr>
            <a:spLocks noGrp="1"/>
          </p:cNvSpPr>
          <p:nvPr>
            <p:ph type="tbl" sz="quarter" idx="13"/>
          </p:nvPr>
        </p:nvSpPr>
        <p:spPr>
          <a:xfrm>
            <a:off x="3886200" y="457199"/>
            <a:ext cx="10287000" cy="7086600"/>
          </a:xfrm>
        </p:spPr>
        <p:txBody>
          <a:bodyPr lIns="0" tIns="0" rIns="91440" bIns="91440" anchor="ctr"/>
          <a:lstStyle>
            <a:lvl1pPr algn="ctr">
              <a:defRPr sz="1200">
                <a:solidFill>
                  <a:srgbClr val="A8A8A8"/>
                </a:solidFill>
              </a:defRPr>
            </a:lvl1pPr>
          </a:lstStyle>
          <a:p>
            <a:endParaRPr lang="en-US" dirty="0"/>
          </a:p>
          <a:p>
            <a:endParaRPr lang="en-US" dirty="0"/>
          </a:p>
          <a:p>
            <a:endParaRPr lang="en-US" dirty="0"/>
          </a:p>
          <a:p>
            <a:r>
              <a:rPr lang="en-US" dirty="0"/>
              <a:t>Click icon to add a table.</a:t>
            </a:r>
            <a:br>
              <a:rPr lang="en-US" dirty="0"/>
            </a:br>
            <a:r>
              <a:rPr lang="en-US" dirty="0"/>
              <a:t>This will result in a Microsoft default table.</a:t>
            </a:r>
            <a:br>
              <a:rPr lang="en-US" dirty="0"/>
            </a:br>
            <a:r>
              <a:rPr lang="en-US" dirty="0"/>
              <a:t>Alternatively, you can choose a table from the Best Practices deck</a:t>
            </a:r>
          </a:p>
        </p:txBody>
      </p:sp>
      <p:sp>
        <p:nvSpPr>
          <p:cNvPr id="8" name="Title">
            <a:extLst>
              <a:ext uri="{FF2B5EF4-FFF2-40B4-BE49-F238E27FC236}">
                <a16:creationId xmlns:a16="http://schemas.microsoft.com/office/drawing/2014/main" id="{6527F677-5D33-4040-AABF-918B61C806CC}"/>
              </a:ext>
            </a:extLst>
          </p:cNvPr>
          <p:cNvSpPr>
            <a:spLocks noGrp="1"/>
          </p:cNvSpPr>
          <p:nvPr>
            <p:ph type="title"/>
          </p:nvPr>
        </p:nvSpPr>
        <p:spPr>
          <a:xfrm>
            <a:off x="457201" y="457200"/>
            <a:ext cx="2940710" cy="1371600"/>
          </a:xfrm>
        </p:spPr>
        <p:txBody>
          <a:bodyPr/>
          <a:lstStyle>
            <a:lvl1pPr>
              <a:defRPr sz="2800">
                <a:solidFill>
                  <a:schemeClr val="tx1"/>
                </a:solidFill>
              </a:defRPr>
            </a:lvl1pPr>
          </a:lstStyle>
          <a:p>
            <a:r>
              <a:rPr lang="en-US"/>
              <a:t>Click to edit Master title style</a:t>
            </a:r>
            <a:endParaRPr lang="en-US" dirty="0"/>
          </a:p>
        </p:txBody>
      </p:sp>
      <p:sp>
        <p:nvSpPr>
          <p:cNvPr id="5" name="Text Placeholder 13">
            <a:extLst>
              <a:ext uri="{FF2B5EF4-FFF2-40B4-BE49-F238E27FC236}">
                <a16:creationId xmlns:a16="http://schemas.microsoft.com/office/drawing/2014/main" id="{80EABE29-6942-D641-9F42-89B444AF7239}"/>
              </a:ext>
            </a:extLst>
          </p:cNvPr>
          <p:cNvSpPr>
            <a:spLocks noGrp="1"/>
          </p:cNvSpPr>
          <p:nvPr>
            <p:ph type="body" sz="quarter" idx="15"/>
          </p:nvPr>
        </p:nvSpPr>
        <p:spPr>
          <a:xfrm>
            <a:off x="457201" y="7315201"/>
            <a:ext cx="294071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2" name="Text Placeholder 7">
            <a:extLst>
              <a:ext uri="{FF2B5EF4-FFF2-40B4-BE49-F238E27FC236}">
                <a16:creationId xmlns:a16="http://schemas.microsoft.com/office/drawing/2014/main" id="{F5446133-653F-2F9D-1942-37FE5C2AA320}"/>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57589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6-1] hd_txt">
    <p:bg>
      <p:bgPr>
        <a:solidFill>
          <a:srgbClr val="E5F6FF"/>
        </a:solid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400800" cy="6858000"/>
          </a:xfrm>
        </p:spPr>
        <p:txBody>
          <a:bodyPr/>
          <a:lstStyle>
            <a:lvl1pPr>
              <a:defRPr sz="6600" b="0" i="0">
                <a:solidFill>
                  <a:schemeClr val="tx1"/>
                </a:solidFill>
                <a:latin typeface="IBM Plex Sans ExtLt" panose="020B0303050203000203" pitchFamily="34" charset="0"/>
              </a:defRPr>
            </a:lvl1pPr>
          </a:lstStyle>
          <a:p>
            <a:r>
              <a:rPr lang="en-US"/>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1"/>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57200"/>
            <a:ext cx="6400800" cy="68714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1681CE72-CA90-9BA3-ECE1-08BD98823050}"/>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2320336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6-2] hd_txt_txt">
    <p:spTree>
      <p:nvGrpSpPr>
        <p:cNvPr id="1" name=""/>
        <p:cNvGrpSpPr/>
        <p:nvPr/>
      </p:nvGrpSpPr>
      <p:grpSpPr>
        <a:xfrm>
          <a:off x="0" y="0"/>
          <a:ext cx="0" cy="0"/>
          <a:chOff x="0" y="0"/>
          <a:chExt cx="0" cy="0"/>
        </a:xfrm>
      </p:grpSpPr>
      <p:sp>
        <p:nvSpPr>
          <p:cNvPr id="4" name="Rectangle 3"/>
          <p:cNvSpPr/>
          <p:nvPr userDrawn="1"/>
        </p:nvSpPr>
        <p:spPr>
          <a:xfrm>
            <a:off x="7315200" y="0"/>
            <a:ext cx="7315200" cy="8229600"/>
          </a:xfrm>
          <a:prstGeom prst="rect">
            <a:avLst/>
          </a:prstGeom>
          <a:solidFill>
            <a:srgbClr val="E0E0E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p:nvPr>
        </p:nvSpPr>
        <p:spPr>
          <a:xfrm>
            <a:off x="457200" y="1874520"/>
            <a:ext cx="6583680" cy="1685543"/>
          </a:xfrm>
        </p:spPr>
        <p:txBody>
          <a:bodyPr>
            <a:noAutofit/>
          </a:bodyPr>
          <a:lstStyle>
            <a:lvl1pPr>
              <a:lnSpc>
                <a:spcPct val="100000"/>
              </a:lnSpc>
              <a:defRPr sz="5400" b="0" i="0">
                <a:latin typeface="IBM Plex Sans ExtLt" panose="020B0303050203000203" pitchFamily="34" charset="0"/>
              </a:defRPr>
            </a:lvl1pPr>
          </a:lstStyle>
          <a:p>
            <a:r>
              <a:rPr lang="en-US" dirty="0"/>
              <a:t>Click to edit Master title style</a:t>
            </a:r>
          </a:p>
        </p:txBody>
      </p:sp>
      <p:sp>
        <p:nvSpPr>
          <p:cNvPr id="3" name="Content Placeholder 2"/>
          <p:cNvSpPr>
            <a:spLocks noGrp="1"/>
          </p:cNvSpPr>
          <p:nvPr>
            <p:ph idx="1"/>
          </p:nvPr>
        </p:nvSpPr>
        <p:spPr>
          <a:xfrm>
            <a:off x="7772400" y="2057400"/>
            <a:ext cx="6399647" cy="5486400"/>
          </a:xfrm>
          <a:prstGeom prst="rect">
            <a:avLst/>
          </a:prstGeom>
        </p:spPr>
        <p:txBody>
          <a:bodyPr tIns="0">
            <a:noAutofit/>
          </a:bodyPr>
          <a:lstStyle>
            <a:lvl1pPr>
              <a:lnSpc>
                <a:spcPct val="110000"/>
              </a:lnSpc>
              <a:defRPr sz="1800">
                <a:solidFill>
                  <a:schemeClr val="tx1"/>
                </a:solidFill>
              </a:defRPr>
            </a:lvl1pPr>
            <a:lvl2pPr>
              <a:lnSpc>
                <a:spcPct val="110000"/>
              </a:lnSpc>
              <a:defRPr sz="1800">
                <a:solidFill>
                  <a:schemeClr val="tx1"/>
                </a:solidFill>
              </a:defRPr>
            </a:lvl2pPr>
            <a:lvl3pPr>
              <a:lnSpc>
                <a:spcPct val="110000"/>
              </a:lnSpc>
              <a:defRPr sz="1800">
                <a:solidFill>
                  <a:schemeClr val="tx1"/>
                </a:solidFill>
              </a:defRPr>
            </a:lvl3pPr>
            <a:lvl4pPr>
              <a:lnSpc>
                <a:spcPct val="110000"/>
              </a:lnSpc>
              <a:defRPr sz="1800">
                <a:solidFill>
                  <a:schemeClr val="tx1"/>
                </a:solidFill>
              </a:defRPr>
            </a:lvl4pPr>
            <a:lvl5pPr>
              <a:lnSpc>
                <a:spcPct val="110000"/>
              </a:lnSpc>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3">
            <a:extLst>
              <a:ext uri="{FF2B5EF4-FFF2-40B4-BE49-F238E27FC236}">
                <a16:creationId xmlns:a16="http://schemas.microsoft.com/office/drawing/2014/main" id="{7A7E9543-BFF8-2C46-992A-3D54CB01327B}"/>
              </a:ext>
            </a:extLst>
          </p:cNvPr>
          <p:cNvSpPr>
            <a:spLocks noGrp="1"/>
          </p:cNvSpPr>
          <p:nvPr>
            <p:ph type="body" sz="quarter" idx="15"/>
          </p:nvPr>
        </p:nvSpPr>
        <p:spPr>
          <a:xfrm>
            <a:off x="457200" y="7315201"/>
            <a:ext cx="6583679"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pic>
        <p:nvPicPr>
          <p:cNvPr id="9" name="Picture 8">
            <a:extLst>
              <a:ext uri="{FF2B5EF4-FFF2-40B4-BE49-F238E27FC236}">
                <a16:creationId xmlns:a16="http://schemas.microsoft.com/office/drawing/2014/main" id="{A07CA555-BDE7-594A-8A2C-DF7652F7A2DA}"/>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 name="Text Placeholder 7">
            <a:extLst>
              <a:ext uri="{FF2B5EF4-FFF2-40B4-BE49-F238E27FC236}">
                <a16:creationId xmlns:a16="http://schemas.microsoft.com/office/drawing/2014/main" id="{5D0C2F78-4F22-8341-A520-D9ED5344CC8D}"/>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6" name="Text Placeholder">
            <a:extLst>
              <a:ext uri="{FF2B5EF4-FFF2-40B4-BE49-F238E27FC236}">
                <a16:creationId xmlns:a16="http://schemas.microsoft.com/office/drawing/2014/main" id="{2534BA28-1638-54D8-90F5-DB4C15D15E9E}"/>
              </a:ext>
            </a:extLst>
          </p:cNvPr>
          <p:cNvSpPr>
            <a:spLocks noGrp="1"/>
          </p:cNvSpPr>
          <p:nvPr>
            <p:ph type="body" sz="quarter" idx="13"/>
          </p:nvPr>
        </p:nvSpPr>
        <p:spPr>
          <a:xfrm>
            <a:off x="457200" y="4114800"/>
            <a:ext cx="6583678" cy="3200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17706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6-4] hd_txt ">
    <p:spTree>
      <p:nvGrpSpPr>
        <p:cNvPr id="1" name=""/>
        <p:cNvGrpSpPr/>
        <p:nvPr/>
      </p:nvGrpSpPr>
      <p:grpSpPr>
        <a:xfrm>
          <a:off x="0" y="0"/>
          <a:ext cx="0" cy="0"/>
          <a:chOff x="0" y="0"/>
          <a:chExt cx="0" cy="0"/>
        </a:xfrm>
      </p:grpSpPr>
      <p:sp>
        <p:nvSpPr>
          <p:cNvPr id="2" name="Title"/>
          <p:cNvSpPr>
            <a:spLocks noGrp="1"/>
          </p:cNvSpPr>
          <p:nvPr>
            <p:ph type="title"/>
          </p:nvPr>
        </p:nvSpPr>
        <p:spPr>
          <a:xfrm>
            <a:off x="457200" y="1920240"/>
            <a:ext cx="6627571" cy="4632960"/>
          </a:xfrm>
        </p:spPr>
        <p:txBody>
          <a:bodyPr/>
          <a:lstStyle>
            <a:lvl1pPr>
              <a:defRPr sz="4800" b="0" i="0">
                <a:solidFill>
                  <a:schemeClr val="tx1"/>
                </a:solidFill>
                <a:latin typeface="IBM Plex Sans ExtLt" panose="020B0303050203000203" pitchFamily="34" charset="0"/>
              </a:defRPr>
            </a:lvl1pPr>
          </a:lstStyle>
          <a:p>
            <a:r>
              <a:rPr lang="en-US" dirty="0"/>
              <a:t>Click to edit Master title style</a:t>
            </a:r>
          </a:p>
        </p:txBody>
      </p:sp>
      <p:sp>
        <p:nvSpPr>
          <p:cNvPr id="6" name="Text Placeholder"/>
          <p:cNvSpPr>
            <a:spLocks noGrp="1"/>
          </p:cNvSpPr>
          <p:nvPr>
            <p:ph type="body" sz="quarter" idx="12"/>
          </p:nvPr>
        </p:nvSpPr>
        <p:spPr>
          <a:xfrm>
            <a:off x="77724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13">
            <a:extLst>
              <a:ext uri="{FF2B5EF4-FFF2-40B4-BE49-F238E27FC236}">
                <a16:creationId xmlns:a16="http://schemas.microsoft.com/office/drawing/2014/main" id="{559DF287-389F-FF47-8DAD-CFD04EAFC2A0}"/>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B4059381-1960-CB96-A46E-7747CC6B5619}"/>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8578560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6-8] hd_txt_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199"/>
            <a:ext cx="6400800" cy="1371600"/>
          </a:xfrm>
        </p:spPr>
        <p:txBody>
          <a:bodyPr/>
          <a:lstStyle>
            <a:lvl1pPr>
              <a:defRPr sz="3200">
                <a:solidFill>
                  <a:schemeClr val="tx1"/>
                </a:solidFill>
              </a:defRPr>
            </a:lvl1pPr>
          </a:lstStyle>
          <a:p>
            <a:r>
              <a:rPr lang="en-US"/>
              <a:t>Click to edit Master title style</a:t>
            </a:r>
            <a:endParaRPr lang="en-US" dirty="0"/>
          </a:p>
        </p:txBody>
      </p:sp>
      <p:sp>
        <p:nvSpPr>
          <p:cNvPr id="8" name="Text Placeholder"/>
          <p:cNvSpPr>
            <a:spLocks noGrp="1"/>
          </p:cNvSpPr>
          <p:nvPr>
            <p:ph type="body" sz="quarter" idx="13"/>
          </p:nvPr>
        </p:nvSpPr>
        <p:spPr>
          <a:xfrm>
            <a:off x="457200" y="2057400"/>
            <a:ext cx="6400800" cy="54864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p:cNvSpPr>
            <a:spLocks noGrp="1"/>
          </p:cNvSpPr>
          <p:nvPr>
            <p:ph type="pic" sz="quarter" idx="14"/>
          </p:nvPr>
        </p:nvSpPr>
        <p:spPr>
          <a:xfrm>
            <a:off x="7772398" y="457198"/>
            <a:ext cx="6400800" cy="7204175"/>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5" name="Text Placeholder 13">
            <a:extLst>
              <a:ext uri="{FF2B5EF4-FFF2-40B4-BE49-F238E27FC236}">
                <a16:creationId xmlns:a16="http://schemas.microsoft.com/office/drawing/2014/main" id="{B7FBB4F8-806D-CC46-BD0A-92ADD696761A}"/>
              </a:ext>
            </a:extLst>
          </p:cNvPr>
          <p:cNvSpPr>
            <a:spLocks noGrp="1"/>
          </p:cNvSpPr>
          <p:nvPr>
            <p:ph type="body" sz="quarter" idx="15"/>
          </p:nvPr>
        </p:nvSpPr>
        <p:spPr>
          <a:xfrm>
            <a:off x="457201" y="7315200"/>
            <a:ext cx="6400800" cy="484633"/>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2B947428-5567-40A4-9F50-0895B8ACDC9D}"/>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36057417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10] quote">
    <p:bg>
      <p:bgPr>
        <a:solidFill>
          <a:srgbClr val="D0E2FF"/>
        </a:solidFill>
        <a:effectLst/>
      </p:bgPr>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457200" y="457200"/>
            <a:ext cx="8900056" cy="3813048"/>
          </a:xfrm>
        </p:spPr>
        <p:txBody>
          <a:bodyPr/>
          <a:lstStyle>
            <a:lvl1pPr>
              <a:defRPr sz="3200" b="0" i="0">
                <a:solidFill>
                  <a:schemeClr val="tx1"/>
                </a:solidFill>
                <a:latin typeface="IBM Plex Serif Light" panose="02060403050406000203" pitchFamily="18" charset="77"/>
              </a:defRPr>
            </a:lvl1pPr>
          </a:lstStyle>
          <a:p>
            <a:r>
              <a:rPr lang="en-US" dirty="0"/>
              <a:t>“Click to edit Master quote style</a:t>
            </a:r>
          </a:p>
        </p:txBody>
      </p:sp>
      <p:sp>
        <p:nvSpPr>
          <p:cNvPr id="5" name="Text Placeholder 3">
            <a:extLst>
              <a:ext uri="{FF2B5EF4-FFF2-40B4-BE49-F238E27FC236}">
                <a16:creationId xmlns:a16="http://schemas.microsoft.com/office/drawing/2014/main" id="{F4A8BDB6-C460-FEF7-7B06-458E5073B689}"/>
              </a:ext>
            </a:extLst>
          </p:cNvPr>
          <p:cNvSpPr>
            <a:spLocks noGrp="1"/>
          </p:cNvSpPr>
          <p:nvPr>
            <p:ph type="body" sz="quarter" idx="14"/>
          </p:nvPr>
        </p:nvSpPr>
        <p:spPr>
          <a:xfrm>
            <a:off x="685800" y="4267200"/>
            <a:ext cx="3429000" cy="2057400"/>
          </a:xfrm>
          <a:ln w="3175">
            <a:noFill/>
          </a:ln>
        </p:spPr>
        <p:txBody>
          <a:bodyPr lIns="0" tIns="685800" rIns="228600"/>
          <a:lstStyle>
            <a:lvl1pPr>
              <a:defRPr sz="1400" b="1" i="0">
                <a:solidFill>
                  <a:schemeClr val="tx1"/>
                </a:solidFill>
                <a:latin typeface="IBM Plex Sans" panose="020B0503050203000203" pitchFamily="34" charset="0"/>
              </a:defRPr>
            </a:lvl1pPr>
            <a:lvl2pPr marL="0" indent="0">
              <a:spcBef>
                <a:spcPts val="0"/>
              </a:spcBef>
              <a:buFontTx/>
              <a:buNone/>
              <a:defRPr sz="1400">
                <a:solidFill>
                  <a:schemeClr val="tx1"/>
                </a:solidFill>
              </a:defRPr>
            </a:lvl2pPr>
            <a:lvl3pPr marL="182880" indent="0">
              <a:buFontTx/>
              <a:buNone/>
              <a:defRPr sz="1400">
                <a:solidFill>
                  <a:schemeClr val="tx1"/>
                </a:solidFill>
              </a:defRPr>
            </a:lvl3pPr>
            <a:lvl4pPr marL="365760" indent="0">
              <a:buFontTx/>
              <a:buNone/>
              <a:defRPr sz="1400">
                <a:solidFill>
                  <a:schemeClr val="tx1"/>
                </a:solidFill>
              </a:defRPr>
            </a:lvl4pPr>
            <a:lvl5pPr marL="548640" indent="0">
              <a:buFontTx/>
              <a:buNone/>
              <a:defRPr sz="1400">
                <a:solidFill>
                  <a:schemeClr val="tx1"/>
                </a:solidFill>
              </a:defRPr>
            </a:lvl5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52374287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7-1] 2 txt, 1/2 image">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627571" cy="1287475"/>
          </a:xfrm>
        </p:spPr>
        <p:txBody>
          <a:bodyPr tIns="0"/>
          <a:lstStyle>
            <a:lvl1pPr>
              <a:defRPr sz="3200">
                <a:solidFill>
                  <a:schemeClr val="tx1"/>
                </a:solidFill>
              </a:defRPr>
            </a:lvl1pPr>
          </a:lstStyle>
          <a:p>
            <a:r>
              <a:rPr lang="en-US"/>
              <a:t>Click to edit Master title style</a:t>
            </a:r>
            <a:endParaRPr lang="en-US" dirty="0"/>
          </a:p>
        </p:txBody>
      </p:sp>
      <p:sp>
        <p:nvSpPr>
          <p:cNvPr id="8" name="Text Placeholder 1"/>
          <p:cNvSpPr>
            <a:spLocks noGrp="1"/>
          </p:cNvSpPr>
          <p:nvPr>
            <p:ph type="body" sz="quarter" idx="13"/>
          </p:nvPr>
        </p:nvSpPr>
        <p:spPr>
          <a:xfrm>
            <a:off x="457200" y="2057400"/>
            <a:ext cx="3200400" cy="56039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p:cNvSpPr>
            <a:spLocks noGrp="1"/>
          </p:cNvSpPr>
          <p:nvPr>
            <p:ph type="pic" sz="quarter" idx="14"/>
          </p:nvPr>
        </p:nvSpPr>
        <p:spPr>
          <a:xfrm>
            <a:off x="7772399" y="457199"/>
            <a:ext cx="6400800" cy="7204174"/>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9" name="Text Placeholder 1">
            <a:extLst>
              <a:ext uri="{FF2B5EF4-FFF2-40B4-BE49-F238E27FC236}">
                <a16:creationId xmlns:a16="http://schemas.microsoft.com/office/drawing/2014/main" id="{311AB5F3-768D-9444-8A78-4F8F91978D0D}"/>
              </a:ext>
            </a:extLst>
          </p:cNvPr>
          <p:cNvSpPr>
            <a:spLocks noGrp="1"/>
          </p:cNvSpPr>
          <p:nvPr>
            <p:ph type="body" sz="quarter" idx="16"/>
          </p:nvPr>
        </p:nvSpPr>
        <p:spPr>
          <a:xfrm>
            <a:off x="3886200" y="2057399"/>
            <a:ext cx="3200400" cy="5603973"/>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13">
            <a:extLst>
              <a:ext uri="{FF2B5EF4-FFF2-40B4-BE49-F238E27FC236}">
                <a16:creationId xmlns:a16="http://schemas.microsoft.com/office/drawing/2014/main" id="{646AAB5D-25AB-514A-A048-C9566069DCAD}"/>
              </a:ext>
            </a:extLst>
          </p:cNvPr>
          <p:cNvSpPr>
            <a:spLocks noGrp="1"/>
          </p:cNvSpPr>
          <p:nvPr>
            <p:ph type="body" sz="quarter" idx="15"/>
          </p:nvPr>
        </p:nvSpPr>
        <p:spPr>
          <a:xfrm>
            <a:off x="457201" y="7315201"/>
            <a:ext cx="32004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4" name="Text Placeholder 7">
            <a:extLst>
              <a:ext uri="{FF2B5EF4-FFF2-40B4-BE49-F238E27FC236}">
                <a16:creationId xmlns:a16="http://schemas.microsoft.com/office/drawing/2014/main" id="{B4352434-845D-F62B-2474-79BC9F60D321}"/>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112450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2] hd, variable; 2 txt">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C008C15D-C6EE-D94C-AED9-A77F48974D34}"/>
              </a:ext>
            </a:extLst>
          </p:cNvPr>
          <p:cNvSpPr>
            <a:spLocks noGrp="1"/>
          </p:cNvSpPr>
          <p:nvPr>
            <p:ph type="title"/>
          </p:nvPr>
        </p:nvSpPr>
        <p:spPr>
          <a:xfrm>
            <a:off x="457200" y="457200"/>
            <a:ext cx="6627571" cy="1287475"/>
          </a:xfrm>
        </p:spPr>
        <p:txBody>
          <a:bodyPr/>
          <a:lstStyle>
            <a:lvl1pPr>
              <a:defRPr sz="3200">
                <a:solidFill>
                  <a:schemeClr val="tx1"/>
                </a:solidFill>
              </a:defRPr>
            </a:lvl1pPr>
          </a:lstStyle>
          <a:p>
            <a:r>
              <a:rPr lang="en-US"/>
              <a:t>Click to edit Master title style</a:t>
            </a:r>
            <a:endParaRPr lang="en-US" dirty="0"/>
          </a:p>
        </p:txBody>
      </p:sp>
      <p:sp>
        <p:nvSpPr>
          <p:cNvPr id="13" name="Content Placeholder">
            <a:extLst>
              <a:ext uri="{FF2B5EF4-FFF2-40B4-BE49-F238E27FC236}">
                <a16:creationId xmlns:a16="http://schemas.microsoft.com/office/drawing/2014/main" id="{229935DA-EE12-504A-A42D-8C8FC12B7616}"/>
              </a:ext>
            </a:extLst>
          </p:cNvPr>
          <p:cNvSpPr>
            <a:spLocks noGrp="1"/>
          </p:cNvSpPr>
          <p:nvPr>
            <p:ph sz="quarter" idx="13"/>
          </p:nvPr>
        </p:nvSpPr>
        <p:spPr>
          <a:xfrm>
            <a:off x="457199" y="2057399"/>
            <a:ext cx="6629400" cy="5486400"/>
          </a:xfrm>
        </p:spPr>
        <p:txBody>
          <a:bodyPr/>
          <a:lstStyle>
            <a:lvl1pPr>
              <a:defRPr sz="2400">
                <a:solidFill>
                  <a:schemeClr val="tx1"/>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3C1A1368-427E-E729-C688-CEA619FABAF5}"/>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
        <p:nvSpPr>
          <p:cNvPr id="4" name="Text Placeholder 1">
            <a:extLst>
              <a:ext uri="{FF2B5EF4-FFF2-40B4-BE49-F238E27FC236}">
                <a16:creationId xmlns:a16="http://schemas.microsoft.com/office/drawing/2014/main" id="{566B3B21-DCDD-6C45-C936-3B77F3E462EF}"/>
              </a:ext>
            </a:extLst>
          </p:cNvPr>
          <p:cNvSpPr>
            <a:spLocks noGrp="1"/>
          </p:cNvSpPr>
          <p:nvPr>
            <p:ph type="body" sz="quarter" idx="19"/>
          </p:nvPr>
        </p:nvSpPr>
        <p:spPr>
          <a:xfrm>
            <a:off x="7318771" y="-2"/>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1">
            <a:extLst>
              <a:ext uri="{FF2B5EF4-FFF2-40B4-BE49-F238E27FC236}">
                <a16:creationId xmlns:a16="http://schemas.microsoft.com/office/drawing/2014/main" id="{1183E754-C11A-6BDF-8DEA-FD356F968A2E}"/>
              </a:ext>
            </a:extLst>
          </p:cNvPr>
          <p:cNvSpPr>
            <a:spLocks noGrp="1"/>
          </p:cNvSpPr>
          <p:nvPr>
            <p:ph type="body" sz="quarter" idx="20"/>
          </p:nvPr>
        </p:nvSpPr>
        <p:spPr>
          <a:xfrm>
            <a:off x="10983353" y="0"/>
            <a:ext cx="3657600" cy="8229600"/>
          </a:xfrm>
        </p:spPr>
        <p:txBody>
          <a:bodyPr lIns="228600" tIns="457200" rIns="228600"/>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13">
            <a:extLst>
              <a:ext uri="{FF2B5EF4-FFF2-40B4-BE49-F238E27FC236}">
                <a16:creationId xmlns:a16="http://schemas.microsoft.com/office/drawing/2014/main" id="{015801FC-5658-C5C5-786B-4628C96C49EB}"/>
              </a:ext>
            </a:extLst>
          </p:cNvPr>
          <p:cNvSpPr>
            <a:spLocks noGrp="1"/>
          </p:cNvSpPr>
          <p:nvPr>
            <p:ph type="body" sz="quarter" idx="15"/>
          </p:nvPr>
        </p:nvSpPr>
        <p:spPr>
          <a:xfrm>
            <a:off x="457200" y="7315201"/>
            <a:ext cx="6627571"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Tree>
    <p:extLst>
      <p:ext uri="{BB962C8B-B14F-4D97-AF65-F5344CB8AC3E}">
        <p14:creationId xmlns:p14="http://schemas.microsoft.com/office/powerpoint/2010/main" val="292146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4] Divider ">
    <p:spTree>
      <p:nvGrpSpPr>
        <p:cNvPr id="1" name=""/>
        <p:cNvGrpSpPr/>
        <p:nvPr/>
      </p:nvGrpSpPr>
      <p:grpSpPr>
        <a:xfrm>
          <a:off x="0" y="0"/>
          <a:ext cx="0" cy="0"/>
          <a:chOff x="0" y="0"/>
          <a:chExt cx="0" cy="0"/>
        </a:xfrm>
      </p:grpSpPr>
      <p:sp>
        <p:nvSpPr>
          <p:cNvPr id="2" name="Title"/>
          <p:cNvSpPr>
            <a:spLocks noGrp="1"/>
          </p:cNvSpPr>
          <p:nvPr>
            <p:ph type="title"/>
          </p:nvPr>
        </p:nvSpPr>
        <p:spPr>
          <a:xfrm>
            <a:off x="457200" y="329184"/>
            <a:ext cx="6400800" cy="6858000"/>
          </a:xfrm>
        </p:spPr>
        <p:txBody>
          <a:bodyPr/>
          <a:lstStyle>
            <a:lvl1pPr>
              <a:defRPr sz="6600" b="0" i="0">
                <a:solidFill>
                  <a:schemeClr val="tx1"/>
                </a:solidFill>
                <a:latin typeface="IBM Plex Sans ExtLt" panose="020B0303050203000203" pitchFamily="34" charset="0"/>
              </a:defRPr>
            </a:lvl1pPr>
          </a:lstStyle>
          <a:p>
            <a:r>
              <a:rPr lang="en-GB"/>
              <a:t>Click to edit Master title style</a:t>
            </a:r>
            <a:endParaRPr lang="en-US" dirty="0"/>
          </a:p>
        </p:txBody>
      </p:sp>
      <p:sp>
        <p:nvSpPr>
          <p:cNvPr id="7" name="Black rectangle">
            <a:extLst>
              <a:ext uri="{FF2B5EF4-FFF2-40B4-BE49-F238E27FC236}">
                <a16:creationId xmlns:a16="http://schemas.microsoft.com/office/drawing/2014/main" id="{612CE115-19C6-174D-97D1-85AD78D8BEA7}"/>
              </a:ext>
              <a:ext uri="{C183D7F6-B498-43B3-948B-1728B52AA6E4}">
                <adec:decorative xmlns:adec="http://schemas.microsoft.com/office/drawing/2017/decorative" val="1"/>
              </a:ext>
            </a:extLst>
          </p:cNvPr>
          <p:cNvSpPr/>
          <p:nvPr userDrawn="1"/>
        </p:nvSpPr>
        <p:spPr>
          <a:xfrm>
            <a:off x="7315200" y="0"/>
            <a:ext cx="7315200" cy="8229600"/>
          </a:xfrm>
          <a:prstGeom prst="rect">
            <a:avLst/>
          </a:prstGeom>
          <a:solidFill>
            <a:schemeClr val="bg2"/>
          </a:solidFill>
        </p:spPr>
        <p:txBody>
          <a:bodyPr wrap="square" lIns="0" tIns="0" rIns="0" bIns="0" rtlCol="0" anchor="ctr">
            <a:noAutofit/>
          </a:bodyPr>
          <a:lstStyle/>
          <a:p>
            <a:pPr algn="ctr"/>
            <a:endParaRPr lang="en-US" sz="1920" b="0" i="0" dirty="0">
              <a:solidFill>
                <a:schemeClr val="tx1"/>
              </a:solidFill>
              <a:latin typeface="IBM Plex Sans Light" panose="020B0503050203000203" pitchFamily="34" charset="0"/>
              <a:cs typeface="IBM Plex Sans Light"/>
            </a:endParaRPr>
          </a:p>
        </p:txBody>
      </p:sp>
      <p:sp>
        <p:nvSpPr>
          <p:cNvPr id="6" name="Text Placeholder"/>
          <p:cNvSpPr>
            <a:spLocks noGrp="1"/>
          </p:cNvSpPr>
          <p:nvPr>
            <p:ph type="body" sz="quarter" idx="12"/>
          </p:nvPr>
        </p:nvSpPr>
        <p:spPr>
          <a:xfrm>
            <a:off x="7772400" y="4114800"/>
            <a:ext cx="6400800" cy="3213811"/>
          </a:xfrm>
        </p:spPr>
        <p:txBody>
          <a:bodyPr/>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pic>
        <p:nvPicPr>
          <p:cNvPr id="8" name="Picture 7">
            <a:extLst>
              <a:ext uri="{FF2B5EF4-FFF2-40B4-BE49-F238E27FC236}">
                <a16:creationId xmlns:a16="http://schemas.microsoft.com/office/drawing/2014/main" id="{C09FDC2A-178A-EF48-BC02-4B87552D0008}"/>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9" name="Text Placeholder 13">
            <a:extLst>
              <a:ext uri="{FF2B5EF4-FFF2-40B4-BE49-F238E27FC236}">
                <a16:creationId xmlns:a16="http://schemas.microsoft.com/office/drawing/2014/main" id="{EF17F64D-D525-7147-A9DE-275830DA931B}"/>
              </a:ext>
            </a:extLst>
          </p:cNvPr>
          <p:cNvSpPr>
            <a:spLocks noGrp="1"/>
          </p:cNvSpPr>
          <p:nvPr>
            <p:ph type="body" sz="quarter" idx="15"/>
          </p:nvPr>
        </p:nvSpPr>
        <p:spPr>
          <a:xfrm>
            <a:off x="457201" y="7315201"/>
            <a:ext cx="6400800" cy="484632"/>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4" name="Text Placeholder 7">
            <a:extLst>
              <a:ext uri="{FF2B5EF4-FFF2-40B4-BE49-F238E27FC236}">
                <a16:creationId xmlns:a16="http://schemas.microsoft.com/office/drawing/2014/main" id="{D9E4C563-0ECA-96A5-A0C0-150F0E2C411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640990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7-3] hd, variable, image">
    <p:spTree>
      <p:nvGrpSpPr>
        <p:cNvPr id="1" name=""/>
        <p:cNvGrpSpPr/>
        <p:nvPr/>
      </p:nvGrpSpPr>
      <p:grpSpPr>
        <a:xfrm>
          <a:off x="0" y="0"/>
          <a:ext cx="0" cy="0"/>
          <a:chOff x="0" y="0"/>
          <a:chExt cx="0" cy="0"/>
        </a:xfrm>
      </p:grpSpPr>
      <p:sp>
        <p:nvSpPr>
          <p:cNvPr id="5" name="Picture Placeholder">
            <a:extLst>
              <a:ext uri="{FF2B5EF4-FFF2-40B4-BE49-F238E27FC236}">
                <a16:creationId xmlns:a16="http://schemas.microsoft.com/office/drawing/2014/main" id="{5F28EA59-742F-B6D9-8CED-75A896FCD6B7}"/>
              </a:ext>
            </a:extLst>
          </p:cNvPr>
          <p:cNvSpPr>
            <a:spLocks noGrp="1"/>
          </p:cNvSpPr>
          <p:nvPr>
            <p:ph type="pic" sz="quarter" idx="14"/>
          </p:nvPr>
        </p:nvSpPr>
        <p:spPr>
          <a:xfrm>
            <a:off x="10972800" y="0"/>
            <a:ext cx="3657600" cy="8229600"/>
          </a:xfrm>
        </p:spPr>
        <p:txBody>
          <a:bodyPr lIns="228600" tIns="457200" rIns="91440" bIns="91440"/>
          <a:lstStyle>
            <a:lvl1pPr>
              <a:defRPr>
                <a:solidFill>
                  <a:schemeClr val="tx1"/>
                </a:solidFill>
              </a:defRPr>
            </a:lvl1pPr>
          </a:lstStyle>
          <a:p>
            <a:r>
              <a:rPr lang="en-US"/>
              <a:t>Click icon to add picture</a:t>
            </a:r>
            <a:endParaRPr lang="en-US" dirty="0"/>
          </a:p>
        </p:txBody>
      </p:sp>
      <p:sp>
        <p:nvSpPr>
          <p:cNvPr id="2" name="Title 1"/>
          <p:cNvSpPr>
            <a:spLocks noGrp="1"/>
          </p:cNvSpPr>
          <p:nvPr>
            <p:ph type="title"/>
          </p:nvPr>
        </p:nvSpPr>
        <p:spPr>
          <a:xfrm>
            <a:off x="457201" y="2057400"/>
            <a:ext cx="2971800" cy="3657600"/>
          </a:xfrm>
        </p:spPr>
        <p:txBody>
          <a:bodyPr>
            <a:noAutofit/>
          </a:bodyPr>
          <a:lstStyle>
            <a:lvl1pPr>
              <a:lnSpc>
                <a:spcPct val="100000"/>
              </a:lnSpc>
              <a:spcBef>
                <a:spcPts val="1800"/>
              </a:spcBef>
              <a:defRPr sz="2400"/>
            </a:lvl1pPr>
          </a:lstStyle>
          <a:p>
            <a:r>
              <a:rPr lang="en-US"/>
              <a:t>Click to edit Master title style</a:t>
            </a:r>
            <a:endParaRPr lang="en-US" dirty="0"/>
          </a:p>
        </p:txBody>
      </p:sp>
      <p:sp>
        <p:nvSpPr>
          <p:cNvPr id="10" name="Content Placeholder 2"/>
          <p:cNvSpPr>
            <a:spLocks noGrp="1"/>
          </p:cNvSpPr>
          <p:nvPr>
            <p:ph idx="12"/>
          </p:nvPr>
        </p:nvSpPr>
        <p:spPr>
          <a:xfrm>
            <a:off x="3886200" y="2057401"/>
            <a:ext cx="6858000" cy="5257800"/>
          </a:xfrm>
        </p:spPr>
        <p:txBody>
          <a:bodyPr tIns="0">
            <a:noAutofit/>
          </a:bodyPr>
          <a:lstStyle>
            <a:lvl1pPr>
              <a:defRPr sz="1800">
                <a:solidFill>
                  <a:schemeClr val="tx1"/>
                </a:solidFill>
              </a:defRPr>
            </a:lvl1pPr>
            <a:lvl2pPr marL="182880" indent="-182880">
              <a:lnSpc>
                <a:spcPct val="110000"/>
              </a:lnSpc>
              <a:spcBef>
                <a:spcPts val="1200"/>
              </a:spcBef>
              <a:defRPr sz="1800">
                <a:solidFill>
                  <a:schemeClr val="tx1"/>
                </a:solidFill>
              </a:defRPr>
            </a:lvl2pPr>
            <a:lvl3pPr marL="365760" indent="-182880">
              <a:lnSpc>
                <a:spcPct val="110000"/>
              </a:lnSpc>
              <a:spcBef>
                <a:spcPts val="0"/>
              </a:spcBef>
              <a:defRPr sz="1800">
                <a:solidFill>
                  <a:schemeClr val="tx1"/>
                </a:solidFill>
              </a:defRPr>
            </a:lvl3pPr>
            <a:lvl4pPr marL="548640" indent="-182880">
              <a:lnSpc>
                <a:spcPct val="110000"/>
              </a:lnSpc>
              <a:spcBef>
                <a:spcPts val="0"/>
              </a:spcBef>
              <a:defRPr sz="1800">
                <a:solidFill>
                  <a:schemeClr val="tx1"/>
                </a:solidFill>
              </a:defRPr>
            </a:lvl4pPr>
            <a:lvl5pPr marL="731520" indent="-182880">
              <a:lnSpc>
                <a:spcPct val="110000"/>
              </a:lnSpc>
              <a:spcBef>
                <a:spcPts val="0"/>
              </a:spcBef>
              <a:defRPr sz="18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23"/>
          <p:cNvSpPr>
            <a:spLocks noGrp="1"/>
          </p:cNvSpPr>
          <p:nvPr>
            <p:ph type="body" sz="quarter" idx="15" hasCustomPrompt="1"/>
          </p:nvPr>
        </p:nvSpPr>
        <p:spPr>
          <a:xfrm>
            <a:off x="457201" y="7315201"/>
            <a:ext cx="3017522" cy="484632"/>
          </a:xfrm>
        </p:spPr>
        <p:txBody>
          <a:bodyPr tIns="0" anchor="b"/>
          <a:lstStyle>
            <a:lvl1pPr>
              <a:defRPr sz="800" b="0">
                <a:solidFill>
                  <a:schemeClr val="tx1">
                    <a:alpha val="60000"/>
                  </a:schemeClr>
                </a:solidFill>
              </a:defRPr>
            </a:lvl1pPr>
            <a:lvl2pPr>
              <a:defRPr sz="901"/>
            </a:lvl2pPr>
            <a:lvl3pPr>
              <a:defRPr sz="901"/>
            </a:lvl3pPr>
            <a:lvl4pPr>
              <a:defRPr sz="901"/>
            </a:lvl4pPr>
            <a:lvl5pPr>
              <a:defRPr sz="901"/>
            </a:lvl5pPr>
          </a:lstStyle>
          <a:p>
            <a:pPr lvl="0"/>
            <a:r>
              <a:rPr lang="en-US" dirty="0"/>
              <a:t>Source: Edit source here</a:t>
            </a:r>
          </a:p>
        </p:txBody>
      </p:sp>
      <p:pic>
        <p:nvPicPr>
          <p:cNvPr id="12" name="Picture 11">
            <a:extLst>
              <a:ext uri="{FF2B5EF4-FFF2-40B4-BE49-F238E27FC236}">
                <a16:creationId xmlns:a16="http://schemas.microsoft.com/office/drawing/2014/main" id="{4B2DC0C7-7EFF-7A43-8E46-D3FC0518422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4" name="Text Placeholder 7">
            <a:extLst>
              <a:ext uri="{FF2B5EF4-FFF2-40B4-BE49-F238E27FC236}">
                <a16:creationId xmlns:a16="http://schemas.microsoft.com/office/drawing/2014/main" id="{E9EE9A20-7EDA-4948-6CE6-586683F77974}"/>
              </a:ext>
            </a:extLst>
          </p:cNvPr>
          <p:cNvSpPr>
            <a:spLocks noGrp="1"/>
          </p:cNvSpPr>
          <p:nvPr>
            <p:ph type="body" sz="quarter" idx="17"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4313693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7-4] 3 block">
    <p:bg>
      <p:bgPr>
        <a:solidFill>
          <a:schemeClr val="bg1"/>
        </a:solidFill>
        <a:effectLst/>
      </p:bgPr>
    </p:bg>
    <p:spTree>
      <p:nvGrpSpPr>
        <p:cNvPr id="1" name=""/>
        <p:cNvGrpSpPr/>
        <p:nvPr/>
      </p:nvGrpSpPr>
      <p:grpSpPr>
        <a:xfrm>
          <a:off x="0" y="0"/>
          <a:ext cx="0" cy="0"/>
          <a:chOff x="0" y="0"/>
          <a:chExt cx="0" cy="0"/>
        </a:xfrm>
      </p:grpSpPr>
      <p:sp>
        <p:nvSpPr>
          <p:cNvPr id="3" name="Picture Placeholder">
            <a:extLst>
              <a:ext uri="{FF2B5EF4-FFF2-40B4-BE49-F238E27FC236}">
                <a16:creationId xmlns:a16="http://schemas.microsoft.com/office/drawing/2014/main" id="{4B66DA08-E4C1-28EA-F038-9955AABC7BB5}"/>
              </a:ext>
            </a:extLst>
          </p:cNvPr>
          <p:cNvSpPr>
            <a:spLocks noGrp="1"/>
          </p:cNvSpPr>
          <p:nvPr>
            <p:ph type="pic" sz="quarter" idx="19"/>
          </p:nvPr>
        </p:nvSpPr>
        <p:spPr>
          <a:xfrm>
            <a:off x="0" y="-2"/>
            <a:ext cx="7315200" cy="8229600"/>
          </a:xfrm>
        </p:spPr>
        <p:txBody>
          <a:bodyPr lIns="228600" tIns="45720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hasCustomPrompt="1"/>
          </p:nvPr>
        </p:nvSpPr>
        <p:spPr>
          <a:xfrm>
            <a:off x="457200" y="685799"/>
            <a:ext cx="6583680" cy="6629400"/>
          </a:xfrm>
        </p:spPr>
        <p:txBody>
          <a:bodyPr>
            <a:noAutofit/>
          </a:bodyPr>
          <a:lstStyle>
            <a:lvl1pPr>
              <a:defRPr b="0" i="0">
                <a:solidFill>
                  <a:schemeClr val="tx1"/>
                </a:solidFill>
                <a:latin typeface="+mj-lt"/>
                <a:ea typeface="IBM Plex Sans Light" panose="020B0403050203000203" pitchFamily="34" charset="0"/>
                <a:cs typeface="IBM Plex Sans Light" panose="020B0403050203000203" pitchFamily="34" charset="0"/>
              </a:defRPr>
            </a:lvl1pPr>
          </a:lstStyle>
          <a:p>
            <a:r>
              <a:rPr lang="en-US" dirty="0"/>
              <a:t>Click to edit Master title style</a:t>
            </a:r>
            <a:br>
              <a:rPr lang="en-US" dirty="0"/>
            </a:br>
            <a:endParaRPr lang="en-US" dirty="0"/>
          </a:p>
        </p:txBody>
      </p:sp>
      <p:sp>
        <p:nvSpPr>
          <p:cNvPr id="8" name="Content Placeholder 9"/>
          <p:cNvSpPr>
            <a:spLocks noGrp="1"/>
          </p:cNvSpPr>
          <p:nvPr>
            <p:ph sz="quarter" idx="16"/>
          </p:nvPr>
        </p:nvSpPr>
        <p:spPr>
          <a:xfrm>
            <a:off x="7315200" y="4114800"/>
            <a:ext cx="7315200" cy="4114800"/>
          </a:xfrm>
          <a:prstGeom prst="rect">
            <a:avLst/>
          </a:prstGeom>
          <a:solidFill>
            <a:srgbClr val="E0E0E0"/>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11" name="Content Placeholder 13"/>
          <p:cNvSpPr>
            <a:spLocks noGrp="1"/>
          </p:cNvSpPr>
          <p:nvPr>
            <p:ph sz="quarter" idx="17"/>
          </p:nvPr>
        </p:nvSpPr>
        <p:spPr>
          <a:xfrm>
            <a:off x="7315200" y="1946"/>
            <a:ext cx="7315200" cy="4114800"/>
          </a:xfrm>
          <a:prstGeom prst="rect">
            <a:avLst/>
          </a:prstGeom>
          <a:solidFill>
            <a:srgbClr val="F4F4F4"/>
          </a:solidFill>
          <a:ln>
            <a:noFill/>
          </a:ln>
        </p:spPr>
        <p:txBody>
          <a:bodyPr lIns="228600" tIns="457200" rIns="228600" bIns="228600"/>
          <a:lstStyle>
            <a:lvl1pPr>
              <a:lnSpc>
                <a:spcPct val="110000"/>
              </a:lnSpc>
              <a:spcBef>
                <a:spcPts val="1800"/>
              </a:spcBef>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stStyle>
          <a:p>
            <a:pPr lvl="0"/>
            <a:r>
              <a:rPr lang="en-US"/>
              <a:t>Click to edit Master text styles</a:t>
            </a:r>
          </a:p>
        </p:txBody>
      </p:sp>
      <p:sp>
        <p:nvSpPr>
          <p:cNvPr id="26" name="Text Placeholder 23"/>
          <p:cNvSpPr>
            <a:spLocks noGrp="1"/>
          </p:cNvSpPr>
          <p:nvPr>
            <p:ph type="body" sz="quarter" idx="14" hasCustomPrompt="1"/>
          </p:nvPr>
        </p:nvSpPr>
        <p:spPr>
          <a:xfrm>
            <a:off x="457200" y="7342632"/>
            <a:ext cx="6583680" cy="457200"/>
          </a:xfrm>
          <a:prstGeom prst="rect">
            <a:avLst/>
          </a:prstGeom>
        </p:spPr>
        <p:txBody>
          <a:bodyPr lIns="0" tIns="0" rIns="0" bIns="0" anchor="b"/>
          <a:lstStyle>
            <a:lvl1pPr marL="0" indent="0">
              <a:tabLst/>
              <a:defRPr sz="800" b="0" i="0">
                <a:solidFill>
                  <a:schemeClr val="tx1">
                    <a:alpha val="60000"/>
                  </a:schemeClr>
                </a:solidFill>
                <a:latin typeface="IBM Plex Sans" charset="0"/>
                <a:ea typeface="IBM Plex Sans" charset="0"/>
                <a:cs typeface="IBM Plex Sans" charset="0"/>
              </a:defRPr>
            </a:lvl1pPr>
            <a:lvl2pPr>
              <a:defRPr sz="901"/>
            </a:lvl2pPr>
            <a:lvl3pPr>
              <a:defRPr sz="901"/>
            </a:lvl3pPr>
            <a:lvl4pPr>
              <a:defRPr sz="901"/>
            </a:lvl4pPr>
            <a:lvl5pPr>
              <a:defRPr sz="901"/>
            </a:lvl5pPr>
          </a:lstStyle>
          <a:p>
            <a:pPr lvl="0"/>
            <a:r>
              <a:rPr lang="en-US" dirty="0"/>
              <a:t>Source: Edit source here</a:t>
            </a:r>
          </a:p>
        </p:txBody>
      </p:sp>
      <p:sp>
        <p:nvSpPr>
          <p:cNvPr id="4" name="Text Placeholder 7">
            <a:extLst>
              <a:ext uri="{FF2B5EF4-FFF2-40B4-BE49-F238E27FC236}">
                <a16:creationId xmlns:a16="http://schemas.microsoft.com/office/drawing/2014/main" id="{C85A5FBD-0BD7-F996-69FA-7ECF8144CCEF}"/>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8043275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5] Case study ">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4E1D1B6-B23E-E34B-8F07-73F89B071A0D}"/>
              </a:ext>
            </a:extLst>
          </p:cNvPr>
          <p:cNvSpPr/>
          <p:nvPr userDrawn="1"/>
        </p:nvSpPr>
        <p:spPr>
          <a:xfrm>
            <a:off x="7315200" y="4114800"/>
            <a:ext cx="7315200" cy="4114800"/>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ECDA7A2-0B43-3340-B7E5-6E631EA7E003}"/>
              </a:ext>
            </a:extLst>
          </p:cNvPr>
          <p:cNvSpPr>
            <a:spLocks noGrp="1"/>
          </p:cNvSpPr>
          <p:nvPr>
            <p:ph type="title"/>
          </p:nvPr>
        </p:nvSpPr>
        <p:spPr>
          <a:xfrm>
            <a:off x="457200" y="685800"/>
            <a:ext cx="6629399" cy="1052514"/>
          </a:xfrm>
        </p:spPr>
        <p:txBody>
          <a:bodyPr lIns="0" tIns="0" rIns="0" bIns="0" anchor="t" anchorCtr="0">
            <a:normAutofit/>
          </a:bodyPr>
          <a:lstStyle>
            <a:lvl1pPr>
              <a:lnSpc>
                <a:spcPct val="100000"/>
              </a:lnSpc>
              <a:spcAft>
                <a:spcPts val="3400"/>
              </a:spcAft>
              <a:defRPr sz="3200" b="0" i="0">
                <a:solidFill>
                  <a:srgbClr val="001141"/>
                </a:solidFill>
                <a:latin typeface="IBM Plex Sans Light" panose="020B0403050203000203" pitchFamily="34" charset="0"/>
              </a:defRPr>
            </a:lvl1pPr>
          </a:lstStyle>
          <a:p>
            <a:r>
              <a:rPr lang="en-US"/>
              <a:t>Click to edit Master title style</a:t>
            </a:r>
            <a:endParaRPr lang="en-US" dirty="0"/>
          </a:p>
        </p:txBody>
      </p:sp>
      <p:sp>
        <p:nvSpPr>
          <p:cNvPr id="13" name="Picture Placeholder 2">
            <a:extLst>
              <a:ext uri="{FF2B5EF4-FFF2-40B4-BE49-F238E27FC236}">
                <a16:creationId xmlns:a16="http://schemas.microsoft.com/office/drawing/2014/main" id="{571C2D8E-47C0-5B43-AF70-DE863B9978DE}"/>
              </a:ext>
            </a:extLst>
          </p:cNvPr>
          <p:cNvSpPr>
            <a:spLocks noGrp="1"/>
          </p:cNvSpPr>
          <p:nvPr>
            <p:ph type="pic" idx="1" hasCustomPrompt="1"/>
          </p:nvPr>
        </p:nvSpPr>
        <p:spPr>
          <a:xfrm>
            <a:off x="7315200" y="0"/>
            <a:ext cx="7315200" cy="4114800"/>
          </a:xfrm>
        </p:spPr>
        <p:txBody>
          <a:bodyPr anchor="ctr"/>
          <a:lstStyle>
            <a:lvl1pPr marL="0" indent="0" algn="ctr">
              <a:buNone/>
              <a:defRPr sz="1200">
                <a:solidFill>
                  <a:schemeClr val="accent6"/>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br>
              <a:rPr lang="en-US" dirty="0"/>
            </a:br>
            <a:r>
              <a:rPr lang="en-US" dirty="0"/>
              <a:t>For optimal results use IBV optimized images tailored to this space https://ibm.box.com/s/sr8jov9yi3wmcj8qgp9fkbv0s75xutoa</a:t>
            </a:r>
          </a:p>
        </p:txBody>
      </p:sp>
      <p:sp>
        <p:nvSpPr>
          <p:cNvPr id="15" name="Text Placeholder 3">
            <a:extLst>
              <a:ext uri="{FF2B5EF4-FFF2-40B4-BE49-F238E27FC236}">
                <a16:creationId xmlns:a16="http://schemas.microsoft.com/office/drawing/2014/main" id="{82E1BAD2-A96A-C346-AA08-663D0B35BE95}"/>
              </a:ext>
            </a:extLst>
          </p:cNvPr>
          <p:cNvSpPr>
            <a:spLocks noGrp="1"/>
          </p:cNvSpPr>
          <p:nvPr>
            <p:ph type="body" sz="half" idx="2"/>
          </p:nvPr>
        </p:nvSpPr>
        <p:spPr>
          <a:xfrm>
            <a:off x="457200" y="2042271"/>
            <a:ext cx="6629399" cy="1828800"/>
          </a:xfrm>
        </p:spPr>
        <p:txBody>
          <a:bodyPr lIns="0" tIns="0" rIns="0" bIns="0">
            <a:normAutofit/>
          </a:bodyPr>
          <a:lstStyle>
            <a:lvl1pPr marL="0" indent="0">
              <a:lnSpc>
                <a:spcPct val="110000"/>
              </a:lnSpc>
              <a:spcBef>
                <a:spcPts val="0"/>
              </a:spcBef>
              <a:spcAft>
                <a:spcPts val="18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7" name="Text Placeholder 3">
            <a:extLst>
              <a:ext uri="{FF2B5EF4-FFF2-40B4-BE49-F238E27FC236}">
                <a16:creationId xmlns:a16="http://schemas.microsoft.com/office/drawing/2014/main" id="{F828704B-54CF-0A43-A8BD-E8C3E58C60FF}"/>
              </a:ext>
            </a:extLst>
          </p:cNvPr>
          <p:cNvSpPr>
            <a:spLocks noGrp="1"/>
          </p:cNvSpPr>
          <p:nvPr>
            <p:ph type="body" sz="half" idx="15"/>
          </p:nvPr>
        </p:nvSpPr>
        <p:spPr>
          <a:xfrm>
            <a:off x="457201" y="4389120"/>
            <a:ext cx="29718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8" name="Text Placeholder 3">
            <a:extLst>
              <a:ext uri="{FF2B5EF4-FFF2-40B4-BE49-F238E27FC236}">
                <a16:creationId xmlns:a16="http://schemas.microsoft.com/office/drawing/2014/main" id="{F24B8E37-009C-214E-85CD-D12DFA7D1DD4}"/>
              </a:ext>
            </a:extLst>
          </p:cNvPr>
          <p:cNvSpPr>
            <a:spLocks noGrp="1"/>
          </p:cNvSpPr>
          <p:nvPr>
            <p:ph type="body" sz="half" idx="16"/>
          </p:nvPr>
        </p:nvSpPr>
        <p:spPr>
          <a:xfrm>
            <a:off x="3886200" y="4389120"/>
            <a:ext cx="320040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9" name="Text Placeholder 3">
            <a:extLst>
              <a:ext uri="{FF2B5EF4-FFF2-40B4-BE49-F238E27FC236}">
                <a16:creationId xmlns:a16="http://schemas.microsoft.com/office/drawing/2014/main" id="{BF7E6EA2-91D0-9F47-B9AD-C08988A6CF81}"/>
              </a:ext>
            </a:extLst>
          </p:cNvPr>
          <p:cNvSpPr>
            <a:spLocks noGrp="1"/>
          </p:cNvSpPr>
          <p:nvPr>
            <p:ph type="body" sz="half" idx="17"/>
          </p:nvPr>
        </p:nvSpPr>
        <p:spPr>
          <a:xfrm>
            <a:off x="7548880" y="4389120"/>
            <a:ext cx="5100320" cy="3429756"/>
          </a:xfrm>
        </p:spPr>
        <p:txBody>
          <a:bodyPr lIns="0" tIns="0" rIns="0" bIns="0">
            <a:normAutofit/>
          </a:bodyPr>
          <a:lstStyle>
            <a:lvl1pPr marL="0" indent="0">
              <a:lnSpc>
                <a:spcPct val="110000"/>
              </a:lnSpc>
              <a:spcBef>
                <a:spcPts val="0"/>
              </a:spcBef>
              <a:spcAft>
                <a:spcPts val="1600"/>
              </a:spcAft>
              <a:buNone/>
              <a:defRPr sz="1600" b="0" i="0">
                <a:solidFill>
                  <a:srgbClr val="001141"/>
                </a:solidFill>
                <a:latin typeface="IBM Plex Sans Light" panose="020B040305020300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10" name="Picture 9">
            <a:extLst>
              <a:ext uri="{FF2B5EF4-FFF2-40B4-BE49-F238E27FC236}">
                <a16:creationId xmlns:a16="http://schemas.microsoft.com/office/drawing/2014/main" id="{D213E3E2-DC08-3842-8101-8889C17F23F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cxnSp>
        <p:nvCxnSpPr>
          <p:cNvPr id="2" name="Straight Connector 1">
            <a:extLst>
              <a:ext uri="{FF2B5EF4-FFF2-40B4-BE49-F238E27FC236}">
                <a16:creationId xmlns:a16="http://schemas.microsoft.com/office/drawing/2014/main" id="{EAAE36DE-2F42-96FB-14AA-3E05CFCC7965}"/>
              </a:ext>
            </a:extLst>
          </p:cNvPr>
          <p:cNvCxnSpPr/>
          <p:nvPr userDrawn="1"/>
        </p:nvCxnSpPr>
        <p:spPr bwMode="auto">
          <a:xfrm>
            <a:off x="457199" y="4114800"/>
            <a:ext cx="6629400" cy="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4" name="Text Placeholder 7">
            <a:extLst>
              <a:ext uri="{FF2B5EF4-FFF2-40B4-BE49-F238E27FC236}">
                <a16:creationId xmlns:a16="http://schemas.microsoft.com/office/drawing/2014/main" id="{2AA5400D-1674-E19E-E0A9-8E8C2A6A13FC}"/>
              </a:ext>
            </a:extLst>
          </p:cNvPr>
          <p:cNvSpPr>
            <a:spLocks noGrp="1"/>
          </p:cNvSpPr>
          <p:nvPr>
            <p:ph type="body" sz="quarter" idx="18"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7280370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A] IBV cover ">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7772400" y="2057400"/>
            <a:ext cx="6400800" cy="914400"/>
          </a:xfrm>
        </p:spPr>
        <p:txBody>
          <a:bodyPr/>
          <a:lstStyle>
            <a:lvl1pPr>
              <a:defRPr sz="4400">
                <a:solidFill>
                  <a:schemeClr val="tx1"/>
                </a:solidFill>
              </a:defRPr>
            </a:lvl1pPr>
          </a:lstStyle>
          <a:p>
            <a:r>
              <a:rPr lang="en-US" dirty="0"/>
              <a:t>Click to type report title</a:t>
            </a:r>
          </a:p>
        </p:txBody>
      </p:sp>
      <p:sp>
        <p:nvSpPr>
          <p:cNvPr id="7" name="Picture Placeholder"/>
          <p:cNvSpPr>
            <a:spLocks noGrp="1" noChangeAspect="1"/>
          </p:cNvSpPr>
          <p:nvPr>
            <p:ph type="pic" sz="quarter" idx="14" hasCustomPrompt="1"/>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8" name="Text Placeholder"/>
          <p:cNvSpPr>
            <a:spLocks noGrp="1"/>
          </p:cNvSpPr>
          <p:nvPr>
            <p:ph type="body" sz="quarter" idx="13" hasCustomPrompt="1"/>
          </p:nvPr>
        </p:nvSpPr>
        <p:spPr>
          <a:xfrm>
            <a:off x="7772400" y="2514600"/>
            <a:ext cx="6400800" cy="1524000"/>
          </a:xfrm>
        </p:spPr>
        <p:txBody>
          <a:bodyPr tIns="320040"/>
          <a:lstStyle>
            <a:lvl1pPr>
              <a:defRPr b="0" i="0">
                <a:solidFill>
                  <a:schemeClr val="tx1"/>
                </a:solidFill>
                <a:latin typeface="IBM Plex Sans" panose="020B05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secondary title</a:t>
            </a:r>
          </a:p>
        </p:txBody>
      </p:sp>
      <p:sp>
        <p:nvSpPr>
          <p:cNvPr id="3" name="TextBox 2">
            <a:extLst>
              <a:ext uri="{FF2B5EF4-FFF2-40B4-BE49-F238E27FC236}">
                <a16:creationId xmlns:a16="http://schemas.microsoft.com/office/drawing/2014/main" id="{49FD84D7-0727-CC41-46F5-C0B657565C23}"/>
              </a:ext>
            </a:extLst>
          </p:cNvPr>
          <p:cNvSpPr txBox="1"/>
          <p:nvPr userDrawn="1"/>
        </p:nvSpPr>
        <p:spPr>
          <a:xfrm>
            <a:off x="7772400" y="420624"/>
            <a:ext cx="30928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4" name="Picture 3">
            <a:extLst>
              <a:ext uri="{FF2B5EF4-FFF2-40B4-BE49-F238E27FC236}">
                <a16:creationId xmlns:a16="http://schemas.microsoft.com/office/drawing/2014/main" id="{83CDCBDE-3107-4303-9E28-1DC46888B345}"/>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7772400" y="7498080"/>
            <a:ext cx="837851" cy="338328"/>
          </a:xfrm>
          <a:prstGeom prst="rect">
            <a:avLst/>
          </a:prstGeom>
        </p:spPr>
      </p:pic>
    </p:spTree>
    <p:extLst>
      <p:ext uri="{BB962C8B-B14F-4D97-AF65-F5344CB8AC3E}">
        <p14:creationId xmlns:p14="http://schemas.microsoft.com/office/powerpoint/2010/main" val="20041349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 IBM cover">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97D9F6AB-3550-C963-1A89-285914A781BA}"/>
              </a:ext>
            </a:extLst>
          </p:cNvPr>
          <p:cNvSpPr txBox="1"/>
          <p:nvPr userDrawn="1"/>
        </p:nvSpPr>
        <p:spPr>
          <a:xfrm>
            <a:off x="457200" y="7626096"/>
            <a:ext cx="3550023" cy="430887"/>
          </a:xfrm>
          <a:prstGeom prst="rect">
            <a:avLst/>
          </a:prstGeom>
          <a:noFill/>
        </p:spPr>
        <p:txBody>
          <a:bodyPr wrap="square" lIns="0" tIns="0" rIns="0" bIns="0" rtlCol="0">
            <a:spAutoFit/>
          </a:bodyPr>
          <a:lstStyle/>
          <a:p>
            <a:pPr algn="l">
              <a:spcBef>
                <a:spcPts val="1800"/>
              </a:spcBef>
            </a:pPr>
            <a:r>
              <a:rPr lang="en-US" sz="1400" dirty="0">
                <a:solidFill>
                  <a:schemeClr val="tx1"/>
                </a:solidFill>
                <a:latin typeface="+mn-lt"/>
                <a:ea typeface="IBM Plex Sans" charset="0"/>
                <a:cs typeface="IBM Plex Sans" charset="0"/>
              </a:rPr>
              <a:t>IBM </a:t>
            </a:r>
            <a:r>
              <a:rPr lang="en-US" sz="1400" dirty="0">
                <a:solidFill>
                  <a:schemeClr val="tx1"/>
                </a:solidFill>
                <a:latin typeface="IBM Plex Sans Medm" panose="020B0503050203000203" pitchFamily="34" charset="0"/>
                <a:ea typeface="IBM Plex Sans" charset="0"/>
                <a:cs typeface="IBM Plex Sans" charset="0"/>
              </a:rPr>
              <a:t>Institute for </a:t>
            </a:r>
            <a:br>
              <a:rPr lang="en-US" sz="1400" dirty="0">
                <a:solidFill>
                  <a:schemeClr val="tx1"/>
                </a:solidFill>
                <a:latin typeface="IBM Plex Sans Medm" panose="020B0503050203000203" pitchFamily="34" charset="0"/>
                <a:ea typeface="IBM Plex Sans" charset="0"/>
                <a:cs typeface="IBM Plex Sans" charset="0"/>
              </a:rPr>
            </a:br>
            <a:r>
              <a:rPr lang="en-US" sz="1400" dirty="0">
                <a:solidFill>
                  <a:schemeClr val="tx1"/>
                </a:solidFill>
                <a:latin typeface="IBM Plex Sans Medm" panose="020B0503050203000203" pitchFamily="34" charset="0"/>
                <a:ea typeface="IBM Plex Sans" charset="0"/>
                <a:cs typeface="IBM Plex Sans" charset="0"/>
              </a:rPr>
              <a:t>Business Value</a:t>
            </a:r>
          </a:p>
        </p:txBody>
      </p:sp>
      <p:pic>
        <p:nvPicPr>
          <p:cNvPr id="21" name="Picture 20">
            <a:extLst>
              <a:ext uri="{FF2B5EF4-FFF2-40B4-BE49-F238E27FC236}">
                <a16:creationId xmlns:a16="http://schemas.microsoft.com/office/drawing/2014/main" id="{B423F5C1-CB7D-172B-B046-4CA45D698E2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335000" y="7629145"/>
            <a:ext cx="837851" cy="338328"/>
          </a:xfrm>
          <a:prstGeom prst="rect">
            <a:avLst/>
          </a:prstGeom>
        </p:spPr>
      </p:pic>
      <p:sp>
        <p:nvSpPr>
          <p:cNvPr id="23" name="Title Placeholder">
            <a:extLst>
              <a:ext uri="{FF2B5EF4-FFF2-40B4-BE49-F238E27FC236}">
                <a16:creationId xmlns:a16="http://schemas.microsoft.com/office/drawing/2014/main" id="{3A393E1F-2B55-9FB9-04DD-E6FA0E2B61F0}"/>
              </a:ext>
            </a:extLst>
          </p:cNvPr>
          <p:cNvSpPr>
            <a:spLocks noGrp="1"/>
          </p:cNvSpPr>
          <p:nvPr>
            <p:ph type="title" hasCustomPrompt="1"/>
          </p:nvPr>
        </p:nvSpPr>
        <p:spPr>
          <a:xfrm>
            <a:off x="457200" y="457200"/>
            <a:ext cx="6629395" cy="2667000"/>
          </a:xfrm>
          <a:prstGeom prst="rect">
            <a:avLst/>
          </a:prstGeom>
        </p:spPr>
        <p:txBody>
          <a:bodyPr vert="horz" lIns="0" tIns="0" rIns="0" bIns="0" rtlCol="0" anchor="t">
            <a:noAutofit/>
          </a:bodyPr>
          <a:lstStyle/>
          <a:p>
            <a:r>
              <a:rPr lang="en-US" dirty="0"/>
              <a:t>Click to edit generic cover style, </a:t>
            </a:r>
            <a:r>
              <a:rPr lang="en-US" kern="0" dirty="0"/>
              <a:t>no </a:t>
            </a:r>
            <a:r>
              <a:rPr lang="en-US" kern="0"/>
              <a:t>image, 5-line </a:t>
            </a:r>
            <a:r>
              <a:rPr lang="en-US" kern="0" dirty="0"/>
              <a:t>maximum, sentence case</a:t>
            </a:r>
            <a:br>
              <a:rPr lang="en-US" dirty="0"/>
            </a:br>
            <a:r>
              <a:rPr lang="en-US" sz="3600" kern="0" dirty="0"/>
              <a:t>—</a:t>
            </a:r>
            <a:endParaRPr lang="en-US" dirty="0"/>
          </a:p>
        </p:txBody>
      </p:sp>
      <p:sp>
        <p:nvSpPr>
          <p:cNvPr id="24" name="Text Placeholder">
            <a:extLst>
              <a:ext uri="{FF2B5EF4-FFF2-40B4-BE49-F238E27FC236}">
                <a16:creationId xmlns:a16="http://schemas.microsoft.com/office/drawing/2014/main" id="{B7D608F2-8192-C941-4ED3-52A702E2837C}"/>
              </a:ext>
            </a:extLst>
          </p:cNvPr>
          <p:cNvSpPr>
            <a:spLocks noGrp="1"/>
          </p:cNvSpPr>
          <p:nvPr>
            <p:ph type="body" sz="quarter" idx="13" hasCustomPrompt="1"/>
          </p:nvPr>
        </p:nvSpPr>
        <p:spPr>
          <a:xfrm>
            <a:off x="457199" y="2209800"/>
            <a:ext cx="6629395" cy="1524000"/>
          </a:xfrm>
        </p:spPr>
        <p:txBody>
          <a:bodyPr tIns="137160"/>
          <a:lstStyle>
            <a:lvl1pPr>
              <a:defRPr b="0" i="0">
                <a:solidFill>
                  <a:schemeClr val="tx1"/>
                </a:solidFill>
                <a:latin typeface="IBM Plex Sans Light" panose="020B0403050203000203" pitchFamily="34" charset="0"/>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name and job title (next line)</a:t>
            </a:r>
          </a:p>
        </p:txBody>
      </p:sp>
    </p:spTree>
    <p:extLst>
      <p:ext uri="{BB962C8B-B14F-4D97-AF65-F5344CB8AC3E}">
        <p14:creationId xmlns:p14="http://schemas.microsoft.com/office/powerpoint/2010/main" val="110967650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 IBV sign-off ">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DB1A2D-BC5D-C683-9CC9-CF66F57B134E}"/>
              </a:ext>
            </a:extLst>
          </p:cNvPr>
          <p:cNvSpPr txBox="1"/>
          <p:nvPr userDrawn="1"/>
        </p:nvSpPr>
        <p:spPr>
          <a:xfrm>
            <a:off x="0" y="3886200"/>
            <a:ext cx="14630400" cy="1585049"/>
          </a:xfrm>
          <a:prstGeom prst="rect">
            <a:avLst/>
          </a:prstGeom>
          <a:noFill/>
        </p:spPr>
        <p:txBody>
          <a:bodyPr wrap="square" lIns="0" tIns="0" rIns="0" bIns="0" rtlCol="0">
            <a:spAutoFit/>
          </a:bodyPr>
          <a:lstStyle/>
          <a:p>
            <a:pPr algn="ctr">
              <a:spcBef>
                <a:spcPts val="1800"/>
              </a:spcBef>
            </a:pPr>
            <a:r>
              <a:rPr lang="en-US" sz="2400" dirty="0">
                <a:solidFill>
                  <a:schemeClr val="tx1"/>
                </a:solidFill>
                <a:latin typeface="+mn-lt"/>
                <a:ea typeface="IBM Plex Sans" charset="0"/>
                <a:cs typeface="IBM Plex Sans" charset="0"/>
              </a:rPr>
              <a:t>IBM </a:t>
            </a:r>
            <a:r>
              <a:rPr lang="en-US" sz="2400" dirty="0">
                <a:solidFill>
                  <a:schemeClr val="tx1"/>
                </a:solidFill>
                <a:latin typeface="IBM Plex Sans Medm" panose="020B0503050203000203" pitchFamily="34" charset="0"/>
                <a:ea typeface="IBM Plex Sans" charset="0"/>
                <a:cs typeface="IBM Plex Sans" charset="0"/>
              </a:rPr>
              <a:t>Institute for Business Value</a:t>
            </a:r>
          </a:p>
          <a:p>
            <a:pPr algn="ctr">
              <a:spcBef>
                <a:spcPts val="1800"/>
              </a:spcBef>
            </a:pPr>
            <a:r>
              <a:rPr lang="en-US" sz="3200" dirty="0">
                <a:solidFill>
                  <a:srgbClr val="FA4D56"/>
                </a:solidFill>
                <a:latin typeface="IBM Plex Sans Medm" panose="020B0503050203000203" pitchFamily="34" charset="0"/>
                <a:ea typeface="IBM Plex Sans" charset="0"/>
                <a:cs typeface="IBM Plex Sans" charset="0"/>
              </a:rPr>
              <a:t>Placeholder for future IBV </a:t>
            </a:r>
            <a:r>
              <a:rPr lang="en-US" sz="3200" dirty="0" err="1">
                <a:solidFill>
                  <a:srgbClr val="FA4D56"/>
                </a:solidFill>
                <a:latin typeface="IBM Plex Sans Medm" panose="020B0503050203000203" pitchFamily="34" charset="0"/>
                <a:ea typeface="IBM Plex Sans" charset="0"/>
                <a:cs typeface="IBM Plex Sans" charset="0"/>
              </a:rPr>
              <a:t>endslide</a:t>
            </a:r>
            <a:br>
              <a:rPr lang="en-US" sz="3200" dirty="0">
                <a:solidFill>
                  <a:srgbClr val="FA4D56"/>
                </a:solidFill>
                <a:latin typeface="IBM Plex Sans Medm" panose="020B0503050203000203" pitchFamily="34" charset="0"/>
                <a:ea typeface="IBM Plex Sans" charset="0"/>
                <a:cs typeface="IBM Plex Sans" charset="0"/>
              </a:rPr>
            </a:br>
            <a:r>
              <a:rPr lang="en-US" sz="3200" dirty="0">
                <a:solidFill>
                  <a:srgbClr val="FA4D56"/>
                </a:solidFill>
                <a:latin typeface="IBM Plex Sans Medm" panose="020B0503050203000203" pitchFamily="34" charset="0"/>
                <a:ea typeface="IBM Plex Sans" charset="0"/>
                <a:cs typeface="IBM Plex Sans" charset="0"/>
              </a:rPr>
              <a:t>awaiting additional content</a:t>
            </a:r>
          </a:p>
        </p:txBody>
      </p:sp>
    </p:spTree>
    <p:extLst>
      <p:ext uri="{BB962C8B-B14F-4D97-AF65-F5344CB8AC3E}">
        <p14:creationId xmlns:p14="http://schemas.microsoft.com/office/powerpoint/2010/main" val="39793544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 IBM signoff">
    <p:spTree>
      <p:nvGrpSpPr>
        <p:cNvPr id="1" name=""/>
        <p:cNvGrpSpPr/>
        <p:nvPr/>
      </p:nvGrpSpPr>
      <p:grpSpPr>
        <a:xfrm>
          <a:off x="0" y="0"/>
          <a:ext cx="0" cy="0"/>
          <a:chOff x="0" y="0"/>
          <a:chExt cx="0" cy="0"/>
        </a:xfrm>
      </p:grpSpPr>
      <p:pic>
        <p:nvPicPr>
          <p:cNvPr id="5" name="Picture"/>
          <p:cNvPicPr>
            <a:picLocks noChangeAspect="1"/>
          </p:cNvPicPr>
          <p:nvPr userDrawn="1"/>
        </p:nvPicPr>
        <p:blipFill>
          <a:blip r:embed="rId2"/>
          <a:srcRect/>
          <a:stretch/>
        </p:blipFill>
        <p:spPr>
          <a:xfrm>
            <a:off x="6277115" y="3700615"/>
            <a:ext cx="2076170" cy="828371"/>
          </a:xfrm>
          <a:prstGeom prst="rect">
            <a:avLst/>
          </a:prstGeom>
        </p:spPr>
      </p:pic>
    </p:spTree>
    <p:extLst>
      <p:ext uri="{BB962C8B-B14F-4D97-AF65-F5344CB8AC3E}">
        <p14:creationId xmlns:p14="http://schemas.microsoft.com/office/powerpoint/2010/main" val="39345027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E] Copyright ">
    <p:bg>
      <p:bgPr>
        <a:solidFill>
          <a:srgbClr val="E0E0E0"/>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7DEAA7D-E0C5-8B2C-9C8C-170A0E9A0E3E}"/>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6" name="TextBox 5">
            <a:extLst>
              <a:ext uri="{FF2B5EF4-FFF2-40B4-BE49-F238E27FC236}">
                <a16:creationId xmlns:a16="http://schemas.microsoft.com/office/drawing/2014/main" id="{1BCF09A0-1D39-95E6-A6A5-F827D8937BC2}"/>
              </a:ext>
            </a:extLst>
          </p:cNvPr>
          <p:cNvSpPr txBox="1"/>
          <p:nvPr userDrawn="1"/>
        </p:nvSpPr>
        <p:spPr>
          <a:xfrm>
            <a:off x="9144000" y="4114800"/>
            <a:ext cx="5029200" cy="3042821"/>
          </a:xfrm>
          <a:prstGeom prst="rect">
            <a:avLst/>
          </a:prstGeom>
          <a:noFill/>
        </p:spPr>
        <p:txBody>
          <a:bodyPr wrap="square" lIns="0" tIns="0" rIns="0" bIns="0" rtlCol="0">
            <a:spAutoFit/>
          </a:bodyPr>
          <a:lstStyle/>
          <a:p>
            <a:pPr>
              <a:lnSpc>
                <a:spcPct val="110000"/>
              </a:lnSpc>
            </a:pPr>
            <a:r>
              <a:rPr lang="en-US" sz="900" dirty="0">
                <a:solidFill>
                  <a:srgbClr val="525252"/>
                </a:solidFill>
              </a:rPr>
              <a:t>© 2022 International Business Machines Corporation</a:t>
            </a:r>
          </a:p>
          <a:p>
            <a:pPr>
              <a:lnSpc>
                <a:spcPct val="110000"/>
              </a:lnSpc>
              <a:spcBef>
                <a:spcPts val="1200"/>
              </a:spcBef>
            </a:pPr>
            <a:r>
              <a:rPr lang="en-US" sz="900" dirty="0">
                <a:solidFill>
                  <a:srgbClr val="525252"/>
                </a:solidFill>
              </a:rPr>
              <a:t>IBM and the IBM logo are trademarks of IBM Corporation, registered in many jurisdictions worldwide. Other product and service names might be trademarks of IBM or other companies. </a:t>
            </a:r>
            <a:br>
              <a:rPr lang="en-US" sz="900" dirty="0">
                <a:solidFill>
                  <a:srgbClr val="525252"/>
                </a:solidFill>
              </a:rPr>
            </a:br>
            <a:r>
              <a:rPr lang="en-US" sz="900" dirty="0">
                <a:solidFill>
                  <a:srgbClr val="525252"/>
                </a:solidFill>
              </a:rPr>
              <a:t>A current list of IBM trademarks is available on  ibm.com/trademark.</a:t>
            </a:r>
          </a:p>
          <a:p>
            <a:pPr>
              <a:lnSpc>
                <a:spcPct val="110000"/>
              </a:lnSpc>
              <a:spcBef>
                <a:spcPts val="1200"/>
              </a:spcBef>
            </a:pPr>
            <a:r>
              <a:rPr lang="en-US" sz="900" dirty="0">
                <a:solidFill>
                  <a:srgbClr val="525252"/>
                </a:solidFill>
              </a:rPr>
              <a:t>This document is current as of the initial date of publication and may be changed by IBM at any time. Statements regarding IBM’s future direction and intent are subject to change or withdrawal without notice, and represent goals and objectives only. THIS DOCUMENT IS DISTRIBUTED “AS IS” WITHOUT ANY WARRANTY, EXPRESS OR IMPLIED. IN NO EVENT SHALL IBM BE LIABLE FOR ANY DAMAGE ARISING FROM THE USE OF THIS INFORMATION, INCLUDING BUT NOT LIMITED TO, LOSS OF DATA, BUSINESS INTERRUPTION, LOSS OF PROFIT OR LOSS OF OPPORTUNITY.</a:t>
            </a:r>
          </a:p>
          <a:p>
            <a:pPr>
              <a:lnSpc>
                <a:spcPct val="110000"/>
              </a:lnSpc>
              <a:spcBef>
                <a:spcPts val="1200"/>
              </a:spcBef>
            </a:pPr>
            <a:r>
              <a:rPr lang="en-US" sz="900" dirty="0">
                <a:solidFill>
                  <a:srgbClr val="525252"/>
                </a:solidFill>
                <a:effectLst/>
              </a:rPr>
              <a:t>Client examples are presented as illustrations of how those clients have used IBM products and </a:t>
            </a:r>
            <a:br>
              <a:rPr lang="en-US" sz="900" dirty="0">
                <a:solidFill>
                  <a:srgbClr val="525252"/>
                </a:solidFill>
                <a:effectLst/>
              </a:rPr>
            </a:br>
            <a:r>
              <a:rPr lang="en-US" sz="900" dirty="0">
                <a:solidFill>
                  <a:srgbClr val="525252"/>
                </a:solidFill>
                <a:effectLst/>
              </a:rPr>
              <a:t>the results they may have achieved. Actual performance, cost, savings or other results in other operating environments may vary. Not all offerings are available in every country in which IBM operates. It is the user’s responsibility to evaluate and verify the operation of any other products </a:t>
            </a:r>
            <a:br>
              <a:rPr lang="en-US" sz="900" dirty="0">
                <a:solidFill>
                  <a:srgbClr val="525252"/>
                </a:solidFill>
                <a:effectLst/>
              </a:rPr>
            </a:br>
            <a:r>
              <a:rPr lang="en-US" sz="900" dirty="0">
                <a:solidFill>
                  <a:srgbClr val="525252"/>
                </a:solidFill>
                <a:effectLst/>
              </a:rPr>
              <a:t>or programs with IBM products and programs.</a:t>
            </a:r>
            <a:r>
              <a:rPr lang="en-US" sz="900" dirty="0">
                <a:solidFill>
                  <a:srgbClr val="525252"/>
                </a:solidFill>
              </a:rPr>
              <a:t> </a:t>
            </a:r>
            <a:r>
              <a:rPr lang="en-US" sz="900" dirty="0">
                <a:solidFill>
                  <a:srgbClr val="525252"/>
                </a:solidFill>
                <a:effectLst/>
              </a:rPr>
              <a:t>The client is responsible for ensuring compliance with laws and regulations applicable to it. IBM does not provide legal advice or represent or warrant that its services or products will ensure that the client is in compliance with any law or regulation.</a:t>
            </a:r>
            <a:endParaRPr lang="en-US" sz="900" dirty="0">
              <a:solidFill>
                <a:srgbClr val="525252"/>
              </a:solidFill>
            </a:endParaRPr>
          </a:p>
        </p:txBody>
      </p:sp>
      <p:sp>
        <p:nvSpPr>
          <p:cNvPr id="5" name="Picture Placeholder">
            <a:extLst>
              <a:ext uri="{FF2B5EF4-FFF2-40B4-BE49-F238E27FC236}">
                <a16:creationId xmlns:a16="http://schemas.microsoft.com/office/drawing/2014/main" id="{64FE5A8E-9066-3CB8-7A3E-3584CEB12275}"/>
              </a:ext>
            </a:extLst>
          </p:cNvPr>
          <p:cNvSpPr>
            <a:spLocks noGrp="1" noChangeAspect="1"/>
          </p:cNvSpPr>
          <p:nvPr>
            <p:ph type="pic" sz="quarter" idx="14"/>
          </p:nvPr>
        </p:nvSpPr>
        <p:spPr>
          <a:xfrm>
            <a:off x="457200" y="457197"/>
            <a:ext cx="6537960" cy="7358550"/>
          </a:xfrm>
        </p:spPr>
        <p:txBody>
          <a:bodyPr lIns="91440" tIns="91440" rIns="91440" bIns="91440" anchor="ctr"/>
          <a:lstStyle>
            <a:lvl1pPr algn="ctr">
              <a:defRPr sz="1200">
                <a:solidFill>
                  <a:schemeClr val="accent6"/>
                </a:solidFill>
              </a:defRPr>
            </a:lvl1pPr>
          </a:lstStyle>
          <a:p>
            <a:r>
              <a:rPr lang="en-US" dirty="0"/>
              <a:t>Click icon to add picture</a:t>
            </a:r>
          </a:p>
          <a:p>
            <a:br>
              <a:rPr lang="en-US" dirty="0"/>
            </a:br>
            <a:r>
              <a:rPr lang="en-US" dirty="0"/>
              <a:t>For optimal results use IBV optimized images tailored to this space https://ibm.box.com/s/o90abqtdne6u89uouh42h0et7pg0hc4q</a:t>
            </a:r>
          </a:p>
        </p:txBody>
      </p:sp>
    </p:spTree>
    <p:extLst>
      <p:ext uri="{BB962C8B-B14F-4D97-AF65-F5344CB8AC3E}">
        <p14:creationId xmlns:p14="http://schemas.microsoft.com/office/powerpoint/2010/main" val="1695373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5] Divider ">
    <p:bg>
      <p:bgPr>
        <a:solidFill>
          <a:schemeClr val="bg1"/>
        </a:solidFill>
        <a:effectLst/>
      </p:bgPr>
    </p:bg>
    <p:spTree>
      <p:nvGrpSpPr>
        <p:cNvPr id="1" name=""/>
        <p:cNvGrpSpPr/>
        <p:nvPr/>
      </p:nvGrpSpPr>
      <p:grpSpPr>
        <a:xfrm>
          <a:off x="0" y="0"/>
          <a:ext cx="0" cy="0"/>
          <a:chOff x="0" y="0"/>
          <a:chExt cx="0" cy="0"/>
        </a:xfrm>
      </p:grpSpPr>
      <p:sp>
        <p:nvSpPr>
          <p:cNvPr id="5" name="Picture Placeholder 4"/>
          <p:cNvSpPr>
            <a:spLocks noGrp="1" noChangeAspect="1"/>
          </p:cNvSpPr>
          <p:nvPr>
            <p:ph type="pic" sz="quarter" idx="10" hasCustomPrompt="1"/>
          </p:nvPr>
        </p:nvSpPr>
        <p:spPr>
          <a:xfrm>
            <a:off x="7772399" y="457199"/>
            <a:ext cx="6400800" cy="7204174"/>
          </a:xfrm>
        </p:spPr>
        <p:txBody>
          <a:bodyPr anchor="ctr"/>
          <a:lstStyle>
            <a:lvl1pPr algn="ctr">
              <a:defRPr sz="1200">
                <a:solidFill>
                  <a:schemeClr val="accent6"/>
                </a:solidFill>
                <a:latin typeface="IBM Plex Sans" charset="0"/>
                <a:ea typeface="IBM Plex Sans" charset="0"/>
                <a:cs typeface="IBM Plex Sans" charset="0"/>
              </a:defRPr>
            </a:lvl1pPr>
          </a:lstStyle>
          <a:p>
            <a:r>
              <a:rPr lang="en-US" dirty="0"/>
              <a:t>Click icon to add picture</a:t>
            </a:r>
            <a:br>
              <a:rPr lang="en-US" dirty="0"/>
            </a:br>
            <a:r>
              <a:rPr lang="en-US" dirty="0"/>
              <a:t>For optimal results use IBV optimized images tailored to this space https://ibm.box.com/s/o90abqtdne6u89uouh42h0et7pg0hc4q</a:t>
            </a:r>
          </a:p>
        </p:txBody>
      </p:sp>
      <p:sp>
        <p:nvSpPr>
          <p:cNvPr id="2" name="Title 1"/>
          <p:cNvSpPr>
            <a:spLocks noGrp="1"/>
          </p:cNvSpPr>
          <p:nvPr>
            <p:ph type="title"/>
          </p:nvPr>
        </p:nvSpPr>
        <p:spPr>
          <a:xfrm>
            <a:off x="457201" y="329184"/>
            <a:ext cx="6629399" cy="3019300"/>
          </a:xfrm>
        </p:spPr>
        <p:txBody>
          <a:bodyPr>
            <a:noAutofit/>
          </a:bodyPr>
          <a:lstStyle>
            <a:lvl1pPr>
              <a:defRPr sz="5400" b="0" i="0">
                <a:solidFill>
                  <a:schemeClr val="accent3"/>
                </a:solidFill>
                <a:latin typeface="IBM Plex Sans ExtLt" panose="020B0303050203000203" pitchFamily="34" charset="0"/>
              </a:defRPr>
            </a:lvl1pPr>
          </a:lstStyle>
          <a:p>
            <a:r>
              <a:rPr lang="en-GB"/>
              <a:t>Click to edit Master title style</a:t>
            </a:r>
            <a:endParaRPr lang="en-US" dirty="0"/>
          </a:p>
        </p:txBody>
      </p:sp>
      <p:sp>
        <p:nvSpPr>
          <p:cNvPr id="6" name="Content Placeholder 2">
            <a:extLst>
              <a:ext uri="{FF2B5EF4-FFF2-40B4-BE49-F238E27FC236}">
                <a16:creationId xmlns:a16="http://schemas.microsoft.com/office/drawing/2014/main" id="{647D0886-36E3-4849-BE56-B5CD912ABB09}"/>
              </a:ext>
            </a:extLst>
          </p:cNvPr>
          <p:cNvSpPr>
            <a:spLocks noGrp="1"/>
          </p:cNvSpPr>
          <p:nvPr>
            <p:ph idx="1"/>
          </p:nvPr>
        </p:nvSpPr>
        <p:spPr>
          <a:xfrm>
            <a:off x="457200" y="4114799"/>
            <a:ext cx="6629398" cy="3546573"/>
          </a:xfrm>
          <a:prstGeom prst="rect">
            <a:avLst/>
          </a:prstGeom>
        </p:spPr>
        <p:txBody>
          <a:bodyPr tIns="0">
            <a:noAutofit/>
          </a:bodyPr>
          <a:lstStyle>
            <a:lvl1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1pPr>
            <a:lvl2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2pPr>
            <a:lvl3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3pPr>
            <a:lvl4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4pPr>
            <a:lvl5pPr>
              <a:defRPr sz="1600" b="0" i="0">
                <a:latin typeface="IBM Plex Sans Light" panose="020B0403050203000203" pitchFamily="34" charset="0"/>
                <a:ea typeface="IBM Plex Sans Light" panose="020B0403050203000203" pitchFamily="34" charset="0"/>
                <a:cs typeface="IBM Plex Sans Light" panose="020B0403050203000203" pitchFamily="34" charset="0"/>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3">
            <a:extLst>
              <a:ext uri="{FF2B5EF4-FFF2-40B4-BE49-F238E27FC236}">
                <a16:creationId xmlns:a16="http://schemas.microsoft.com/office/drawing/2014/main" id="{BDB2C1B9-C605-DD43-9FD0-52F1A1A98F9C}"/>
              </a:ext>
            </a:extLst>
          </p:cNvPr>
          <p:cNvSpPr>
            <a:spLocks noGrp="1"/>
          </p:cNvSpPr>
          <p:nvPr>
            <p:ph type="body" sz="quarter" idx="15"/>
          </p:nvPr>
        </p:nvSpPr>
        <p:spPr>
          <a:xfrm>
            <a:off x="457200" y="7467599"/>
            <a:ext cx="6629398" cy="332233"/>
          </a:xfrm>
        </p:spPr>
        <p:txBody>
          <a:bodyPr anchor="b"/>
          <a:lstStyle>
            <a:lvl1pPr>
              <a:spcBef>
                <a:spcPts val="0"/>
              </a:spcBef>
              <a:defRPr sz="800">
                <a:solidFill>
                  <a:schemeClr val="tx1">
                    <a:alpha val="60000"/>
                  </a:schemeClr>
                </a:solidFill>
              </a:defRPr>
            </a:lvl1pPr>
          </a:lstStyle>
          <a:p>
            <a:pPr lvl="0"/>
            <a:r>
              <a:rPr lang="en-GB"/>
              <a:t>Click to edit Master text styles</a:t>
            </a:r>
          </a:p>
        </p:txBody>
      </p:sp>
      <p:sp>
        <p:nvSpPr>
          <p:cNvPr id="10" name="Text Placeholder 7">
            <a:extLst>
              <a:ext uri="{FF2B5EF4-FFF2-40B4-BE49-F238E27FC236}">
                <a16:creationId xmlns:a16="http://schemas.microsoft.com/office/drawing/2014/main" id="{7A3129D5-04B5-78CE-5363-454B1A46BAA4}"/>
              </a:ext>
            </a:extLst>
          </p:cNvPr>
          <p:cNvSpPr>
            <a:spLocks noGrp="1"/>
          </p:cNvSpPr>
          <p:nvPr>
            <p:ph type="body" sz="quarter" idx="16" hasCustomPrompt="1"/>
          </p:nvPr>
        </p:nvSpPr>
        <p:spPr>
          <a:xfrm>
            <a:off x="457200" y="182880"/>
            <a:ext cx="2971796"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898886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4] 4-column ">
    <p:spTree>
      <p:nvGrpSpPr>
        <p:cNvPr id="1" name=""/>
        <p:cNvGrpSpPr/>
        <p:nvPr/>
      </p:nvGrpSpPr>
      <p:grpSpPr>
        <a:xfrm>
          <a:off x="0" y="0"/>
          <a:ext cx="0" cy="0"/>
          <a:chOff x="0" y="0"/>
          <a:chExt cx="0" cy="0"/>
        </a:xfrm>
      </p:grpSpPr>
      <p:sp>
        <p:nvSpPr>
          <p:cNvPr id="2" name="Title"/>
          <p:cNvSpPr>
            <a:spLocks noGrp="1"/>
          </p:cNvSpPr>
          <p:nvPr>
            <p:ph type="title"/>
          </p:nvPr>
        </p:nvSpPr>
        <p:spPr>
          <a:xfrm>
            <a:off x="457200" y="457200"/>
            <a:ext cx="6857998" cy="1287475"/>
          </a:xfrm>
        </p:spPr>
        <p:txBody>
          <a:bodyPr/>
          <a:lstStyle>
            <a:lvl1pPr>
              <a:defRPr sz="3000">
                <a:solidFill>
                  <a:schemeClr val="tx1"/>
                </a:solidFill>
              </a:defRPr>
            </a:lvl1pPr>
          </a:lstStyle>
          <a:p>
            <a:r>
              <a:rPr lang="en-US" dirty="0"/>
              <a:t>Click to edit Master title style</a:t>
            </a:r>
          </a:p>
        </p:txBody>
      </p:sp>
      <p:sp>
        <p:nvSpPr>
          <p:cNvPr id="6" name="Text Placeholder 1"/>
          <p:cNvSpPr>
            <a:spLocks noGrp="1"/>
          </p:cNvSpPr>
          <p:nvPr>
            <p:ph type="body" sz="quarter" idx="12"/>
          </p:nvPr>
        </p:nvSpPr>
        <p:spPr>
          <a:xfrm>
            <a:off x="457200" y="2057400"/>
            <a:ext cx="32004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2"/>
          <p:cNvSpPr>
            <a:spLocks noGrp="1"/>
          </p:cNvSpPr>
          <p:nvPr>
            <p:ph type="body" sz="quarter" idx="13"/>
          </p:nvPr>
        </p:nvSpPr>
        <p:spPr>
          <a:xfrm>
            <a:off x="38861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3"/>
          <p:cNvSpPr>
            <a:spLocks noGrp="1"/>
          </p:cNvSpPr>
          <p:nvPr>
            <p:ph type="body" sz="quarter" idx="14"/>
          </p:nvPr>
        </p:nvSpPr>
        <p:spPr>
          <a:xfrm>
            <a:off x="7543798" y="2057400"/>
            <a:ext cx="34290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5"/>
          </p:nvPr>
        </p:nvSpPr>
        <p:spPr>
          <a:xfrm>
            <a:off x="11201400" y="2057400"/>
            <a:ext cx="2971800" cy="5486400"/>
          </a:xfrm>
          <a:ln w="3175">
            <a:solidFill>
              <a:srgbClr val="C6C6C6"/>
            </a:solidFill>
          </a:ln>
        </p:spPr>
        <p:txBody>
          <a:bodyPr lIns="228600" tIns="182880" rIns="182880"/>
          <a:lstStyle>
            <a:lvl1pPr>
              <a:defRPr sz="16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13">
            <a:extLst>
              <a:ext uri="{FF2B5EF4-FFF2-40B4-BE49-F238E27FC236}">
                <a16:creationId xmlns:a16="http://schemas.microsoft.com/office/drawing/2014/main" id="{3B27B3CA-6C9F-B645-B2EC-76608E192EDF}"/>
              </a:ext>
            </a:extLst>
          </p:cNvPr>
          <p:cNvSpPr>
            <a:spLocks noGrp="1"/>
          </p:cNvSpPr>
          <p:nvPr>
            <p:ph type="body" sz="quarter" idx="16"/>
          </p:nvPr>
        </p:nvSpPr>
        <p:spPr>
          <a:xfrm>
            <a:off x="457200" y="7543799"/>
            <a:ext cx="3200396" cy="256033"/>
          </a:xfrm>
        </p:spPr>
        <p:txBody>
          <a:bodyPr anchor="b"/>
          <a:lstStyle>
            <a:lvl1pPr>
              <a:spcBef>
                <a:spcPts val="0"/>
              </a:spcBef>
              <a:defRPr sz="800">
                <a:solidFill>
                  <a:schemeClr val="tx1">
                    <a:alpha val="60000"/>
                  </a:schemeClr>
                </a:solidFill>
              </a:defRPr>
            </a:lvl1pPr>
          </a:lstStyle>
          <a:p>
            <a:pPr lvl="0"/>
            <a:r>
              <a:rPr lang="en-US" dirty="0"/>
              <a:t>Click to edit Master text styles</a:t>
            </a:r>
          </a:p>
        </p:txBody>
      </p:sp>
      <p:sp>
        <p:nvSpPr>
          <p:cNvPr id="4" name="Text Placeholder 7">
            <a:extLst>
              <a:ext uri="{FF2B5EF4-FFF2-40B4-BE49-F238E27FC236}">
                <a16:creationId xmlns:a16="http://schemas.microsoft.com/office/drawing/2014/main" id="{89E347B7-65C1-2C9E-AC18-57173972DDC4}"/>
              </a:ext>
            </a:extLst>
          </p:cNvPr>
          <p:cNvSpPr>
            <a:spLocks noGrp="1"/>
          </p:cNvSpPr>
          <p:nvPr>
            <p:ph type="body" sz="quarter" idx="18" hasCustomPrompt="1"/>
          </p:nvPr>
        </p:nvSpPr>
        <p:spPr>
          <a:xfrm>
            <a:off x="457199" y="182880"/>
            <a:ext cx="3200393" cy="274319"/>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17479411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1]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0"/>
            <a:ext cx="3657600" cy="8229600"/>
          </a:xfrm>
          <a:noFill/>
        </p:spPr>
        <p:txBody>
          <a:bodyPr lIns="4572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sz="quarter" idx="13"/>
          </p:nvPr>
        </p:nvSpPr>
        <p:spPr>
          <a:xfrm>
            <a:off x="36576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0"/>
            <a:ext cx="3657600" cy="8229600"/>
          </a:xfrm>
          <a:noFill/>
        </p:spPr>
        <p:txBody>
          <a:bodyPr lIns="228600" tIns="45720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0"/>
            <a:ext cx="3657600" cy="8229600"/>
          </a:xfrm>
          <a:noFill/>
        </p:spPr>
        <p:txBody>
          <a:bodyPr lIns="228600" tIns="45720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457200"/>
            <a:ext cx="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40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457200"/>
            <a:ext cx="3570" cy="70866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ext Placeholder 13">
            <a:extLst>
              <a:ext uri="{FF2B5EF4-FFF2-40B4-BE49-F238E27FC236}">
                <a16:creationId xmlns:a16="http://schemas.microsoft.com/office/drawing/2014/main" id="{69F49CCD-E544-2242-BCDB-2F042D52BC32}"/>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83B347D2-D190-7794-0805-C7BC464E9868}"/>
              </a:ext>
            </a:extLst>
          </p:cNvPr>
          <p:cNvSpPr>
            <a:spLocks noGrp="1"/>
          </p:cNvSpPr>
          <p:nvPr>
            <p:ph type="body" sz="quarter" idx="18" hasCustomPrompt="1"/>
          </p:nvPr>
        </p:nvSpPr>
        <p:spPr>
          <a:xfrm>
            <a:off x="457199" y="182880"/>
            <a:ext cx="3200393" cy="274320"/>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2871677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2] 4-column ">
    <p:spTree>
      <p:nvGrpSpPr>
        <p:cNvPr id="1" name=""/>
        <p:cNvGrpSpPr/>
        <p:nvPr/>
      </p:nvGrpSpPr>
      <p:grpSpPr>
        <a:xfrm>
          <a:off x="0" y="0"/>
          <a:ext cx="0" cy="0"/>
          <a:chOff x="0" y="0"/>
          <a:chExt cx="0" cy="0"/>
        </a:xfrm>
      </p:grpSpPr>
      <p:sp>
        <p:nvSpPr>
          <p:cNvPr id="11" name="Content Placeholder 1"/>
          <p:cNvSpPr>
            <a:spLocks noGrp="1"/>
          </p:cNvSpPr>
          <p:nvPr>
            <p:ph sz="quarter" idx="12"/>
          </p:nvPr>
        </p:nvSpPr>
        <p:spPr>
          <a:xfrm>
            <a:off x="0" y="2057400"/>
            <a:ext cx="3657600" cy="6172200"/>
          </a:xfrm>
          <a:noFill/>
        </p:spPr>
        <p:txBody>
          <a:bodyPr lIns="4572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sz="quarter" idx="13"/>
          </p:nvPr>
        </p:nvSpPr>
        <p:spPr>
          <a:xfrm>
            <a:off x="36576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p:cNvSpPr>
            <a:spLocks noGrp="1"/>
          </p:cNvSpPr>
          <p:nvPr>
            <p:ph sz="quarter" idx="14"/>
          </p:nvPr>
        </p:nvSpPr>
        <p:spPr>
          <a:xfrm>
            <a:off x="7315200" y="2057400"/>
            <a:ext cx="3657600" cy="6172200"/>
          </a:xfrm>
          <a:noFill/>
        </p:spPr>
        <p:txBody>
          <a:bodyPr lIns="228600" tIns="0" rIns="2286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4"/>
          <p:cNvSpPr>
            <a:spLocks noGrp="1"/>
          </p:cNvSpPr>
          <p:nvPr>
            <p:ph sz="quarter" idx="15"/>
          </p:nvPr>
        </p:nvSpPr>
        <p:spPr>
          <a:xfrm>
            <a:off x="10972800" y="2057400"/>
            <a:ext cx="3657600" cy="6172200"/>
          </a:xfrm>
          <a:noFill/>
        </p:spPr>
        <p:txBody>
          <a:bodyPr lIns="228600" tIns="0" rIns="457200" bIns="228600"/>
          <a:lstStyle>
            <a:lvl1pPr>
              <a:buClr>
                <a:srgbClr val="001141"/>
              </a:buClr>
              <a:defRPr>
                <a:solidFill>
                  <a:schemeClr val="tx1"/>
                </a:solidFill>
              </a:defRPr>
            </a:lvl1pPr>
            <a:lvl2pPr>
              <a:buClr>
                <a:srgbClr val="001141"/>
              </a:buClr>
              <a:defRPr>
                <a:solidFill>
                  <a:schemeClr val="tx1"/>
                </a:solidFill>
              </a:defRPr>
            </a:lvl2pPr>
            <a:lvl3pPr>
              <a:buClr>
                <a:srgbClr val="001141"/>
              </a:buClr>
              <a:defRPr>
                <a:solidFill>
                  <a:schemeClr val="tx1"/>
                </a:solidFill>
              </a:defRPr>
            </a:lvl3pPr>
            <a:lvl4pPr>
              <a:buClr>
                <a:srgbClr val="001141"/>
              </a:buClr>
              <a:defRPr>
                <a:solidFill>
                  <a:schemeClr val="tx1"/>
                </a:solidFill>
              </a:defRPr>
            </a:lvl4pPr>
            <a:lvl5pPr>
              <a:buClr>
                <a:srgbClr val="001141"/>
              </a:buCl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a:extLst>
              <a:ext uri="{FF2B5EF4-FFF2-40B4-BE49-F238E27FC236}">
                <a16:creationId xmlns:a16="http://schemas.microsoft.com/office/drawing/2014/main" id="{1C2E18FC-E432-1E42-B894-602F7E42F9FA}"/>
              </a:ext>
            </a:extLst>
          </p:cNvPr>
          <p:cNvCxnSpPr>
            <a:cxnSpLocks/>
          </p:cNvCxnSpPr>
          <p:nvPr userDrawn="1"/>
        </p:nvCxnSpPr>
        <p:spPr bwMode="auto">
          <a:xfrm flipV="1">
            <a:off x="7315200" y="2057400"/>
            <a:ext cx="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7675E39C-0AE8-5A49-B52F-35BB80D2B041}"/>
              </a:ext>
            </a:extLst>
          </p:cNvPr>
          <p:cNvCxnSpPr>
            <a:cxnSpLocks/>
          </p:cNvCxnSpPr>
          <p:nvPr userDrawn="1"/>
        </p:nvCxnSpPr>
        <p:spPr bwMode="auto">
          <a:xfrm flipV="1">
            <a:off x="3657600" y="2057400"/>
            <a:ext cx="3570"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5A7AC78C-6E13-604B-BABB-F3F41F933F3B}"/>
              </a:ext>
            </a:extLst>
          </p:cNvPr>
          <p:cNvCxnSpPr>
            <a:cxnSpLocks/>
          </p:cNvCxnSpPr>
          <p:nvPr userDrawn="1"/>
        </p:nvCxnSpPr>
        <p:spPr bwMode="auto">
          <a:xfrm flipV="1">
            <a:off x="10969230" y="2057400"/>
            <a:ext cx="1" cy="5486400"/>
          </a:xfrm>
          <a:prstGeom prst="line">
            <a:avLst/>
          </a:prstGeom>
          <a:ln w="317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2" name="Title">
            <a:extLst>
              <a:ext uri="{FF2B5EF4-FFF2-40B4-BE49-F238E27FC236}">
                <a16:creationId xmlns:a16="http://schemas.microsoft.com/office/drawing/2014/main" id="{64341A19-DCFD-4E49-9E0E-E2931E51B7F8}"/>
              </a:ext>
            </a:extLst>
          </p:cNvPr>
          <p:cNvSpPr>
            <a:spLocks noGrp="1"/>
          </p:cNvSpPr>
          <p:nvPr>
            <p:ph type="title"/>
          </p:nvPr>
        </p:nvSpPr>
        <p:spPr>
          <a:xfrm>
            <a:off x="457200" y="457200"/>
            <a:ext cx="10512030" cy="1219200"/>
          </a:xfrm>
        </p:spPr>
        <p:txBody>
          <a:bodyPr/>
          <a:lstStyle>
            <a:lvl1pPr>
              <a:lnSpc>
                <a:spcPct val="100000"/>
              </a:lnSpc>
              <a:defRPr sz="3000">
                <a:solidFill>
                  <a:schemeClr val="tx1"/>
                </a:solidFill>
              </a:defRPr>
            </a:lvl1pPr>
          </a:lstStyle>
          <a:p>
            <a:r>
              <a:rPr lang="en-US" dirty="0"/>
              <a:t>Click to edit Master title style</a:t>
            </a:r>
          </a:p>
        </p:txBody>
      </p:sp>
      <p:sp>
        <p:nvSpPr>
          <p:cNvPr id="13" name="Text Placeholder 13">
            <a:extLst>
              <a:ext uri="{FF2B5EF4-FFF2-40B4-BE49-F238E27FC236}">
                <a16:creationId xmlns:a16="http://schemas.microsoft.com/office/drawing/2014/main" id="{5E696087-2914-2742-B45C-67DFABB88A57}"/>
              </a:ext>
            </a:extLst>
          </p:cNvPr>
          <p:cNvSpPr>
            <a:spLocks noGrp="1"/>
          </p:cNvSpPr>
          <p:nvPr>
            <p:ph type="body" sz="quarter" idx="16"/>
          </p:nvPr>
        </p:nvSpPr>
        <p:spPr>
          <a:xfrm>
            <a:off x="457201" y="7315201"/>
            <a:ext cx="2971800" cy="484632"/>
          </a:xfrm>
        </p:spPr>
        <p:txBody>
          <a:bodyPr anchor="b"/>
          <a:lstStyle>
            <a:lvl1pPr>
              <a:spcBef>
                <a:spcPts val="0"/>
              </a:spcBef>
              <a:defRPr sz="800">
                <a:solidFill>
                  <a:schemeClr val="tx1">
                    <a:alpha val="60000"/>
                  </a:schemeClr>
                </a:solidFill>
              </a:defRPr>
            </a:lvl1pPr>
          </a:lstStyle>
          <a:p>
            <a:pPr lvl="0"/>
            <a:r>
              <a:rPr lang="en-US"/>
              <a:t>Click to edit Master text styles</a:t>
            </a:r>
          </a:p>
        </p:txBody>
      </p:sp>
      <p:sp>
        <p:nvSpPr>
          <p:cNvPr id="3" name="Text Placeholder 7">
            <a:extLst>
              <a:ext uri="{FF2B5EF4-FFF2-40B4-BE49-F238E27FC236}">
                <a16:creationId xmlns:a16="http://schemas.microsoft.com/office/drawing/2014/main" id="{2944B465-4118-B733-531E-54513DA94850}"/>
              </a:ext>
            </a:extLst>
          </p:cNvPr>
          <p:cNvSpPr>
            <a:spLocks noGrp="1"/>
          </p:cNvSpPr>
          <p:nvPr>
            <p:ph type="body" sz="quarter" idx="18"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587359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3] 4-column ">
    <p:spTree>
      <p:nvGrpSpPr>
        <p:cNvPr id="1" name=""/>
        <p:cNvGrpSpPr/>
        <p:nvPr/>
      </p:nvGrpSpPr>
      <p:grpSpPr>
        <a:xfrm>
          <a:off x="0" y="0"/>
          <a:ext cx="0" cy="0"/>
          <a:chOff x="0" y="0"/>
          <a:chExt cx="0" cy="0"/>
        </a:xfrm>
      </p:grpSpPr>
      <p:sp>
        <p:nvSpPr>
          <p:cNvPr id="10" name="Rectangle 9"/>
          <p:cNvSpPr/>
          <p:nvPr userDrawn="1"/>
        </p:nvSpPr>
        <p:spPr>
          <a:xfrm flipV="1">
            <a:off x="0" y="1"/>
            <a:ext cx="14630400" cy="2057400"/>
          </a:xfrm>
          <a:prstGeom prst="rect">
            <a:avLst/>
          </a:prstGeom>
          <a:solidFill>
            <a:srgbClr val="E5F6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350" b="0" i="0" dirty="0">
              <a:latin typeface="Arial Regular" charset="0"/>
            </a:endParaRPr>
          </a:p>
        </p:txBody>
      </p:sp>
      <p:sp>
        <p:nvSpPr>
          <p:cNvPr id="2" name="Title 1"/>
          <p:cNvSpPr>
            <a:spLocks noGrp="1"/>
          </p:cNvSpPr>
          <p:nvPr>
            <p:ph type="title" hasCustomPrompt="1"/>
          </p:nvPr>
        </p:nvSpPr>
        <p:spPr>
          <a:xfrm>
            <a:off x="457200" y="457200"/>
            <a:ext cx="10287001" cy="1143000"/>
          </a:xfrm>
        </p:spPr>
        <p:txBody>
          <a:bodyPr>
            <a:noAutofit/>
          </a:bodyPr>
          <a:lstStyle>
            <a:lvl1pPr>
              <a:lnSpc>
                <a:spcPct val="100000"/>
              </a:lnSpc>
              <a:defRPr sz="3000">
                <a:solidFill>
                  <a:schemeClr val="tx1"/>
                </a:solidFill>
              </a:defRPr>
            </a:lvl1pPr>
          </a:lstStyle>
          <a:p>
            <a:r>
              <a:rPr lang="en-US" dirty="0"/>
              <a:t>Click to edit Master title style</a:t>
            </a:r>
            <a:br>
              <a:rPr lang="en-US" dirty="0"/>
            </a:br>
            <a:endParaRPr lang="en-US" dirty="0"/>
          </a:p>
        </p:txBody>
      </p:sp>
      <p:sp>
        <p:nvSpPr>
          <p:cNvPr id="3" name="Content Placeholder 2"/>
          <p:cNvSpPr>
            <a:spLocks noGrp="1"/>
          </p:cNvSpPr>
          <p:nvPr>
            <p:ph idx="1"/>
          </p:nvPr>
        </p:nvSpPr>
        <p:spPr>
          <a:xfrm>
            <a:off x="457201" y="2057401"/>
            <a:ext cx="29718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0"/>
          </p:nvPr>
        </p:nvSpPr>
        <p:spPr>
          <a:xfrm>
            <a:off x="73152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2"/>
          </p:nvPr>
        </p:nvSpPr>
        <p:spPr>
          <a:xfrm>
            <a:off x="36576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13"/>
          </p:nvPr>
        </p:nvSpPr>
        <p:spPr>
          <a:xfrm>
            <a:off x="10972801" y="2057401"/>
            <a:ext cx="3429000" cy="5257800"/>
          </a:xfrm>
        </p:spPr>
        <p:txBody>
          <a:bodyPr tIns="228600">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3"/>
          <p:cNvSpPr>
            <a:spLocks noGrp="1"/>
          </p:cNvSpPr>
          <p:nvPr>
            <p:ph type="body" sz="quarter" idx="14" hasCustomPrompt="1"/>
          </p:nvPr>
        </p:nvSpPr>
        <p:spPr>
          <a:xfrm>
            <a:off x="457200" y="7342632"/>
            <a:ext cx="6629401" cy="457200"/>
          </a:xfrm>
        </p:spPr>
        <p:txBody>
          <a:bodyPr tIns="0" anchor="b"/>
          <a:lstStyle>
            <a:lvl1pPr>
              <a:defRPr sz="800" b="0">
                <a:solidFill>
                  <a:schemeClr val="tx1">
                    <a:alpha val="70000"/>
                  </a:schemeClr>
                </a:solidFill>
              </a:defRPr>
            </a:lvl1pPr>
            <a:lvl2pPr>
              <a:defRPr sz="901"/>
            </a:lvl2pPr>
            <a:lvl3pPr>
              <a:defRPr sz="901"/>
            </a:lvl3pPr>
            <a:lvl4pPr>
              <a:defRPr sz="901"/>
            </a:lvl4pPr>
            <a:lvl5pPr>
              <a:defRPr sz="901"/>
            </a:lvl5pPr>
          </a:lstStyle>
          <a:p>
            <a:pPr lvl="0"/>
            <a:r>
              <a:rPr lang="en-US" dirty="0"/>
              <a:t>Source: Edit source here</a:t>
            </a:r>
          </a:p>
        </p:txBody>
      </p:sp>
      <p:sp>
        <p:nvSpPr>
          <p:cNvPr id="5" name="Text Placeholder 7">
            <a:extLst>
              <a:ext uri="{FF2B5EF4-FFF2-40B4-BE49-F238E27FC236}">
                <a16:creationId xmlns:a16="http://schemas.microsoft.com/office/drawing/2014/main" id="{DEDC2DBA-6434-02B7-4F12-F7DE65D45BB4}"/>
              </a:ext>
            </a:extLst>
          </p:cNvPr>
          <p:cNvSpPr>
            <a:spLocks noGrp="1"/>
          </p:cNvSpPr>
          <p:nvPr>
            <p:ph type="body" sz="quarter" idx="16" hasCustomPrompt="1"/>
          </p:nvPr>
        </p:nvSpPr>
        <p:spPr>
          <a:xfrm>
            <a:off x="457199" y="182880"/>
            <a:ext cx="3200393" cy="326892"/>
          </a:xfrm>
        </p:spPr>
        <p:txBody>
          <a:bodyPr lIns="0" tIns="0" rIns="0" bIns="0">
            <a:noAutofit/>
          </a:bodyPr>
          <a:lstStyle>
            <a:lvl1pPr marL="0" indent="0">
              <a:lnSpc>
                <a:spcPct val="100000"/>
              </a:lnSpc>
              <a:spcBef>
                <a:spcPts val="0"/>
              </a:spcBef>
              <a:spcAft>
                <a:spcPts val="1400"/>
              </a:spcAft>
              <a:buNone/>
              <a:defRPr sz="1000" b="0" i="0">
                <a:solidFill>
                  <a:srgbClr val="6F6F6F"/>
                </a:solidFill>
                <a:latin typeface="IBM Plex Sans Medm" panose="020B0503050203000203" pitchFamily="34" charset="0"/>
              </a:defRPr>
            </a:lvl1pPr>
            <a:lvl2pPr>
              <a:defRPr sz="800" b="0" i="0">
                <a:latin typeface="IBM Plex Sans Medm" panose="020B0503050203000203" pitchFamily="34" charset="0"/>
              </a:defRPr>
            </a:lvl2pPr>
            <a:lvl3pPr>
              <a:defRPr sz="800" b="0" i="0">
                <a:latin typeface="IBM Plex Sans Medm" panose="020B0503050203000203" pitchFamily="34" charset="0"/>
              </a:defRPr>
            </a:lvl3pPr>
            <a:lvl4pPr>
              <a:defRPr sz="800" b="0" i="0">
                <a:latin typeface="IBM Plex Sans Medm" panose="020B0503050203000203" pitchFamily="34" charset="0"/>
              </a:defRPr>
            </a:lvl4pPr>
            <a:lvl5pPr>
              <a:defRPr sz="800" b="0" i="0">
                <a:latin typeface="IBM Plex Sans Medm" panose="020B0503050203000203" pitchFamily="34" charset="0"/>
              </a:defRPr>
            </a:lvl5pPr>
          </a:lstStyle>
          <a:p>
            <a:pPr lvl="0"/>
            <a:r>
              <a:rPr lang="en-US" dirty="0"/>
              <a:t>Click to edit optional section header </a:t>
            </a:r>
          </a:p>
        </p:txBody>
      </p:sp>
    </p:spTree>
    <p:extLst>
      <p:ext uri="{BB962C8B-B14F-4D97-AF65-F5344CB8AC3E}">
        <p14:creationId xmlns:p14="http://schemas.microsoft.com/office/powerpoint/2010/main" val="3454212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image" Target="../media/image1.png"/><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8.xml"/><Relationship Id="rId7" Type="http://schemas.openxmlformats.org/officeDocument/2006/relationships/image" Target="../media/image1.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theme" Target="../theme/theme3.xml"/><Relationship Id="rId5" Type="http://schemas.openxmlformats.org/officeDocument/2006/relationships/slideLayout" Target="../slideLayouts/slideLayout20.xml"/><Relationship Id="rId4"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8" Type="http://schemas.openxmlformats.org/officeDocument/2006/relationships/theme" Target="../theme/theme4.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9" Type="http://schemas.openxmlformats.org/officeDocument/2006/relationships/image" Target="../media/image1.png"/></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1.png"/><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5.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5.xml"/><Relationship Id="rId7" Type="http://schemas.openxmlformats.org/officeDocument/2006/relationships/image" Target="../media/image1.png"/><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6.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40.xml"/><Relationship Id="rId7" Type="http://schemas.openxmlformats.org/officeDocument/2006/relationships/image" Target="../media/image1.png"/><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theme" Target="../theme/theme7.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45.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theme" Target="../theme/theme8.xml"/><Relationship Id="rId5" Type="http://schemas.openxmlformats.org/officeDocument/2006/relationships/slideLayout" Target="../slideLayouts/slideLayout47.xml"/><Relationship Id="rId4"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GB"/>
              <a:t>Click to edit Master title style</a:t>
            </a:r>
            <a:endParaRPr lang="en-US" dirty="0"/>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8">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846479880"/>
      </p:ext>
    </p:extLst>
  </p:cSld>
  <p:clrMap bg1="dk1" tx1="lt1" bg2="dk2" tx2="lt2" accent1="accent1" accent2="accent2" accent3="accent3" accent4="accent4" accent5="accent5" accent6="accent6" hlink="hlink" folHlink="folHlink"/>
  <p:sldLayoutIdLst>
    <p:sldLayoutId id="2147484128" r:id="rId1"/>
    <p:sldLayoutId id="2147484129" r:id="rId2"/>
    <p:sldLayoutId id="2147484130" r:id="rId3"/>
    <p:sldLayoutId id="2147484133" r:id="rId4"/>
    <p:sldLayoutId id="2147484132" r:id="rId5"/>
    <p:sldLayoutId id="2147484200" r:id="rId6"/>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11">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790629649"/>
      </p:ext>
    </p:extLst>
  </p:cSld>
  <p:clrMap bg1="dk1" tx1="lt1" bg2="dk2" tx2="lt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94" r:id="rId8"/>
    <p:sldLayoutId id="2147484196" r:id="rId9"/>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3943468602"/>
      </p:ext>
    </p:extLst>
  </p:cSld>
  <p:clrMap bg1="dk1" tx1="lt1" bg2="dk2" tx2="lt2" accent1="accent1" accent2="accent2" accent3="accent3" accent4="accent4" accent5="accent5" accent6="accent6" hlink="hlink" folHlink="folHlink"/>
  <p:sldLayoutIdLst>
    <p:sldLayoutId id="2147484143" r:id="rId1"/>
    <p:sldLayoutId id="2147484144" r:id="rId2"/>
    <p:sldLayoutId id="2147484145" r:id="rId3"/>
    <p:sldLayoutId id="2147484146" r:id="rId4"/>
    <p:sldLayoutId id="2147484147"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9">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2024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37418873"/>
      </p:ext>
    </p:extLst>
  </p:cSld>
  <p:clrMap bg1="dk1" tx1="lt1" bg2="dk2" tx2="lt2" accent1="accent1" accent2="accent2" accent3="accent3" accent4="accent4" accent5="accent5" accent6="accent6" hlink="hlink" folHlink="folHlink"/>
  <p:sldLayoutIdLst>
    <p:sldLayoutId id="2147484149" r:id="rId1"/>
    <p:sldLayoutId id="2147484150" r:id="rId2"/>
    <p:sldLayoutId id="2147484151" r:id="rId3"/>
    <p:sldLayoutId id="2147484152" r:id="rId4"/>
    <p:sldLayoutId id="2147484153" r:id="rId5"/>
    <p:sldLayoutId id="2147484189" r:id="rId6"/>
    <p:sldLayoutId id="2147484191" r:id="rId7"/>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276756632"/>
      </p:ext>
    </p:extLst>
  </p:cSld>
  <p:clrMap bg1="dk1" tx1="lt1" bg2="dk2" tx2="lt2" accent1="accent1" accent2="accent2" accent3="accent3" accent4="accent4" accent5="accent5" accent6="accent6" hlink="hlink" folHlink="folHlink"/>
  <p:sldLayoutIdLst>
    <p:sldLayoutId id="2147484177" r:id="rId1"/>
    <p:sldLayoutId id="2147484178" r:id="rId2"/>
    <p:sldLayoutId id="2147484179" r:id="rId3"/>
    <p:sldLayoutId id="2147484180" r:id="rId4"/>
    <p:sldLayoutId id="2147484181"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240078074"/>
      </p:ext>
    </p:extLst>
  </p:cSld>
  <p:clrMap bg1="dk1" tx1="lt1" bg2="dk2" tx2="lt2" accent1="accent1" accent2="accent2" accent3="accent3" accent4="accent4" accent5="accent5" accent6="accent6" hlink="hlink" folHlink="folHlink"/>
  <p:sldLayoutIdLst>
    <p:sldLayoutId id="2147484114" r:id="rId1"/>
    <p:sldLayoutId id="2147484077" r:id="rId2"/>
    <p:sldLayoutId id="2147483901" r:id="rId3"/>
    <p:sldLayoutId id="2147483903" r:id="rId4"/>
    <p:sldLayoutId id="2147483898"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199"/>
            <a:ext cx="6629395" cy="7315197"/>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199"/>
            <a:ext cx="6400797" cy="731519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Footer Placeholder 3">
            <a:extLst>
              <a:ext uri="{FF2B5EF4-FFF2-40B4-BE49-F238E27FC236}">
                <a16:creationId xmlns:a16="http://schemas.microsoft.com/office/drawing/2014/main" id="{1CD2EF8C-6E93-8B43-8192-ACFAE95E5A6A}"/>
              </a:ext>
            </a:extLst>
          </p:cNvPr>
          <p:cNvSpPr txBox="1">
            <a:spLocks/>
          </p:cNvSpPr>
          <p:nvPr userDrawn="1"/>
        </p:nvSpPr>
        <p:spPr>
          <a:xfrm>
            <a:off x="914400" y="7947552"/>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IBM Plex Sans Light" panose="020B0403050203000203" pitchFamily="34" charset="0"/>
                <a:ea typeface="IBM Plex Sans" charset="0"/>
                <a:cs typeface="IBM Plex Sans" charset="0"/>
              </a:rPr>
              <a:t>IBM </a:t>
            </a:r>
            <a:r>
              <a:rPr lang="en-US" sz="800" b="0" i="0" dirty="0">
                <a:solidFill>
                  <a:schemeClr val="tx1"/>
                </a:solidFill>
                <a:latin typeface="IBM Plex Sans" panose="020B0503050203000203" pitchFamily="34" charset="0"/>
                <a:ea typeface="IBM Plex Sans" charset="0"/>
                <a:cs typeface="IBM Plex Sans" charset="0"/>
              </a:rPr>
              <a:t>Institute for Business Value</a:t>
            </a:r>
          </a:p>
        </p:txBody>
      </p:sp>
      <p:pic>
        <p:nvPicPr>
          <p:cNvPr id="51" name="Picture 50">
            <a:extLst>
              <a:ext uri="{FF2B5EF4-FFF2-40B4-BE49-F238E27FC236}">
                <a16:creationId xmlns:a16="http://schemas.microsoft.com/office/drawing/2014/main" id="{46924E0A-92D2-9C4D-867B-8CB23FF1185F}"/>
              </a:ext>
            </a:extLst>
          </p:cNvPr>
          <p:cNvPicPr>
            <a:picLocks noChangeAspect="1"/>
          </p:cNvPicPr>
          <p:nvPr userDrawn="1"/>
        </p:nvPicPr>
        <p:blipFill>
          <a:blip r:embed="rId7">
            <a:extLst>
              <a:ext uri="{28A0092B-C50C-407E-A947-70E740481C1C}">
                <a14:useLocalDpi xmlns:a14="http://schemas.microsoft.com/office/drawing/2010/main"/>
              </a:ext>
            </a:extLst>
          </a:blip>
          <a:stretch>
            <a:fillRect/>
          </a:stretch>
        </p:blipFill>
        <p:spPr>
          <a:xfrm>
            <a:off x="13605929" y="7863840"/>
            <a:ext cx="566118" cy="228600"/>
          </a:xfrm>
          <a:prstGeom prst="rect">
            <a:avLst/>
          </a:prstGeom>
        </p:spPr>
      </p:pic>
      <p:sp>
        <p:nvSpPr>
          <p:cNvPr id="54" name="Footer Placeholder 3">
            <a:extLst>
              <a:ext uri="{FF2B5EF4-FFF2-40B4-BE49-F238E27FC236}">
                <a16:creationId xmlns:a16="http://schemas.microsoft.com/office/drawing/2014/main" id="{12E5FAD8-50A4-954F-8C8E-E2A92F07CA64}"/>
              </a:ext>
            </a:extLst>
          </p:cNvPr>
          <p:cNvSpPr txBox="1">
            <a:spLocks/>
          </p:cNvSpPr>
          <p:nvPr userDrawn="1"/>
        </p:nvSpPr>
        <p:spPr>
          <a:xfrm>
            <a:off x="3886200" y="7947553"/>
            <a:ext cx="2284416" cy="219051"/>
          </a:xfrm>
          <a:prstGeom prst="rect">
            <a:avLst/>
          </a:prstGeom>
        </p:spPr>
        <p:txBody>
          <a:bodyPr lIns="0" tIns="0" rIns="0" bIns="0" anchor="ctr"/>
          <a:lstStyle>
            <a:defPPr>
              <a:defRPr lang="en-US"/>
            </a:defPPr>
            <a:lvl1pPr marL="0" algn="l" defTabSz="685800" rtl="0" eaLnBrk="1" latinLnBrk="0" hangingPunct="1">
              <a:defRPr sz="500" kern="1200">
                <a:solidFill>
                  <a:schemeClr val="bg2">
                    <a:alpha val="60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en-US" sz="800" b="0" i="0" dirty="0">
                <a:solidFill>
                  <a:schemeClr val="tx1"/>
                </a:solidFill>
                <a:latin typeface="+mn-lt"/>
                <a:ea typeface="IBM Plex Sans" charset="0"/>
                <a:cs typeface="IBM Plex Sans" charset="0"/>
              </a:rPr>
              <a:t>© 2023 IBM Corporation               </a:t>
            </a:r>
          </a:p>
        </p:txBody>
      </p:sp>
      <p:grpSp>
        <p:nvGrpSpPr>
          <p:cNvPr id="59" name="Group 58">
            <a:extLst>
              <a:ext uri="{FF2B5EF4-FFF2-40B4-BE49-F238E27FC236}">
                <a16:creationId xmlns:a16="http://schemas.microsoft.com/office/drawing/2014/main" id="{ACC00A88-4A19-6C48-922B-415CF82AD08C}"/>
              </a:ext>
            </a:extLst>
          </p:cNvPr>
          <p:cNvGrpSpPr/>
          <p:nvPr userDrawn="1"/>
        </p:nvGrpSpPr>
        <p:grpSpPr>
          <a:xfrm>
            <a:off x="-246890" y="-228598"/>
            <a:ext cx="15105891" cy="8651726"/>
            <a:chOff x="-109730" y="-110489"/>
            <a:chExt cx="9352896" cy="5351811"/>
          </a:xfrm>
        </p:grpSpPr>
        <p:grpSp>
          <p:nvGrpSpPr>
            <p:cNvPr id="104" name="Group 103">
              <a:extLst>
                <a:ext uri="{FF2B5EF4-FFF2-40B4-BE49-F238E27FC236}">
                  <a16:creationId xmlns:a16="http://schemas.microsoft.com/office/drawing/2014/main" id="{6C2A0210-CFBC-394D-A938-778FB6421104}"/>
                </a:ext>
              </a:extLst>
            </p:cNvPr>
            <p:cNvGrpSpPr/>
            <p:nvPr userDrawn="1"/>
          </p:nvGrpSpPr>
          <p:grpSpPr>
            <a:xfrm>
              <a:off x="326211" y="-110489"/>
              <a:ext cx="8492338" cy="119718"/>
              <a:chOff x="326211" y="-152399"/>
              <a:chExt cx="8492338" cy="199534"/>
            </a:xfrm>
          </p:grpSpPr>
          <p:cxnSp>
            <p:nvCxnSpPr>
              <p:cNvPr id="129" name="Straight Connector 128">
                <a:extLst>
                  <a:ext uri="{FF2B5EF4-FFF2-40B4-BE49-F238E27FC236}">
                    <a16:creationId xmlns:a16="http://schemas.microsoft.com/office/drawing/2014/main" id="{F8965F14-1CB6-5843-9F9F-6B676184ADE3}"/>
                  </a:ext>
                </a:extLst>
              </p:cNvPr>
              <p:cNvCxnSpPr/>
              <p:nvPr userDrawn="1"/>
            </p:nvCxnSpPr>
            <p:spPr bwMode="auto">
              <a:xfrm rot="5400000" flipH="1">
                <a:off x="250011" y="-2906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a16="http://schemas.microsoft.com/office/drawing/2014/main" id="{6B8A782A-B233-0E4E-B3CD-5EE3BF97C657}"/>
                  </a:ext>
                </a:extLst>
              </p:cNvPr>
              <p:cNvCxnSpPr/>
              <p:nvPr userDrawn="1"/>
            </p:nvCxnSpPr>
            <p:spPr bwMode="auto">
              <a:xfrm rot="5400000" flipH="1">
                <a:off x="209001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1" name="Straight Connector 130">
                <a:extLst>
                  <a:ext uri="{FF2B5EF4-FFF2-40B4-BE49-F238E27FC236}">
                    <a16:creationId xmlns:a16="http://schemas.microsoft.com/office/drawing/2014/main" id="{A1DC1833-C465-4545-8572-CA2BF3C440A8}"/>
                  </a:ext>
                </a:extLst>
              </p:cNvPr>
              <p:cNvCxnSpPr/>
              <p:nvPr userDrawn="1"/>
            </p:nvCxnSpPr>
            <p:spPr bwMode="auto">
              <a:xfrm rot="5400000" flipH="1">
                <a:off x="2231557"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2" name="Straight Connector 131">
                <a:extLst>
                  <a:ext uri="{FF2B5EF4-FFF2-40B4-BE49-F238E27FC236}">
                    <a16:creationId xmlns:a16="http://schemas.microsoft.com/office/drawing/2014/main" id="{984DB13C-715F-4C41-A086-F8B04B8338B4}"/>
                  </a:ext>
                </a:extLst>
              </p:cNvPr>
              <p:cNvCxnSpPr/>
              <p:nvPr userDrawn="1"/>
            </p:nvCxnSpPr>
            <p:spPr bwMode="auto">
              <a:xfrm rot="5400000" flipH="1">
                <a:off x="2373096" y="-76199"/>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a16="http://schemas.microsoft.com/office/drawing/2014/main" id="{E4E47650-7CC3-E04C-92FB-D684F2CD6CE1}"/>
                  </a:ext>
                </a:extLst>
              </p:cNvPr>
              <p:cNvCxnSpPr/>
              <p:nvPr userDrawn="1"/>
            </p:nvCxnSpPr>
            <p:spPr bwMode="auto">
              <a:xfrm rot="5400000" flipH="1">
                <a:off x="435464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4" name="Straight Connector 133">
                <a:extLst>
                  <a:ext uri="{FF2B5EF4-FFF2-40B4-BE49-F238E27FC236}">
                    <a16:creationId xmlns:a16="http://schemas.microsoft.com/office/drawing/2014/main" id="{48E322F4-6558-1941-9668-7BA9BD1DD8BE}"/>
                  </a:ext>
                </a:extLst>
              </p:cNvPr>
              <p:cNvCxnSpPr/>
              <p:nvPr userDrawn="1"/>
            </p:nvCxnSpPr>
            <p:spPr bwMode="auto">
              <a:xfrm rot="5400000" flipH="1">
                <a:off x="4496180"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a16="http://schemas.microsoft.com/office/drawing/2014/main" id="{5B67F614-8FE1-D140-884E-B58A72DE0C55}"/>
                  </a:ext>
                </a:extLst>
              </p:cNvPr>
              <p:cNvCxnSpPr/>
              <p:nvPr userDrawn="1"/>
            </p:nvCxnSpPr>
            <p:spPr bwMode="auto">
              <a:xfrm rot="5400000" flipH="1">
                <a:off x="4637719"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6" name="Straight Connector 135">
                <a:extLst>
                  <a:ext uri="{FF2B5EF4-FFF2-40B4-BE49-F238E27FC236}">
                    <a16:creationId xmlns:a16="http://schemas.microsoft.com/office/drawing/2014/main" id="{4D35566C-B1A5-EA4C-B259-8C8C4D4DAC4A}"/>
                  </a:ext>
                </a:extLst>
              </p:cNvPr>
              <p:cNvCxnSpPr/>
              <p:nvPr userDrawn="1"/>
            </p:nvCxnSpPr>
            <p:spPr bwMode="auto">
              <a:xfrm rot="5400000" flipH="1">
                <a:off x="6619265"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7" name="Straight Connector 136">
                <a:extLst>
                  <a:ext uri="{FF2B5EF4-FFF2-40B4-BE49-F238E27FC236}">
                    <a16:creationId xmlns:a16="http://schemas.microsoft.com/office/drawing/2014/main" id="{09214A7D-67C2-8944-92DC-99D0E47D2D3B}"/>
                  </a:ext>
                </a:extLst>
              </p:cNvPr>
              <p:cNvCxnSpPr/>
              <p:nvPr userDrawn="1"/>
            </p:nvCxnSpPr>
            <p:spPr bwMode="auto">
              <a:xfrm rot="5400000" flipH="1">
                <a:off x="6760804"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a16="http://schemas.microsoft.com/office/drawing/2014/main" id="{A1CDACE7-EB75-4C46-81A7-AA51D8058C5F}"/>
                  </a:ext>
                </a:extLst>
              </p:cNvPr>
              <p:cNvCxnSpPr/>
              <p:nvPr userDrawn="1"/>
            </p:nvCxnSpPr>
            <p:spPr bwMode="auto">
              <a:xfrm rot="5400000" flipH="1">
                <a:off x="6902342" y="-40055"/>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39" name="Straight Connector 138">
                <a:extLst>
                  <a:ext uri="{FF2B5EF4-FFF2-40B4-BE49-F238E27FC236}">
                    <a16:creationId xmlns:a16="http://schemas.microsoft.com/office/drawing/2014/main" id="{0DE10E2C-13E0-E045-979D-18B430462117}"/>
                  </a:ext>
                </a:extLst>
              </p:cNvPr>
              <p:cNvCxnSpPr/>
              <p:nvPr userDrawn="1"/>
            </p:nvCxnSpPr>
            <p:spPr bwMode="auto">
              <a:xfrm rot="5400000" flipH="1">
                <a:off x="8742349" y="-29065"/>
                <a:ext cx="152399"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5" name="Group 104">
              <a:extLst>
                <a:ext uri="{FF2B5EF4-FFF2-40B4-BE49-F238E27FC236}">
                  <a16:creationId xmlns:a16="http://schemas.microsoft.com/office/drawing/2014/main" id="{FD80F033-645B-5D4F-A361-EA80F684A392}"/>
                </a:ext>
              </a:extLst>
            </p:cNvPr>
            <p:cNvGrpSpPr/>
            <p:nvPr userDrawn="1"/>
          </p:nvGrpSpPr>
          <p:grpSpPr>
            <a:xfrm>
              <a:off x="326212" y="5143289"/>
              <a:ext cx="8492337" cy="98033"/>
              <a:chOff x="326212" y="5111418"/>
              <a:chExt cx="8492337" cy="163389"/>
            </a:xfrm>
          </p:grpSpPr>
          <p:cxnSp>
            <p:nvCxnSpPr>
              <p:cNvPr id="118" name="Straight Connector 117">
                <a:extLst>
                  <a:ext uri="{FF2B5EF4-FFF2-40B4-BE49-F238E27FC236}">
                    <a16:creationId xmlns:a16="http://schemas.microsoft.com/office/drawing/2014/main" id="{D7AF79B6-9A4C-6646-9D0E-0EFBC879BCA2}"/>
                  </a:ext>
                </a:extLst>
              </p:cNvPr>
              <p:cNvCxnSpPr/>
              <p:nvPr userDrawn="1"/>
            </p:nvCxnSpPr>
            <p:spPr bwMode="auto">
              <a:xfrm rot="5400000" flipH="1">
                <a:off x="250012" y="5187632"/>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13A48562-9ED8-2447-B180-45BC3A773135}"/>
                  </a:ext>
                </a:extLst>
              </p:cNvPr>
              <p:cNvCxnSpPr/>
              <p:nvPr userDrawn="1"/>
            </p:nvCxnSpPr>
            <p:spPr bwMode="auto">
              <a:xfrm rot="5400000" flipH="1">
                <a:off x="209001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0" name="Straight Connector 119">
                <a:extLst>
                  <a:ext uri="{FF2B5EF4-FFF2-40B4-BE49-F238E27FC236}">
                    <a16:creationId xmlns:a16="http://schemas.microsoft.com/office/drawing/2014/main" id="{213B6266-0A93-084E-8A78-AE6C03C5F943}"/>
                  </a:ext>
                </a:extLst>
              </p:cNvPr>
              <p:cNvCxnSpPr/>
              <p:nvPr userDrawn="1"/>
            </p:nvCxnSpPr>
            <p:spPr bwMode="auto">
              <a:xfrm rot="5400000" flipH="1">
                <a:off x="2231557"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69131E21-73CB-E242-BBDC-0E18035BD6F1}"/>
                  </a:ext>
                </a:extLst>
              </p:cNvPr>
              <p:cNvCxnSpPr/>
              <p:nvPr userDrawn="1"/>
            </p:nvCxnSpPr>
            <p:spPr bwMode="auto">
              <a:xfrm rot="5400000" flipH="1">
                <a:off x="2373096"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2" name="Straight Connector 121">
                <a:extLst>
                  <a:ext uri="{FF2B5EF4-FFF2-40B4-BE49-F238E27FC236}">
                    <a16:creationId xmlns:a16="http://schemas.microsoft.com/office/drawing/2014/main" id="{7470289F-4240-FF43-A440-B8043B23295A}"/>
                  </a:ext>
                </a:extLst>
              </p:cNvPr>
              <p:cNvCxnSpPr/>
              <p:nvPr userDrawn="1"/>
            </p:nvCxnSpPr>
            <p:spPr bwMode="auto">
              <a:xfrm rot="5400000" flipH="1">
                <a:off x="4354641"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3" name="Straight Connector 122">
                <a:extLst>
                  <a:ext uri="{FF2B5EF4-FFF2-40B4-BE49-F238E27FC236}">
                    <a16:creationId xmlns:a16="http://schemas.microsoft.com/office/drawing/2014/main" id="{3181E438-CE1F-204B-B678-19B8BDBDEF04}"/>
                  </a:ext>
                </a:extLst>
              </p:cNvPr>
              <p:cNvCxnSpPr/>
              <p:nvPr userDrawn="1"/>
            </p:nvCxnSpPr>
            <p:spPr bwMode="auto">
              <a:xfrm rot="5400000" flipH="1">
                <a:off x="4496180"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A495CFAF-959F-8D42-94E4-963B9477BB9A}"/>
                  </a:ext>
                </a:extLst>
              </p:cNvPr>
              <p:cNvCxnSpPr/>
              <p:nvPr userDrawn="1"/>
            </p:nvCxnSpPr>
            <p:spPr bwMode="auto">
              <a:xfrm rot="5400000" flipH="1">
                <a:off x="4637719"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5" name="Straight Connector 124">
                <a:extLst>
                  <a:ext uri="{FF2B5EF4-FFF2-40B4-BE49-F238E27FC236}">
                    <a16:creationId xmlns:a16="http://schemas.microsoft.com/office/drawing/2014/main" id="{597E11FF-33D2-8044-894E-13FB34529786}"/>
                  </a:ext>
                </a:extLst>
              </p:cNvPr>
              <p:cNvCxnSpPr/>
              <p:nvPr userDrawn="1"/>
            </p:nvCxnSpPr>
            <p:spPr bwMode="auto">
              <a:xfrm rot="5400000" flipH="1">
                <a:off x="6619264"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6" name="Straight Connector 125">
                <a:extLst>
                  <a:ext uri="{FF2B5EF4-FFF2-40B4-BE49-F238E27FC236}">
                    <a16:creationId xmlns:a16="http://schemas.microsoft.com/office/drawing/2014/main" id="{23BD1786-FF52-F647-921E-9287706FFD79}"/>
                  </a:ext>
                </a:extLst>
              </p:cNvPr>
              <p:cNvCxnSpPr/>
              <p:nvPr userDrawn="1"/>
            </p:nvCxnSpPr>
            <p:spPr bwMode="auto">
              <a:xfrm rot="5400000" flipH="1">
                <a:off x="6760803"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7" name="Straight Connector 126">
                <a:extLst>
                  <a:ext uri="{FF2B5EF4-FFF2-40B4-BE49-F238E27FC236}">
                    <a16:creationId xmlns:a16="http://schemas.microsoft.com/office/drawing/2014/main" id="{E256C9B2-A5FE-BC4E-920F-CEBABA73B93B}"/>
                  </a:ext>
                </a:extLst>
              </p:cNvPr>
              <p:cNvCxnSpPr/>
              <p:nvPr userDrawn="1"/>
            </p:nvCxnSpPr>
            <p:spPr bwMode="auto">
              <a:xfrm rot="5400000" flipH="1">
                <a:off x="6902342" y="5198607"/>
                <a:ext cx="15240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28" name="Straight Connector 127">
                <a:extLst>
                  <a:ext uri="{FF2B5EF4-FFF2-40B4-BE49-F238E27FC236}">
                    <a16:creationId xmlns:a16="http://schemas.microsoft.com/office/drawing/2014/main" id="{E1A1A939-9E62-2E4C-9714-2F6929182E36}"/>
                  </a:ext>
                </a:extLst>
              </p:cNvPr>
              <p:cNvCxnSpPr/>
              <p:nvPr userDrawn="1"/>
            </p:nvCxnSpPr>
            <p:spPr bwMode="auto">
              <a:xfrm rot="5400000" flipH="1">
                <a:off x="8742348" y="5187619"/>
                <a:ext cx="152402"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6" name="Group 105">
              <a:extLst>
                <a:ext uri="{FF2B5EF4-FFF2-40B4-BE49-F238E27FC236}">
                  <a16:creationId xmlns:a16="http://schemas.microsoft.com/office/drawing/2014/main" id="{65151D40-4251-CA4F-9CEA-04AAC5EF6968}"/>
                </a:ext>
              </a:extLst>
            </p:cNvPr>
            <p:cNvGrpSpPr/>
            <p:nvPr userDrawn="1"/>
          </p:nvGrpSpPr>
          <p:grpSpPr>
            <a:xfrm>
              <a:off x="-109730" y="313734"/>
              <a:ext cx="124556" cy="4525058"/>
              <a:chOff x="-109730" y="313734"/>
              <a:chExt cx="124556" cy="4525058"/>
            </a:xfrm>
          </p:grpSpPr>
          <p:cxnSp>
            <p:nvCxnSpPr>
              <p:cNvPr id="113" name="Straight Connector 112">
                <a:extLst>
                  <a:ext uri="{FF2B5EF4-FFF2-40B4-BE49-F238E27FC236}">
                    <a16:creationId xmlns:a16="http://schemas.microsoft.com/office/drawing/2014/main" id="{DD3AB832-ECA3-1C40-9D87-D3BF3E76579E}"/>
                  </a:ext>
                </a:extLst>
              </p:cNvPr>
              <p:cNvCxnSpPr/>
              <p:nvPr userDrawn="1"/>
            </p:nvCxnSpPr>
            <p:spPr bwMode="auto">
              <a:xfrm flipH="1">
                <a:off x="-109730" y="130359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DEA137B8-70C8-E047-92CB-43CBD0F96DD8}"/>
                  </a:ext>
                </a:extLst>
              </p:cNvPr>
              <p:cNvCxnSpPr/>
              <p:nvPr userDrawn="1"/>
            </p:nvCxnSpPr>
            <p:spPr bwMode="auto">
              <a:xfrm flipH="1">
                <a:off x="-109730" y="257626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8F9E5AD6-4E33-6C4E-BCF9-D40AC0EA8DB2}"/>
                  </a:ext>
                </a:extLst>
              </p:cNvPr>
              <p:cNvCxnSpPr/>
              <p:nvPr userDrawn="1"/>
            </p:nvCxnSpPr>
            <p:spPr bwMode="auto">
              <a:xfrm flipH="1">
                <a:off x="-109730" y="384962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DEBF4B0D-888C-E341-8D2C-A2B62D3927F7}"/>
                  </a:ext>
                </a:extLst>
              </p:cNvPr>
              <p:cNvCxnSpPr/>
              <p:nvPr userDrawn="1"/>
            </p:nvCxnSpPr>
            <p:spPr bwMode="auto">
              <a:xfrm flipH="1">
                <a:off x="-98406" y="31373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4A1525CA-DB42-1F46-952B-49632CFC59C5}"/>
                  </a:ext>
                </a:extLst>
              </p:cNvPr>
              <p:cNvCxnSpPr/>
              <p:nvPr userDrawn="1"/>
            </p:nvCxnSpPr>
            <p:spPr bwMode="auto">
              <a:xfrm flipH="1">
                <a:off x="-76614" y="4838792"/>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nvGrpSpPr>
            <p:cNvPr id="107" name="Group 106">
              <a:extLst>
                <a:ext uri="{FF2B5EF4-FFF2-40B4-BE49-F238E27FC236}">
                  <a16:creationId xmlns:a16="http://schemas.microsoft.com/office/drawing/2014/main" id="{A6884295-F7A1-534D-ABFD-819D33AD6D11}"/>
                </a:ext>
              </a:extLst>
            </p:cNvPr>
            <p:cNvGrpSpPr/>
            <p:nvPr userDrawn="1"/>
          </p:nvGrpSpPr>
          <p:grpSpPr>
            <a:xfrm>
              <a:off x="9123418" y="313734"/>
              <a:ext cx="119748" cy="4525059"/>
              <a:chOff x="-149362" y="307384"/>
              <a:chExt cx="119748" cy="4525059"/>
            </a:xfrm>
          </p:grpSpPr>
          <p:cxnSp>
            <p:nvCxnSpPr>
              <p:cNvPr id="108" name="Straight Connector 107">
                <a:extLst>
                  <a:ext uri="{FF2B5EF4-FFF2-40B4-BE49-F238E27FC236}">
                    <a16:creationId xmlns:a16="http://schemas.microsoft.com/office/drawing/2014/main" id="{2C290D71-5B73-D042-BDA2-E632B7E0FFA5}"/>
                  </a:ext>
                </a:extLst>
              </p:cNvPr>
              <p:cNvCxnSpPr/>
              <p:nvPr userDrawn="1"/>
            </p:nvCxnSpPr>
            <p:spPr bwMode="auto">
              <a:xfrm flipH="1">
                <a:off x="-142845" y="1297240"/>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5646BE28-7152-2040-A2AF-B34178C299A1}"/>
                  </a:ext>
                </a:extLst>
              </p:cNvPr>
              <p:cNvCxnSpPr/>
              <p:nvPr userDrawn="1"/>
            </p:nvCxnSpPr>
            <p:spPr bwMode="auto">
              <a:xfrm flipH="1">
                <a:off x="-142845" y="256991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0" name="Straight Connector 109">
                <a:extLst>
                  <a:ext uri="{FF2B5EF4-FFF2-40B4-BE49-F238E27FC236}">
                    <a16:creationId xmlns:a16="http://schemas.microsoft.com/office/drawing/2014/main" id="{4296DD67-0C6C-0549-B851-03883C54615F}"/>
                  </a:ext>
                </a:extLst>
              </p:cNvPr>
              <p:cNvCxnSpPr/>
              <p:nvPr userDrawn="1"/>
            </p:nvCxnSpPr>
            <p:spPr bwMode="auto">
              <a:xfrm flipH="1">
                <a:off x="-142845" y="384327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1" name="Straight Connector 110">
                <a:extLst>
                  <a:ext uri="{FF2B5EF4-FFF2-40B4-BE49-F238E27FC236}">
                    <a16:creationId xmlns:a16="http://schemas.microsoft.com/office/drawing/2014/main" id="{0ACE78AA-7905-5246-83D4-D5D84E497E8A}"/>
                  </a:ext>
                </a:extLst>
              </p:cNvPr>
              <p:cNvCxnSpPr/>
              <p:nvPr userDrawn="1"/>
            </p:nvCxnSpPr>
            <p:spPr bwMode="auto">
              <a:xfrm flipH="1">
                <a:off x="-149362" y="307384"/>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a16="http://schemas.microsoft.com/office/drawing/2014/main" id="{30562EE8-1F7C-6E45-9B05-5B7385E02341}"/>
                  </a:ext>
                </a:extLst>
              </p:cNvPr>
              <p:cNvCxnSpPr/>
              <p:nvPr userDrawn="1"/>
            </p:nvCxnSpPr>
            <p:spPr bwMode="auto">
              <a:xfrm flipH="1">
                <a:off x="-121054" y="4832443"/>
                <a:ext cx="91440" cy="0"/>
              </a:xfrm>
              <a:prstGeom prst="line">
                <a:avLst/>
              </a:prstGeom>
              <a:ln>
                <a:solidFill>
                  <a:srgbClr val="1192E8"/>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3" name="TextBox 2">
            <a:extLst>
              <a:ext uri="{FF2B5EF4-FFF2-40B4-BE49-F238E27FC236}">
                <a16:creationId xmlns:a16="http://schemas.microsoft.com/office/drawing/2014/main" id="{513B98F9-8D02-2A4B-B86A-C60442B19C44}"/>
              </a:ext>
            </a:extLst>
          </p:cNvPr>
          <p:cNvSpPr txBox="1"/>
          <p:nvPr userDrawn="1"/>
        </p:nvSpPr>
        <p:spPr>
          <a:xfrm>
            <a:off x="459578" y="7982712"/>
            <a:ext cx="454822" cy="256032"/>
          </a:xfrm>
          <a:prstGeom prst="rect">
            <a:avLst/>
          </a:prstGeom>
          <a:noFill/>
        </p:spPr>
        <p:txBody>
          <a:bodyPr wrap="square" lIns="0" tIns="0" rIns="0" bIns="0" rtlCol="0">
            <a:noAutofit/>
          </a:bodyPr>
          <a:lstStyle/>
          <a:p>
            <a:pPr algn="l">
              <a:lnSpc>
                <a:spcPct val="110000"/>
              </a:lnSpc>
              <a:spcBef>
                <a:spcPts val="1800"/>
              </a:spcBef>
            </a:pPr>
            <a:fld id="{5703191B-A4A8-4141-A229-4AAA1EA5695E}" type="slidenum">
              <a:rPr lang="en-US" sz="800" b="0" i="0" smtClean="0">
                <a:solidFill>
                  <a:schemeClr val="tx1"/>
                </a:solidFill>
                <a:latin typeface="IBM Plex Sans Medm" panose="020B0503050203000203" pitchFamily="34" charset="0"/>
                <a:ea typeface="IBM Plex Sans" charset="0"/>
                <a:cs typeface="IBM Plex Sans" charset="0"/>
              </a:rPr>
              <a:t>‹#›</a:t>
            </a:fld>
            <a:endParaRPr lang="en-US" sz="800" b="0" i="0" dirty="0">
              <a:solidFill>
                <a:schemeClr val="tx1"/>
              </a:solidFill>
              <a:latin typeface="IBM Plex Sans Medm" panose="020B0503050203000203" pitchFamily="34" charset="0"/>
              <a:ea typeface="IBM Plex Sans" charset="0"/>
              <a:cs typeface="IBM Plex Sans" charset="0"/>
            </a:endParaRPr>
          </a:p>
        </p:txBody>
      </p:sp>
    </p:spTree>
    <p:extLst>
      <p:ext uri="{BB962C8B-B14F-4D97-AF65-F5344CB8AC3E}">
        <p14:creationId xmlns:p14="http://schemas.microsoft.com/office/powerpoint/2010/main" val="1693784647"/>
      </p:ext>
    </p:extLst>
  </p:cSld>
  <p:clrMap bg1="dk1" tx1="lt1" bg2="dk2" tx2="lt2" accent1="accent1" accent2="accent2" accent3="accent3" accent4="accent4" accent5="accent5" accent6="accent6" hlink="hlink" folHlink="folHlink"/>
  <p:sldLayoutIdLst>
    <p:sldLayoutId id="2147484184" r:id="rId1"/>
    <p:sldLayoutId id="2147484183" r:id="rId2"/>
    <p:sldLayoutId id="2147484186" r:id="rId3"/>
    <p:sldLayoutId id="2147484187" r:id="rId4"/>
    <p:sldLayoutId id="2147484185" r:id="rId5"/>
  </p:sldLayoutIdLst>
  <p:hf hdr="0" dt="0"/>
  <p:txStyles>
    <p:titleStyle>
      <a:lvl1pPr algn="l" rtl="0" eaLnBrk="1" fontAlgn="base" hangingPunct="1">
        <a:lnSpc>
          <a:spcPct val="10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96"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Title Placeholder"/>
          <p:cNvSpPr>
            <a:spLocks noGrp="1"/>
          </p:cNvSpPr>
          <p:nvPr>
            <p:ph type="title"/>
          </p:nvPr>
        </p:nvSpPr>
        <p:spPr>
          <a:xfrm>
            <a:off x="457200" y="457200"/>
            <a:ext cx="6629395" cy="7162800"/>
          </a:xfrm>
          <a:prstGeom prst="rect">
            <a:avLst/>
          </a:prstGeom>
        </p:spPr>
        <p:txBody>
          <a:bodyPr vert="horz" lIns="0" tIns="0" rIns="0" bIns="0" rtlCol="0" anchor="t">
            <a:noAutofit/>
          </a:bodyPr>
          <a:lstStyle/>
          <a:p>
            <a:r>
              <a:rPr lang="en-US" dirty="0"/>
              <a:t>Click to edit Master title style</a:t>
            </a:r>
          </a:p>
        </p:txBody>
      </p:sp>
      <p:sp>
        <p:nvSpPr>
          <p:cNvPr id="5" name="Text Placeholder"/>
          <p:cNvSpPr>
            <a:spLocks noGrp="1"/>
          </p:cNvSpPr>
          <p:nvPr>
            <p:ph type="body" idx="1"/>
          </p:nvPr>
        </p:nvSpPr>
        <p:spPr>
          <a:xfrm>
            <a:off x="7772400" y="457200"/>
            <a:ext cx="6400797" cy="7162798"/>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90656778"/>
      </p:ext>
    </p:extLst>
  </p:cSld>
  <p:clrMap bg1="dk1" tx1="lt1" bg2="dk2" tx2="lt2" accent1="accent1" accent2="accent2" accent3="accent3" accent4="accent4" accent5="accent5" accent6="accent6" hlink="hlink" folHlink="folHlink"/>
  <p:sldLayoutIdLst>
    <p:sldLayoutId id="2147484119" r:id="rId1"/>
    <p:sldLayoutId id="2147484020" r:id="rId2"/>
    <p:sldLayoutId id="2147484024" r:id="rId3"/>
    <p:sldLayoutId id="2147484126" r:id="rId4"/>
    <p:sldLayoutId id="2147484025" r:id="rId5"/>
  </p:sldLayoutIdLst>
  <p:hf hdr="0" dt="0"/>
  <p:txStyles>
    <p:titleStyle>
      <a:lvl1pPr algn="l" rtl="0" eaLnBrk="1" fontAlgn="base" hangingPunct="1">
        <a:lnSpc>
          <a:spcPct val="90000"/>
        </a:lnSpc>
        <a:spcBef>
          <a:spcPct val="0"/>
        </a:spcBef>
        <a:spcAft>
          <a:spcPct val="0"/>
        </a:spcAft>
        <a:defRPr sz="3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p:titleStyle>
    <p:bodyStyle>
      <a:lvl1pPr marL="0" indent="0" algn="l" rtl="0" eaLnBrk="1" fontAlgn="base" hangingPunct="1">
        <a:lnSpc>
          <a:spcPct val="100000"/>
        </a:lnSpc>
        <a:spcBef>
          <a:spcPts val="176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p:bodyStyle>
    <p:otherStyle>
      <a:defPPr>
        <a:defRPr lang="en-US"/>
      </a:defPPr>
      <a:lvl1pPr marL="0" algn="l" defTabSz="1160222" rtl="0" eaLnBrk="1" latinLnBrk="0" hangingPunct="1">
        <a:defRPr sz="2285" kern="1200">
          <a:solidFill>
            <a:schemeClr val="tx1"/>
          </a:solidFill>
          <a:latin typeface="+mn-lt"/>
          <a:ea typeface="+mn-ea"/>
          <a:cs typeface="+mn-cs"/>
        </a:defRPr>
      </a:lvl1pPr>
      <a:lvl2pPr marL="580109" algn="l" defTabSz="1160222" rtl="0" eaLnBrk="1" latinLnBrk="0" hangingPunct="1">
        <a:defRPr sz="2285" kern="1200">
          <a:solidFill>
            <a:schemeClr val="tx1"/>
          </a:solidFill>
          <a:latin typeface="+mn-lt"/>
          <a:ea typeface="+mn-ea"/>
          <a:cs typeface="+mn-cs"/>
        </a:defRPr>
      </a:lvl2pPr>
      <a:lvl3pPr marL="1160222" algn="l" defTabSz="1160222" rtl="0" eaLnBrk="1" latinLnBrk="0" hangingPunct="1">
        <a:defRPr sz="2285" kern="1200">
          <a:solidFill>
            <a:schemeClr val="tx1"/>
          </a:solidFill>
          <a:latin typeface="+mn-lt"/>
          <a:ea typeface="+mn-ea"/>
          <a:cs typeface="+mn-cs"/>
        </a:defRPr>
      </a:lvl3pPr>
      <a:lvl4pPr marL="1740331" algn="l" defTabSz="1160222" rtl="0" eaLnBrk="1" latinLnBrk="0" hangingPunct="1">
        <a:defRPr sz="2285" kern="1200">
          <a:solidFill>
            <a:schemeClr val="tx1"/>
          </a:solidFill>
          <a:latin typeface="+mn-lt"/>
          <a:ea typeface="+mn-ea"/>
          <a:cs typeface="+mn-cs"/>
        </a:defRPr>
      </a:lvl4pPr>
      <a:lvl5pPr marL="2320442" algn="l" defTabSz="1160222" rtl="0" eaLnBrk="1" latinLnBrk="0" hangingPunct="1">
        <a:defRPr sz="2285" kern="1200">
          <a:solidFill>
            <a:schemeClr val="tx1"/>
          </a:solidFill>
          <a:latin typeface="+mn-lt"/>
          <a:ea typeface="+mn-ea"/>
          <a:cs typeface="+mn-cs"/>
        </a:defRPr>
      </a:lvl5pPr>
      <a:lvl6pPr marL="2900554" algn="l" defTabSz="1160222" rtl="0" eaLnBrk="1" latinLnBrk="0" hangingPunct="1">
        <a:defRPr sz="2285" kern="1200">
          <a:solidFill>
            <a:schemeClr val="tx1"/>
          </a:solidFill>
          <a:latin typeface="+mn-lt"/>
          <a:ea typeface="+mn-ea"/>
          <a:cs typeface="+mn-cs"/>
        </a:defRPr>
      </a:lvl6pPr>
      <a:lvl7pPr marL="3480662" algn="l" defTabSz="1160222" rtl="0" eaLnBrk="1" latinLnBrk="0" hangingPunct="1">
        <a:defRPr sz="2285" kern="1200">
          <a:solidFill>
            <a:schemeClr val="tx1"/>
          </a:solidFill>
          <a:latin typeface="+mn-lt"/>
          <a:ea typeface="+mn-ea"/>
          <a:cs typeface="+mn-cs"/>
        </a:defRPr>
      </a:lvl7pPr>
      <a:lvl8pPr marL="4060773" algn="l" defTabSz="1160222" rtl="0" eaLnBrk="1" latinLnBrk="0" hangingPunct="1">
        <a:defRPr sz="2285" kern="1200">
          <a:solidFill>
            <a:schemeClr val="tx1"/>
          </a:solidFill>
          <a:latin typeface="+mn-lt"/>
          <a:ea typeface="+mn-ea"/>
          <a:cs typeface="+mn-cs"/>
        </a:defRPr>
      </a:lvl8pPr>
      <a:lvl9pPr marL="4640883" algn="l" defTabSz="1160222" rtl="0" eaLnBrk="1" latinLnBrk="0" hangingPunct="1">
        <a:defRPr sz="228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 userDrawn="1">
          <p15:clr>
            <a:srgbClr val="F26B43"/>
          </p15:clr>
        </p15:guide>
        <p15:guide id="2" pos="288" userDrawn="1">
          <p15:clr>
            <a:srgbClr val="F26B43"/>
          </p15:clr>
        </p15:guide>
        <p15:guide id="3" pos="8928" userDrawn="1">
          <p15:clr>
            <a:srgbClr val="F26B43"/>
          </p15:clr>
        </p15:guide>
        <p15:guide id="4" orient="horz" pos="4800" userDrawn="1">
          <p15:clr>
            <a:srgbClr val="F26B43"/>
          </p15:clr>
        </p15:guide>
        <p15:guide id="5" orient="horz" pos="5088" userDrawn="1">
          <p15:clr>
            <a:srgbClr val="F26B43"/>
          </p15:clr>
        </p15:guide>
        <p15:guide id="6" pos="4608" userDrawn="1">
          <p15:clr>
            <a:srgbClr val="547EBF"/>
          </p15:clr>
        </p15:guide>
        <p15:guide id="7" pos="4464" userDrawn="1">
          <p15:clr>
            <a:srgbClr val="F26B43"/>
          </p15:clr>
        </p15:guide>
        <p15:guide id="8" pos="2304" userDrawn="1">
          <p15:clr>
            <a:srgbClr val="547EBF"/>
          </p15:clr>
        </p15:guide>
        <p15:guide id="9" pos="4752" userDrawn="1">
          <p15:clr>
            <a:srgbClr val="F26B43"/>
          </p15:clr>
        </p15:guide>
        <p15:guide id="10" pos="2160" userDrawn="1">
          <p15:clr>
            <a:srgbClr val="F26B43"/>
          </p15:clr>
        </p15:guide>
        <p15:guide id="11" pos="2448" userDrawn="1">
          <p15:clr>
            <a:srgbClr val="F26B43"/>
          </p15:clr>
        </p15:guide>
        <p15:guide id="12" pos="6912" userDrawn="1">
          <p15:clr>
            <a:srgbClr val="547EBF"/>
          </p15:clr>
        </p15:guide>
        <p15:guide id="13" pos="6768" userDrawn="1">
          <p15:clr>
            <a:srgbClr val="F26B43"/>
          </p15:clr>
        </p15:guide>
        <p15:guide id="14" pos="7056" userDrawn="1">
          <p15:clr>
            <a:srgbClr val="F26B43"/>
          </p15:clr>
        </p15:guide>
        <p15:guide id="17" orient="horz" pos="1296" userDrawn="1">
          <p15:clr>
            <a:srgbClr val="547EBF"/>
          </p15:clr>
        </p15:guide>
        <p15:guide id="18" orient="horz" pos="2592" userDrawn="1">
          <p15:clr>
            <a:srgbClr val="547EBF"/>
          </p15:clr>
        </p15:guide>
        <p15:guide id="21" orient="horz" pos="3888" userDrawn="1">
          <p15:clr>
            <a:srgbClr val="547EBF"/>
          </p15:clr>
        </p15:guide>
        <p15:guide id="22" pos="4896" userDrawn="1">
          <p15:clr>
            <a:srgbClr val="FDE53C"/>
          </p15:clr>
        </p15:guide>
        <p15:guide id="23" pos="4320" userDrawn="1">
          <p15:clr>
            <a:srgbClr val="FDE53C"/>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w3.ibm.com/services/lighthouse/documents/204599" TargetMode="External"/><Relationship Id="rId2" Type="http://schemas.openxmlformats.org/officeDocument/2006/relationships/notesSlide" Target="../notesSlides/notesSlide1.xml"/><Relationship Id="rId1" Type="http://schemas.openxmlformats.org/officeDocument/2006/relationships/slideLayout" Target="../slideLayouts/slideLayout43.xml"/><Relationship Id="rId5" Type="http://schemas.openxmlformats.org/officeDocument/2006/relationships/hyperlink" Target="http://ibm.co/gen-ai-book-w3" TargetMode="Externa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8" Type="http://schemas.openxmlformats.org/officeDocument/2006/relationships/hyperlink" Target="https://www.ibm.com/thought-leadership/institute-business-value/en-us/report/ceo-generative-ai/talent-skills" TargetMode="External"/><Relationship Id="rId3" Type="http://schemas.openxmlformats.org/officeDocument/2006/relationships/hyperlink" Target="http://ibm.ibv.com/" TargetMode="External"/><Relationship Id="rId7" Type="http://schemas.openxmlformats.org/officeDocument/2006/relationships/hyperlink" Target="https://www.ibm.com/thought-leadership/institute-business-value/en-us/report/ceo-generative-ai/customer-service" TargetMode="External"/><Relationship Id="rId2" Type="http://schemas.openxmlformats.org/officeDocument/2006/relationships/image" Target="../media/image5.jpeg"/><Relationship Id="rId1" Type="http://schemas.openxmlformats.org/officeDocument/2006/relationships/slideLayout" Target="../slideLayouts/slideLayout26.xml"/><Relationship Id="rId6" Type="http://schemas.openxmlformats.org/officeDocument/2006/relationships/hyperlink" Target="https://www.ibm.com/thought-leadership/institute-business-value/en-us/report/generative-ai-enterprise-priorities" TargetMode="External"/><Relationship Id="rId5" Type="http://schemas.openxmlformats.org/officeDocument/2006/relationships/hyperlink" Target="https://www.ibm.com/thought-leadership/institute-business-value/en-us/report/ceo-generative-ai" TargetMode="External"/><Relationship Id="rId4" Type="http://schemas.openxmlformats.org/officeDocument/2006/relationships/hyperlink" Target="http://ibm.com/ibv"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8D8A9367-9A7D-FC4B-BFD5-117C605D13B7}"/>
              </a:ext>
            </a:extLst>
          </p:cNvPr>
          <p:cNvGrpSpPr/>
          <p:nvPr/>
        </p:nvGrpSpPr>
        <p:grpSpPr>
          <a:xfrm>
            <a:off x="13075920" y="6355080"/>
            <a:ext cx="557784" cy="495162"/>
            <a:chOff x="13030200" y="182880"/>
            <a:chExt cx="557784" cy="495162"/>
          </a:xfrm>
        </p:grpSpPr>
        <p:cxnSp>
          <p:nvCxnSpPr>
            <p:cNvPr id="16" name="Straight Arrow Connector 15">
              <a:hlinkClick r:id="rId3"/>
              <a:extLst>
                <a:ext uri="{FF2B5EF4-FFF2-40B4-BE49-F238E27FC236}">
                  <a16:creationId xmlns:a16="http://schemas.microsoft.com/office/drawing/2014/main" id="{5C99BC45-A29D-304F-A30B-2E12C861F026}"/>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02D11CB-E2EF-5040-AC03-359A25D72767}"/>
                </a:ext>
              </a:extLst>
            </p:cNvPr>
            <p:cNvGrpSpPr/>
            <p:nvPr/>
          </p:nvGrpSpPr>
          <p:grpSpPr>
            <a:xfrm>
              <a:off x="13030200" y="554217"/>
              <a:ext cx="557784" cy="123825"/>
              <a:chOff x="13030200" y="554217"/>
              <a:chExt cx="557784" cy="123825"/>
            </a:xfrm>
          </p:grpSpPr>
          <p:cxnSp>
            <p:nvCxnSpPr>
              <p:cNvPr id="18" name="Straight Connector 17">
                <a:extLst>
                  <a:ext uri="{FF2B5EF4-FFF2-40B4-BE49-F238E27FC236}">
                    <a16:creationId xmlns:a16="http://schemas.microsoft.com/office/drawing/2014/main" id="{3A27579C-95DC-F741-B759-A601B226628C}"/>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BA3F10DC-252E-0E4B-A98F-D46C17AFDDC5}"/>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FE72FE1-5051-8F47-9858-18021950C8BD}"/>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sp>
        <p:nvSpPr>
          <p:cNvPr id="6" name="Title 5">
            <a:extLst>
              <a:ext uri="{FF2B5EF4-FFF2-40B4-BE49-F238E27FC236}">
                <a16:creationId xmlns:a16="http://schemas.microsoft.com/office/drawing/2014/main" id="{29989780-A395-2767-BDC7-93D6F0762F0F}"/>
              </a:ext>
            </a:extLst>
          </p:cNvPr>
          <p:cNvSpPr>
            <a:spLocks noGrp="1"/>
          </p:cNvSpPr>
          <p:nvPr>
            <p:ph type="title"/>
          </p:nvPr>
        </p:nvSpPr>
        <p:spPr/>
        <p:txBody>
          <a:bodyPr/>
          <a:lstStyle/>
          <a:p>
            <a:r>
              <a:rPr lang="en-US" dirty="0"/>
              <a:t>The CEO’s guide to Generative AI: </a:t>
            </a:r>
            <a:br>
              <a:rPr lang="en-US" dirty="0"/>
            </a:br>
            <a:r>
              <a:rPr lang="en-US" dirty="0"/>
              <a:t>Application modernization</a:t>
            </a:r>
          </a:p>
        </p:txBody>
      </p:sp>
      <p:sp>
        <p:nvSpPr>
          <p:cNvPr id="7" name="Text Placeholder 6">
            <a:extLst>
              <a:ext uri="{FF2B5EF4-FFF2-40B4-BE49-F238E27FC236}">
                <a16:creationId xmlns:a16="http://schemas.microsoft.com/office/drawing/2014/main" id="{3F9F414F-2BA7-ED64-AC28-344C0FFA53C1}"/>
              </a:ext>
            </a:extLst>
          </p:cNvPr>
          <p:cNvSpPr>
            <a:spLocks noGrp="1"/>
          </p:cNvSpPr>
          <p:nvPr>
            <p:ph type="body" sz="quarter" idx="13"/>
          </p:nvPr>
        </p:nvSpPr>
        <p:spPr>
          <a:xfrm>
            <a:off x="7772400" y="4474840"/>
            <a:ext cx="6400800" cy="1524000"/>
          </a:xfrm>
        </p:spPr>
        <p:txBody>
          <a:bodyPr/>
          <a:lstStyle/>
          <a:p>
            <a:r>
              <a:rPr lang="en-US" sz="2800" dirty="0">
                <a:solidFill>
                  <a:schemeClr val="accent5"/>
                </a:solidFill>
              </a:rPr>
              <a:t>A new way to run the business</a:t>
            </a:r>
          </a:p>
        </p:txBody>
      </p:sp>
      <p:pic>
        <p:nvPicPr>
          <p:cNvPr id="9" name="Picture 8">
            <a:extLst>
              <a:ext uri="{FF2B5EF4-FFF2-40B4-BE49-F238E27FC236}">
                <a16:creationId xmlns:a16="http://schemas.microsoft.com/office/drawing/2014/main" id="{1A094602-2F54-23B6-D44B-D7D5E0209266}"/>
              </a:ext>
            </a:extLst>
          </p:cNvPr>
          <p:cNvPicPr>
            <a:picLocks noChangeAspect="1"/>
          </p:cNvPicPr>
          <p:nvPr/>
        </p:nvPicPr>
        <p:blipFill rotWithShape="1">
          <a:blip r:embed="rId4">
            <a:alphaModFix/>
          </a:blip>
          <a:srcRect l="3859" r="4335"/>
          <a:stretch/>
        </p:blipFill>
        <p:spPr>
          <a:xfrm>
            <a:off x="3270" y="0"/>
            <a:ext cx="7555282" cy="8229600"/>
          </a:xfrm>
          <a:prstGeom prst="rect">
            <a:avLst/>
          </a:prstGeom>
        </p:spPr>
      </p:pic>
      <p:grpSp>
        <p:nvGrpSpPr>
          <p:cNvPr id="13" name="Group 12">
            <a:extLst>
              <a:ext uri="{FF2B5EF4-FFF2-40B4-BE49-F238E27FC236}">
                <a16:creationId xmlns:a16="http://schemas.microsoft.com/office/drawing/2014/main" id="{F317F6CC-E9C5-9A0D-C7F8-2EFBB9BBCDFA}"/>
              </a:ext>
            </a:extLst>
          </p:cNvPr>
          <p:cNvGrpSpPr/>
          <p:nvPr/>
        </p:nvGrpSpPr>
        <p:grpSpPr>
          <a:xfrm>
            <a:off x="12801600" y="6172201"/>
            <a:ext cx="1828800" cy="2057400"/>
            <a:chOff x="12801600" y="4125686"/>
            <a:chExt cx="1828800" cy="2057400"/>
          </a:xfrm>
        </p:grpSpPr>
        <p:sp>
          <p:nvSpPr>
            <p:cNvPr id="14" name="TextBox 13">
              <a:hlinkClick r:id="rId5"/>
              <a:extLst>
                <a:ext uri="{FF2B5EF4-FFF2-40B4-BE49-F238E27FC236}">
                  <a16:creationId xmlns:a16="http://schemas.microsoft.com/office/drawing/2014/main" id="{A8B12C4D-2E63-CB1C-ED02-977970FE72E8}"/>
                </a:ext>
              </a:extLst>
            </p:cNvPr>
            <p:cNvSpPr txBox="1"/>
            <p:nvPr/>
          </p:nvSpPr>
          <p:spPr>
            <a:xfrm>
              <a:off x="12801600" y="4125686"/>
              <a:ext cx="1828800" cy="2057400"/>
            </a:xfrm>
            <a:prstGeom prst="rect">
              <a:avLst/>
            </a:prstGeom>
            <a:solidFill>
              <a:srgbClr val="E0E0E0"/>
            </a:solidFill>
          </p:spPr>
          <p:txBody>
            <a:bodyPr wrap="square" lIns="228600" tIns="182880" rIns="91440" bIns="0" rtlCol="0">
              <a:noAutofit/>
            </a:bodyPr>
            <a:lstStyle/>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0000"/>
                </a:lnSpc>
                <a:spcBef>
                  <a:spcPts val="600"/>
                </a:spcBef>
              </a:pPr>
              <a:endParaRPr lang="en-US" sz="1400" dirty="0">
                <a:solidFill>
                  <a:schemeClr val="bg2"/>
                </a:solidFill>
                <a:latin typeface="IBM Plex Sans Light" panose="020B0403050203000203" pitchFamily="34" charset="0"/>
                <a:ea typeface="IBM Plex Sans" charset="0"/>
                <a:cs typeface="IBM Plex Sans" charset="0"/>
              </a:endParaRPr>
            </a:p>
            <a:p>
              <a:pPr>
                <a:lnSpc>
                  <a:spcPct val="114000"/>
                </a:lnSpc>
                <a:spcBef>
                  <a:spcPts val="600"/>
                </a:spcBef>
              </a:pPr>
              <a:r>
                <a:rPr lang="en-US" sz="1250" dirty="0">
                  <a:latin typeface="IBM Plex Sans Light" panose="020B0403050203000203" pitchFamily="34" charset="0"/>
                  <a:ea typeface="IBM Plex Sans" charset="0"/>
                  <a:cs typeface="IBM Plex Sans" charset="0"/>
                </a:rPr>
                <a:t>Follow this link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to download the </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latest version of</a:t>
              </a:r>
              <a:br>
                <a:rPr lang="en-US" sz="1250" dirty="0">
                  <a:latin typeface="IBM Plex Sans Light" panose="020B0403050203000203" pitchFamily="34" charset="0"/>
                  <a:ea typeface="IBM Plex Sans" charset="0"/>
                  <a:cs typeface="IBM Plex Sans" charset="0"/>
                </a:rPr>
              </a:br>
              <a:r>
                <a:rPr lang="en-US" sz="1250" dirty="0">
                  <a:latin typeface="IBM Plex Sans Light" panose="020B0403050203000203" pitchFamily="34" charset="0"/>
                  <a:ea typeface="IBM Plex Sans" charset="0"/>
                  <a:cs typeface="IBM Plex Sans" charset="0"/>
                </a:rPr>
                <a:t>this presentation</a:t>
              </a:r>
            </a:p>
            <a:p>
              <a:pPr>
                <a:lnSpc>
                  <a:spcPct val="114000"/>
                </a:lnSpc>
                <a:spcBef>
                  <a:spcPts val="600"/>
                </a:spcBef>
              </a:pPr>
              <a:endParaRPr lang="en-US" sz="1250" dirty="0">
                <a:latin typeface="IBM Plex Sans Light" panose="020B0403050203000203" pitchFamily="34" charset="0"/>
                <a:ea typeface="IBM Plex Sans" charset="0"/>
                <a:cs typeface="IBM Plex Sans" charset="0"/>
              </a:endParaRPr>
            </a:p>
            <a:p>
              <a:pPr>
                <a:lnSpc>
                  <a:spcPct val="114000"/>
                </a:lnSpc>
                <a:spcBef>
                  <a:spcPts val="600"/>
                </a:spcBef>
              </a:pPr>
              <a:endParaRPr lang="en-US" sz="800" dirty="0">
                <a:solidFill>
                  <a:schemeClr val="bg2"/>
                </a:solidFill>
                <a:latin typeface="IBM Plex Sans Light" panose="020B0403050203000203" pitchFamily="34" charset="0"/>
                <a:ea typeface="IBM Plex Sans" charset="0"/>
                <a:cs typeface="IBM Plex Sans" charset="0"/>
              </a:endParaRPr>
            </a:p>
          </p:txBody>
        </p:sp>
        <p:grpSp>
          <p:nvGrpSpPr>
            <p:cNvPr id="20" name="Group 19">
              <a:extLst>
                <a:ext uri="{FF2B5EF4-FFF2-40B4-BE49-F238E27FC236}">
                  <a16:creationId xmlns:a16="http://schemas.microsoft.com/office/drawing/2014/main" id="{F255CE0C-88ED-0DEA-54B1-F5427A96E35E}"/>
                </a:ext>
              </a:extLst>
            </p:cNvPr>
            <p:cNvGrpSpPr/>
            <p:nvPr/>
          </p:nvGrpSpPr>
          <p:grpSpPr>
            <a:xfrm>
              <a:off x="13075920" y="4308565"/>
              <a:ext cx="557784" cy="495162"/>
              <a:chOff x="13030200" y="182880"/>
              <a:chExt cx="557784" cy="495162"/>
            </a:xfrm>
          </p:grpSpPr>
          <p:cxnSp>
            <p:nvCxnSpPr>
              <p:cNvPr id="22" name="Straight Arrow Connector 21">
                <a:extLst>
                  <a:ext uri="{FF2B5EF4-FFF2-40B4-BE49-F238E27FC236}">
                    <a16:creationId xmlns:a16="http://schemas.microsoft.com/office/drawing/2014/main" id="{3F617930-81C6-D98D-7246-268371C02C6D}"/>
                  </a:ext>
                </a:extLst>
              </p:cNvPr>
              <p:cNvCxnSpPr>
                <a:cxnSpLocks/>
              </p:cNvCxnSpPr>
              <p:nvPr/>
            </p:nvCxnSpPr>
            <p:spPr>
              <a:xfrm rot="5400000">
                <a:off x="13121640" y="374904"/>
                <a:ext cx="384048" cy="0"/>
              </a:xfrm>
              <a:prstGeom prst="straightConnector1">
                <a:avLst/>
              </a:prstGeom>
              <a:ln w="44450" cap="sq">
                <a:solidFill>
                  <a:schemeClr val="bg1"/>
                </a:solidFill>
                <a:bevel/>
                <a:headEnd type="none" w="med" len="med"/>
                <a:tailEnd type="arrow" w="lg" len="sm"/>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690ACBF5-3292-CE25-5B71-8B0FE15BF50E}"/>
                  </a:ext>
                </a:extLst>
              </p:cNvPr>
              <p:cNvGrpSpPr/>
              <p:nvPr/>
            </p:nvGrpSpPr>
            <p:grpSpPr>
              <a:xfrm>
                <a:off x="13030200" y="554217"/>
                <a:ext cx="557784" cy="123825"/>
                <a:chOff x="13030200" y="554217"/>
                <a:chExt cx="557784" cy="123825"/>
              </a:xfrm>
            </p:grpSpPr>
            <p:cxnSp>
              <p:nvCxnSpPr>
                <p:cNvPr id="24" name="Straight Connector 23">
                  <a:extLst>
                    <a:ext uri="{FF2B5EF4-FFF2-40B4-BE49-F238E27FC236}">
                      <a16:creationId xmlns:a16="http://schemas.microsoft.com/office/drawing/2014/main" id="{B4BD4805-4A38-9C33-446A-98C31D41807D}"/>
                    </a:ext>
                  </a:extLst>
                </p:cNvPr>
                <p:cNvCxnSpPr/>
                <p:nvPr/>
              </p:nvCxnSpPr>
              <p:spPr>
                <a:xfrm>
                  <a:off x="13587984"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94F4206-66B2-EC10-8C38-A60AC8C447B1}"/>
                    </a:ext>
                  </a:extLst>
                </p:cNvPr>
                <p:cNvCxnSpPr/>
                <p:nvPr/>
              </p:nvCxnSpPr>
              <p:spPr>
                <a:xfrm>
                  <a:off x="13030200" y="554217"/>
                  <a:ext cx="0" cy="109728"/>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4E7ADF2-AB6F-674F-DF26-C125C8045C9E}"/>
                    </a:ext>
                  </a:extLst>
                </p:cNvPr>
                <p:cNvCxnSpPr>
                  <a:cxnSpLocks/>
                </p:cNvCxnSpPr>
                <p:nvPr/>
              </p:nvCxnSpPr>
              <p:spPr>
                <a:xfrm rot="16200000">
                  <a:off x="13309092" y="399150"/>
                  <a:ext cx="0" cy="557784"/>
                </a:xfrm>
                <a:prstGeom prst="line">
                  <a:avLst/>
                </a:prstGeom>
                <a:ln w="44450" cap="sq">
                  <a:solidFill>
                    <a:schemeClr val="bg1"/>
                  </a:soli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36169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p:cNvSpPr>
            <a:spLocks noGrp="1"/>
          </p:cNvSpPr>
          <p:nvPr>
            <p:ph type="title"/>
          </p:nvPr>
        </p:nvSpPr>
        <p:spPr/>
        <p:txBody>
          <a:bodyPr/>
          <a:lstStyle/>
          <a:p>
            <a:r>
              <a:rPr lang="en-US" dirty="0">
                <a:solidFill>
                  <a:schemeClr val="accent5"/>
                </a:solidFill>
              </a:rPr>
              <a:t>What CEOs need to </a:t>
            </a:r>
            <a:r>
              <a:rPr lang="en-US" b="1" dirty="0">
                <a:solidFill>
                  <a:schemeClr val="accent5"/>
                </a:solidFill>
                <a:latin typeface="IBM Plex Sans SmBld" panose="020B0503050203000203" pitchFamily="34" charset="0"/>
              </a:rPr>
              <a:t>know</a:t>
            </a:r>
            <a:endParaRPr lang="en-US" dirty="0">
              <a:solidFill>
                <a:schemeClr val="accent5"/>
              </a:solidFill>
            </a:endParaRPr>
          </a:p>
        </p:txBody>
      </p:sp>
      <p:sp>
        <p:nvSpPr>
          <p:cNvPr id="2" name="Content Placeholder 1"/>
          <p:cNvSpPr>
            <a:spLocks noGrp="1"/>
          </p:cNvSpPr>
          <p:nvPr>
            <p:ph sz="quarter" idx="13"/>
          </p:nvPr>
        </p:nvSpPr>
        <p:spPr>
          <a:noFill/>
          <a:ln>
            <a:noFill/>
          </a:ln>
        </p:spPr>
        <p:txBody>
          <a:bodyPr/>
          <a:lstStyle/>
          <a:p>
            <a:r>
              <a:rPr lang="en-US" sz="2800" dirty="0"/>
              <a:t>Generative AI is closing the gap between IT and the business – finally</a:t>
            </a:r>
          </a:p>
        </p:txBody>
      </p:sp>
      <p:sp>
        <p:nvSpPr>
          <p:cNvPr id="5" name="Text Placeholder 7">
            <a:extLst>
              <a:ext uri="{FF2B5EF4-FFF2-40B4-BE49-F238E27FC236}">
                <a16:creationId xmlns:a16="http://schemas.microsoft.com/office/drawing/2014/main" id="{9056E821-E482-AE82-01CD-0D8D0A0A5B32}"/>
              </a:ext>
            </a:extLst>
          </p:cNvPr>
          <p:cNvSpPr>
            <a:spLocks noGrp="1"/>
          </p:cNvSpPr>
          <p:nvPr>
            <p:ph type="body" sz="quarter" idx="18"/>
          </p:nvPr>
        </p:nvSpPr>
        <p:spPr>
          <a:xfrm>
            <a:off x="457199" y="182880"/>
            <a:ext cx="3200393" cy="274319"/>
          </a:xfrm>
        </p:spPr>
        <p:txBody>
          <a:bodyPr/>
          <a:lstStyle/>
          <a:p>
            <a:r>
              <a:rPr lang="en-US" dirty="0"/>
              <a:t>Transformation</a:t>
            </a:r>
          </a:p>
        </p:txBody>
      </p:sp>
      <p:sp>
        <p:nvSpPr>
          <p:cNvPr id="45" name="Content Placeholder 1">
            <a:extLst>
              <a:ext uri="{FF2B5EF4-FFF2-40B4-BE49-F238E27FC236}">
                <a16:creationId xmlns:a16="http://schemas.microsoft.com/office/drawing/2014/main" id="{7B031FA8-6EFB-DDAB-A9AC-3FFA1AD69C58}"/>
              </a:ext>
            </a:extLst>
          </p:cNvPr>
          <p:cNvSpPr txBox="1">
            <a:spLocks/>
          </p:cNvSpPr>
          <p:nvPr/>
        </p:nvSpPr>
        <p:spPr>
          <a:xfrm>
            <a:off x="10972800" y="4114800"/>
            <a:ext cx="3657600" cy="4117339"/>
          </a:xfrm>
          <a:prstGeom prst="rect">
            <a:avLst/>
          </a:prstGeom>
          <a:solidFill>
            <a:schemeClr val="bg1"/>
          </a:solidFill>
        </p:spPr>
        <p:txBody>
          <a:bodyPr lIns="230400" tIns="457200" rIns="23040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109728" indent="-109728" defTabSz="914400"/>
            <a:r>
              <a:rPr lang="en-US" sz="1800" dirty="0">
                <a:effectLst/>
                <a:latin typeface="IBM Plex Sans" panose="020B0503050203000203" pitchFamily="34" charset="0"/>
                <a:ea typeface="Times New Roman" panose="02020603050405020304" pitchFamily="18" charset="0"/>
                <a:cs typeface="Calibri" panose="020F0502020204030204" pitchFamily="34" charset="0"/>
              </a:rPr>
              <a:t>  </a:t>
            </a:r>
            <a:r>
              <a:rPr lang="en-US" sz="1800" i="1" dirty="0">
                <a:effectLst/>
                <a:ea typeface="Times New Roman" panose="02020603050405020304" pitchFamily="18" charset="0"/>
                <a:cs typeface="Calibri" panose="020F0502020204030204" pitchFamily="34" charset="0"/>
              </a:rPr>
              <a:t>Although organizations are split on which roles IT and the business should play in app modernization—half say leadership should be with IT, while the other half say it should be with the business—gen AI can bring them together.</a:t>
            </a:r>
            <a:endParaRPr lang="en-US" sz="1300" kern="0" dirty="0"/>
          </a:p>
        </p:txBody>
      </p:sp>
      <p:sp>
        <p:nvSpPr>
          <p:cNvPr id="46" name="Content Placeholder 4">
            <a:extLst>
              <a:ext uri="{FF2B5EF4-FFF2-40B4-BE49-F238E27FC236}">
                <a16:creationId xmlns:a16="http://schemas.microsoft.com/office/drawing/2014/main" id="{0F9A39D6-6645-9CC5-C549-11132F506C73}"/>
              </a:ext>
            </a:extLst>
          </p:cNvPr>
          <p:cNvSpPr txBox="1">
            <a:spLocks/>
          </p:cNvSpPr>
          <p:nvPr/>
        </p:nvSpPr>
        <p:spPr>
          <a:xfrm>
            <a:off x="7315200" y="0"/>
            <a:ext cx="3657600" cy="4114800"/>
          </a:xfrm>
          <a:prstGeom prst="rect">
            <a:avLst/>
          </a:prstGeom>
          <a:solidFill>
            <a:schemeClr val="bg1"/>
          </a:solidFill>
        </p:spPr>
        <p:txBody>
          <a:bodyPr lIns="230400" tIns="457200" rIns="230400"/>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r>
              <a:rPr lang="en-US" sz="1800" i="1" dirty="0">
                <a:effectLst/>
                <a:ea typeface="Times New Roman" panose="02020603050405020304" pitchFamily="18" charset="0"/>
                <a:cs typeface="Calibri" panose="020F0502020204030204" pitchFamily="34" charset="0"/>
              </a:rPr>
              <a:t>Generative AI starts with a shared understanding of business goals and enhanced collaboration. This makes it easier for teams to identify opportunities for innovation and improvement and work more effectively toward common objectives.</a:t>
            </a:r>
            <a:r>
              <a:rPr lang="en-IN" i="1" dirty="0">
                <a:effectLst/>
              </a:rPr>
              <a:t> </a:t>
            </a:r>
            <a:endParaRPr lang="en-IN" sz="1800" i="1" dirty="0">
              <a:effectLst/>
              <a:ea typeface="Calibri" panose="020F0502020204030204" pitchFamily="34" charset="0"/>
              <a:cs typeface="Times New Roman" panose="02020603050405020304" pitchFamily="18" charset="0"/>
            </a:endParaRPr>
          </a:p>
        </p:txBody>
      </p:sp>
      <p:sp>
        <p:nvSpPr>
          <p:cNvPr id="47" name="Content Placeholder 5">
            <a:extLst>
              <a:ext uri="{FF2B5EF4-FFF2-40B4-BE49-F238E27FC236}">
                <a16:creationId xmlns:a16="http://schemas.microsoft.com/office/drawing/2014/main" id="{BD845DB7-A4E1-0D1C-93C6-78988DDA35BF}"/>
              </a:ext>
            </a:extLst>
          </p:cNvPr>
          <p:cNvSpPr txBox="1">
            <a:spLocks/>
          </p:cNvSpPr>
          <p:nvPr/>
        </p:nvSpPr>
        <p:spPr>
          <a:xfrm>
            <a:off x="10972800" y="0"/>
            <a:ext cx="3657600" cy="4114800"/>
          </a:xfrm>
          <a:prstGeom prst="rect">
            <a:avLst/>
          </a:prstGeom>
          <a:gradFill>
            <a:gsLst>
              <a:gs pos="0">
                <a:schemeClr val="accent4"/>
              </a:gs>
              <a:gs pos="0">
                <a:schemeClr val="accent5"/>
              </a:gs>
            </a:gsLst>
            <a:lin ang="12600000" scaled="0"/>
          </a:gradFill>
        </p:spPr>
        <p:txBody>
          <a:bodyPr vert="horz" lIns="230400" tIns="457200" rIns="230400" bIns="0" rtlCol="0">
            <a:noAutofit/>
          </a:bodyPr>
          <a:lstStyle>
            <a:lvl1pPr marL="0" indent="0" algn="l" rtl="0" eaLnBrk="1" fontAlgn="base" hangingPunct="1">
              <a:lnSpc>
                <a:spcPct val="100000"/>
              </a:lnSpc>
              <a:spcBef>
                <a:spcPts val="0"/>
              </a:spcBef>
              <a:spcAft>
                <a:spcPts val="1400"/>
              </a:spcAft>
              <a:buClr>
                <a:srgbClr val="001141"/>
              </a:buClr>
              <a:buSzPct val="90000"/>
              <a:buFont typeface="IBM Plex Sans Light" pitchFamily="2" charset="2"/>
              <a:buNone/>
              <a:defRPr sz="1000"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800"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4400" kern="0" dirty="0">
                <a:solidFill>
                  <a:schemeClr val="bg1"/>
                </a:solidFill>
                <a:latin typeface="IBM Plex Mono ExtLt" panose="020B0309050203000203" pitchFamily="49" charset="77"/>
              </a:rPr>
              <a:t>68%</a:t>
            </a:r>
            <a:br>
              <a:rPr lang="en-US" sz="3600" kern="0" dirty="0">
                <a:solidFill>
                  <a:schemeClr val="bg1"/>
                </a:solidFill>
                <a:latin typeface="IBM Plex Mono ExtLt" panose="020B0309050203000203" pitchFamily="49" charset="77"/>
              </a:rPr>
            </a:br>
            <a:r>
              <a:rPr lang="en-US" sz="1800" kern="0" dirty="0">
                <a:solidFill>
                  <a:schemeClr val="bg1"/>
                </a:solidFill>
                <a:latin typeface="IBM Plex Sans Light" panose="020B0403050203000203" pitchFamily="34" charset="0"/>
              </a:rPr>
              <a:t>of executives believe that generative AI will bridge the gap between IT and business roles</a:t>
            </a:r>
            <a:endParaRPr lang="en-US" sz="2800" kern="0" dirty="0">
              <a:solidFill>
                <a:schemeClr val="bg1"/>
              </a:solidFill>
              <a:latin typeface="IBM Plex Sans Light" panose="020B0403050203000203" pitchFamily="34" charset="0"/>
            </a:endParaRPr>
          </a:p>
        </p:txBody>
      </p:sp>
      <p:sp>
        <p:nvSpPr>
          <p:cNvPr id="48" name="Content Placeholder 6">
            <a:extLst>
              <a:ext uri="{FF2B5EF4-FFF2-40B4-BE49-F238E27FC236}">
                <a16:creationId xmlns:a16="http://schemas.microsoft.com/office/drawing/2014/main" id="{110082A7-8CC1-077B-D247-34549E8B8954}"/>
              </a:ext>
            </a:extLst>
          </p:cNvPr>
          <p:cNvSpPr txBox="1">
            <a:spLocks/>
          </p:cNvSpPr>
          <p:nvPr/>
        </p:nvSpPr>
        <p:spPr>
          <a:xfrm>
            <a:off x="7315200" y="4112262"/>
            <a:ext cx="3657600" cy="4117339"/>
          </a:xfrm>
          <a:prstGeom prst="rect">
            <a:avLst/>
          </a:prstGeom>
          <a:gradFill>
            <a:gsLst>
              <a:gs pos="0">
                <a:srgbClr val="002D9C"/>
              </a:gs>
              <a:gs pos="0">
                <a:schemeClr val="accent5"/>
              </a:gs>
            </a:gsLst>
            <a:lin ang="12600000" scaled="0"/>
          </a:gradFill>
        </p:spPr>
        <p:txBody>
          <a:bodyPr vert="horz" lIns="228600" tIns="457200" rIns="22860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4400" kern="0" dirty="0">
                <a:solidFill>
                  <a:schemeClr val="bg1"/>
                </a:solidFill>
                <a:latin typeface="IBM Plex Mono ExtLt" panose="020B0309050203000203" pitchFamily="49" charset="77"/>
              </a:rPr>
              <a:t>60%</a:t>
            </a:r>
            <a:br>
              <a:rPr lang="en-US" sz="4400" kern="0" dirty="0">
                <a:solidFill>
                  <a:schemeClr val="bg1"/>
                </a:solidFill>
                <a:latin typeface="IBM Plex Mono ExtLt" panose="020B0309050203000203" pitchFamily="49" charset="77"/>
              </a:rPr>
            </a:br>
            <a:r>
              <a:rPr lang="en-US" kern="0" dirty="0">
                <a:solidFill>
                  <a:schemeClr val="bg1"/>
                </a:solidFill>
              </a:rPr>
              <a:t>leaders who believe their generative AI investments are critical have already made significant progress in aligning their enterprise IT architecture with business activities and process. That’s 40% higher than their peers</a:t>
            </a:r>
          </a:p>
        </p:txBody>
      </p:sp>
      <p:sp>
        <p:nvSpPr>
          <p:cNvPr id="4" name="TextBox 3">
            <a:extLst>
              <a:ext uri="{FF2B5EF4-FFF2-40B4-BE49-F238E27FC236}">
                <a16:creationId xmlns:a16="http://schemas.microsoft.com/office/drawing/2014/main" id="{720266CA-8B4F-199E-7E2F-DABB47DFD5E9}"/>
              </a:ext>
            </a:extLst>
          </p:cNvPr>
          <p:cNvSpPr txBox="1"/>
          <p:nvPr/>
        </p:nvSpPr>
        <p:spPr>
          <a:xfrm>
            <a:off x="-2157984" y="5138928"/>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3" name="Text Placeholder 13">
            <a:extLst>
              <a:ext uri="{FF2B5EF4-FFF2-40B4-BE49-F238E27FC236}">
                <a16:creationId xmlns:a16="http://schemas.microsoft.com/office/drawing/2014/main" id="{96CE1A4D-2691-3CAD-4953-E74256A30A56}"/>
              </a:ext>
            </a:extLst>
          </p:cNvPr>
          <p:cNvSpPr txBox="1">
            <a:spLocks/>
          </p:cNvSpPr>
          <p:nvPr/>
        </p:nvSpPr>
        <p:spPr>
          <a:xfrm>
            <a:off x="457199" y="7543800"/>
            <a:ext cx="3617641" cy="315416"/>
          </a:xfrm>
          <a:prstGeom prst="rect">
            <a:avLst/>
          </a:prstGeom>
        </p:spPr>
        <p:txBody>
          <a:bodyPr vert="horz" lIns="0" tIns="0" rIns="0" bIns="0" rtlCol="0" anchor="b">
            <a:noAutofit/>
          </a:bodyPr>
          <a:lstStyle>
            <a:lvl1pPr marL="0" indent="0" algn="l" rtl="0" eaLnBrk="1" fontAlgn="base" hangingPunct="1">
              <a:lnSpc>
                <a:spcPct val="110000"/>
              </a:lnSpc>
              <a:spcBef>
                <a:spcPts val="0"/>
              </a:spcBef>
              <a:spcAft>
                <a:spcPct val="0"/>
              </a:spcAft>
              <a:buClr>
                <a:srgbClr val="001141"/>
              </a:buClr>
              <a:buSzPct val="90000"/>
              <a:buFont typeface="IBM Plex Sans Light" pitchFamily="2" charset="2"/>
              <a:buNone/>
              <a:defRPr sz="800" b="0" i="0">
                <a:solidFill>
                  <a:schemeClr val="tx1">
                    <a:alpha val="60000"/>
                  </a:schemeClr>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0" marR="0" lvl="0" indent="0" algn="l" defTabSz="914400" rtl="0" eaLnBrk="1" fontAlgn="base" latinLnBrk="0" hangingPunct="1">
              <a:lnSpc>
                <a:spcPct val="110000"/>
              </a:lnSpc>
              <a:spcBef>
                <a:spcPts val="0"/>
              </a:spcBef>
              <a:spcAft>
                <a:spcPct val="0"/>
              </a:spcAft>
              <a:buClr>
                <a:srgbClr val="001141"/>
              </a:buClr>
              <a:buSzPct val="90000"/>
              <a:buFont typeface="IBM Plex Sans Light" pitchFamily="2" charset="2"/>
              <a:buNone/>
              <a:tabLst/>
              <a:defRPr/>
            </a:pPr>
            <a:r>
              <a:rPr lang="en-US" sz="1500" kern="0" dirty="0">
                <a:solidFill>
                  <a:schemeClr val="accent1"/>
                </a:solidFill>
                <a:latin typeface="IBM Plex Sans" panose="020B0503050203000203" pitchFamily="34" charset="0"/>
              </a:rPr>
              <a:t>Overall</a:t>
            </a:r>
            <a:r>
              <a:rPr lang="en-US" sz="1500" kern="0" dirty="0">
                <a:solidFill>
                  <a:srgbClr val="0961FD"/>
                </a:solidFill>
                <a:latin typeface="IBM Plex Sans" panose="020B0503050203000203" pitchFamily="34" charset="0"/>
              </a:rPr>
              <a:t> </a:t>
            </a:r>
            <a:r>
              <a:rPr lang="en-US" sz="1500" kern="0" dirty="0">
                <a:solidFill>
                  <a:srgbClr val="42BE65"/>
                </a:solidFill>
                <a:latin typeface="IBM Plex Sans" panose="020B0503050203000203" pitchFamily="34" charset="0"/>
              </a:rPr>
              <a:t>| </a:t>
            </a:r>
            <a:r>
              <a:rPr lang="en-US" sz="1500" kern="0" dirty="0">
                <a:solidFill>
                  <a:srgbClr val="42BE65"/>
                </a:solidFill>
              </a:rPr>
              <a:t>Banking and Financial Markets</a:t>
            </a:r>
          </a:p>
        </p:txBody>
      </p:sp>
    </p:spTree>
    <p:extLst>
      <p:ext uri="{BB962C8B-B14F-4D97-AF65-F5344CB8AC3E}">
        <p14:creationId xmlns:p14="http://schemas.microsoft.com/office/powerpoint/2010/main" val="202699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5"/>
                </a:solidFill>
              </a:rPr>
              <a:t>What CEOs need to </a:t>
            </a:r>
            <a:r>
              <a:rPr lang="en-US" sz="3200" b="1" dirty="0">
                <a:solidFill>
                  <a:schemeClr val="accent5"/>
                </a:solidFill>
                <a:latin typeface="IBM Plex Sans SmBld" panose="020B0503050203000203" pitchFamily="34" charset="0"/>
              </a:rPr>
              <a:t>do</a:t>
            </a:r>
            <a:endParaRPr lang="en-US" sz="3200" dirty="0">
              <a:solidFill>
                <a:schemeClr val="accent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b="1" dirty="0">
                <a:solidFill>
                  <a:schemeClr val="accent5"/>
                </a:solidFill>
              </a:rPr>
              <a:t>Make a statement with your leadership appointments. </a:t>
            </a:r>
            <a:r>
              <a:rPr lang="en-US" sz="1800" dirty="0"/>
              <a:t>Ask individuals who are plausibly two promotions away from a C-suite position to lead your gen AI application modernization initiatives.</a:t>
            </a:r>
            <a:endParaRPr lang="en-US" dirty="0"/>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387208" y="2057400"/>
            <a:ext cx="3513582" cy="5486400"/>
          </a:xfrm>
        </p:spPr>
        <p:txBody>
          <a:bodyPr/>
          <a:lstStyle/>
          <a:p>
            <a:pPr lvl="0">
              <a:tabLst>
                <a:tab pos="457200" algn="l"/>
              </a:tabLst>
            </a:pPr>
            <a:r>
              <a:rPr lang="en-US" sz="1800" b="1" dirty="0">
                <a:solidFill>
                  <a:schemeClr val="accent5"/>
                </a:solidFill>
                <a:effectLst/>
                <a:ea typeface="Times New Roman" panose="02020603050405020304" pitchFamily="18" charset="0"/>
                <a:cs typeface="Calibri" panose="020F0502020204030204" pitchFamily="34" charset="0"/>
              </a:rPr>
              <a:t>Make urgency and speed-to-value your mantra. </a:t>
            </a:r>
            <a:r>
              <a:rPr lang="en-US" sz="1800" dirty="0">
                <a:effectLst/>
                <a:ea typeface="Times New Roman" panose="02020603050405020304" pitchFamily="18" charset="0"/>
                <a:cs typeface="Calibri" panose="020F0502020204030204" pitchFamily="34" charset="0"/>
              </a:rPr>
              <a:t>Require, reward, and celebrate fast cycles of modernization, where each iteration pushes toward better business outcomes.</a:t>
            </a:r>
            <a:endParaRPr lang="en-IN" sz="1800" dirty="0">
              <a:effectLst/>
              <a:ea typeface="Calibri" panose="020F0502020204030204" pitchFamily="34" charset="0"/>
              <a:cs typeface="Times New Roman" panose="02020603050405020304" pitchFamily="18" charset="0"/>
            </a:endParaRPr>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0987608" y="2057400"/>
            <a:ext cx="3513600" cy="5486400"/>
          </a:xfrm>
        </p:spPr>
        <p:txBody>
          <a:bodyPr/>
          <a:lstStyle/>
          <a:p>
            <a:r>
              <a:rPr lang="en-US" sz="1800" b="1" dirty="0">
                <a:solidFill>
                  <a:schemeClr val="accent5"/>
                </a:solidFill>
              </a:rPr>
              <a:t>Shut down any conflicting, competing, or siloed incentives. </a:t>
            </a:r>
            <a:r>
              <a:rPr lang="en-US" sz="1800" dirty="0"/>
              <a:t>Steer recognition and rewards into one consistent program that encompasses all business objectives and applies to every team member.</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Transformation</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Stop measuring business and IT</a:t>
            </a:r>
          </a:p>
          <a:p>
            <a:pPr defTabSz="914400">
              <a:spcBef>
                <a:spcPts val="0"/>
              </a:spcBef>
            </a:pPr>
            <a:r>
              <a:rPr lang="en-US" sz="2800" kern="0" dirty="0">
                <a:ea typeface="Times New Roman" panose="02020603050405020304" pitchFamily="18" charset="0"/>
                <a:cs typeface="Calibri" panose="020F0502020204030204" pitchFamily="34" charset="0"/>
              </a:rPr>
              <a:t>goals separately—explicitly prioritize IT projects with the strongest links to business value.</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41361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F57A1B-6B25-DDC0-EF2F-13EA5AE5B8C0}"/>
              </a:ext>
            </a:extLst>
          </p:cNvPr>
          <p:cNvSpPr txBox="1"/>
          <p:nvPr/>
        </p:nvSpPr>
        <p:spPr>
          <a:xfrm>
            <a:off x="9630888" y="4156364"/>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sp>
        <p:nvSpPr>
          <p:cNvPr id="4" name="TextBox 3">
            <a:extLst>
              <a:ext uri="{FF2B5EF4-FFF2-40B4-BE49-F238E27FC236}">
                <a16:creationId xmlns:a16="http://schemas.microsoft.com/office/drawing/2014/main" id="{E8A5A35C-D0F0-8C2E-3DA4-3B7903DEDD8C}"/>
              </a:ext>
            </a:extLst>
          </p:cNvPr>
          <p:cNvSpPr txBox="1"/>
          <p:nvPr/>
        </p:nvSpPr>
        <p:spPr>
          <a:xfrm>
            <a:off x="9452758" y="4168239"/>
            <a:ext cx="0" cy="0"/>
          </a:xfrm>
          <a:prstGeom prst="rect">
            <a:avLst/>
          </a:prstGeom>
          <a:noFill/>
        </p:spPr>
        <p:txBody>
          <a:bodyPr wrap="none" lIns="0" tIns="0" rIns="0" bIns="0" rtlCol="0">
            <a:noAutofit/>
          </a:bodyPr>
          <a:lstStyle/>
          <a:p>
            <a:pPr algn="l">
              <a:lnSpc>
                <a:spcPct val="110000"/>
              </a:lnSpc>
              <a:spcBef>
                <a:spcPts val="1800"/>
              </a:spcBef>
            </a:pPr>
            <a:endParaRPr lang="en-US" sz="1800" dirty="0" err="1">
              <a:solidFill>
                <a:schemeClr val="tx1"/>
              </a:solidFill>
              <a:latin typeface="+mn-lt"/>
              <a:ea typeface="IBM Plex Sans" charset="0"/>
              <a:cs typeface="IBM Plex Sans" charset="0"/>
            </a:endParaRPr>
          </a:p>
        </p:txBody>
      </p:sp>
      <p:pic>
        <p:nvPicPr>
          <p:cNvPr id="5" name="Content Placeholder 11" descr="A person standing in front of a group of people sitting in chairs&#10;&#10;Description automatically generated with medium confidence">
            <a:extLst>
              <a:ext uri="{FF2B5EF4-FFF2-40B4-BE49-F238E27FC236}">
                <a16:creationId xmlns:a16="http://schemas.microsoft.com/office/drawing/2014/main" id="{6887D43E-03CF-2866-CFF4-17F24AE1240E}"/>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386300" y="1666528"/>
            <a:ext cx="6604993" cy="4953745"/>
          </a:xfrm>
          <a:prstGeom prst="rect">
            <a:avLst/>
          </a:prstGeom>
          <a:solidFill>
            <a:schemeClr val="bg1"/>
          </a:solidFill>
        </p:spPr>
      </p:pic>
      <p:graphicFrame>
        <p:nvGraphicFramePr>
          <p:cNvPr id="6" name="Table 6">
            <a:extLst>
              <a:ext uri="{FF2B5EF4-FFF2-40B4-BE49-F238E27FC236}">
                <a16:creationId xmlns:a16="http://schemas.microsoft.com/office/drawing/2014/main" id="{D0F7727B-F9DB-3C29-4AAD-A4328F485F49}"/>
              </a:ext>
            </a:extLst>
          </p:cNvPr>
          <p:cNvGraphicFramePr>
            <a:graphicFrameLocks noGrp="1"/>
          </p:cNvGraphicFramePr>
          <p:nvPr>
            <p:extLst>
              <p:ext uri="{D42A27DB-BD31-4B8C-83A1-F6EECF244321}">
                <p14:modId xmlns:p14="http://schemas.microsoft.com/office/powerpoint/2010/main" val="3278455314"/>
              </p:ext>
            </p:extLst>
          </p:nvPr>
        </p:nvGraphicFramePr>
        <p:xfrm>
          <a:off x="7305058" y="2386608"/>
          <a:ext cx="7056784" cy="4902720"/>
        </p:xfrm>
        <a:graphic>
          <a:graphicData uri="http://schemas.openxmlformats.org/drawingml/2006/table">
            <a:tbl>
              <a:tblPr firstRow="1" bandRow="1">
                <a:tableStyleId>{5C22544A-7EE6-4342-B048-85BDC9FD1C3A}</a:tableStyleId>
              </a:tblPr>
              <a:tblGrid>
                <a:gridCol w="2088232">
                  <a:extLst>
                    <a:ext uri="{9D8B030D-6E8A-4147-A177-3AD203B41FA5}">
                      <a16:colId xmlns:a16="http://schemas.microsoft.com/office/drawing/2014/main" val="4284940107"/>
                    </a:ext>
                  </a:extLst>
                </a:gridCol>
                <a:gridCol w="4968552">
                  <a:extLst>
                    <a:ext uri="{9D8B030D-6E8A-4147-A177-3AD203B41FA5}">
                      <a16:colId xmlns:a16="http://schemas.microsoft.com/office/drawing/2014/main" val="4070713648"/>
                    </a:ext>
                  </a:extLst>
                </a:gridCol>
              </a:tblGrid>
              <a:tr h="411063">
                <a:tc gridSpan="2">
                  <a:txBody>
                    <a:bodyPr/>
                    <a:lstStyle/>
                    <a:p>
                      <a:pPr marL="0" marR="0" lvl="0" indent="0" algn="l" defTabSz="1160222" rtl="0" eaLnBrk="1" fontAlgn="auto" latinLnBrk="0" hangingPunct="1">
                        <a:lnSpc>
                          <a:spcPct val="100000"/>
                        </a:lnSpc>
                        <a:spcBef>
                          <a:spcPts val="0"/>
                        </a:spcBef>
                        <a:spcAft>
                          <a:spcPts val="0"/>
                        </a:spcAft>
                        <a:buClrTx/>
                        <a:buSzTx/>
                        <a:buFontTx/>
                        <a:buNone/>
                        <a:tabLst/>
                        <a:defRPr/>
                      </a:pPr>
                      <a:r>
                        <a:rPr lang="en-US" sz="1600" b="1" dirty="0">
                          <a:latin typeface="IBM Plex Sans SmBld" panose="020B0503050203000203" pitchFamily="34" charset="0"/>
                          <a:ea typeface="IBM Plex Sans" charset="0"/>
                          <a:cs typeface="IBM Plex Sans" charset="0"/>
                        </a:rPr>
                        <a:t>Links to additional content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2714490768"/>
                  </a:ext>
                </a:extLst>
              </a:tr>
              <a:tr h="669057">
                <a:tc>
                  <a:txBody>
                    <a:bodyPr/>
                    <a:lstStyle/>
                    <a:p>
                      <a:r>
                        <a:rPr lang="en-US" sz="1400" dirty="0">
                          <a:solidFill>
                            <a:schemeClr val="tx1"/>
                          </a:solidFill>
                          <a:hlinkClick r:id="rId3"/>
                        </a:rPr>
                        <a:t>IBV Main Page</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4"/>
                        </a:rPr>
                        <a:t>ibm.com/</a:t>
                      </a:r>
                      <a:r>
                        <a:rPr lang="en-US" sz="1400" dirty="0" err="1">
                          <a:solidFill>
                            <a:schemeClr val="tx1"/>
                          </a:solidFill>
                          <a:hlinkClick r:id="rId4"/>
                        </a:rPr>
                        <a:t>ibv</a:t>
                      </a:r>
                      <a:endParaRPr lang="en-US" sz="1400" dirty="0">
                        <a:solidFill>
                          <a:schemeClr val="tx1"/>
                        </a:solidFill>
                      </a:endParaRPr>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43278863"/>
                  </a:ext>
                </a:extLst>
              </a:tr>
              <a:tr h="955650">
                <a:tc>
                  <a:txBody>
                    <a:bodyPr/>
                    <a:lstStyle/>
                    <a:p>
                      <a:r>
                        <a:rPr lang="en-US" sz="1400" dirty="0">
                          <a:solidFill>
                            <a:schemeClr val="tx1"/>
                          </a:solidFill>
                          <a:hlinkClick r:id="rId5"/>
                        </a:rPr>
                        <a:t>The CEOs Guide to Generative 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5"/>
                        </a:rPr>
                        <a:t>https://</a:t>
                      </a:r>
                      <a:r>
                        <a:rPr lang="en-US" sz="1400" dirty="0" err="1">
                          <a:solidFill>
                            <a:schemeClr val="tx1"/>
                          </a:solidFill>
                          <a:hlinkClick r:id="rId5"/>
                        </a:rPr>
                        <a:t>www.ibm.com</a:t>
                      </a:r>
                      <a:r>
                        <a:rPr lang="en-US" sz="1400" dirty="0">
                          <a:solidFill>
                            <a:schemeClr val="tx1"/>
                          </a:solidFill>
                          <a:hlinkClick r:id="rId5"/>
                        </a:rPr>
                        <a:t>/thought-leadership/institute-business-value/</a:t>
                      </a:r>
                      <a:r>
                        <a:rPr lang="en-US" sz="1400" dirty="0" err="1">
                          <a:solidFill>
                            <a:schemeClr val="tx1"/>
                          </a:solidFill>
                          <a:hlinkClick r:id="rId5"/>
                        </a:rPr>
                        <a:t>en</a:t>
                      </a:r>
                      <a:r>
                        <a:rPr lang="en-US" sz="1400" dirty="0">
                          <a:solidFill>
                            <a:schemeClr val="tx1"/>
                          </a:solidFill>
                          <a:hlinkClick r:id="rId5"/>
                        </a:rPr>
                        <a:t>-us/report/</a:t>
                      </a:r>
                      <a:r>
                        <a:rPr lang="en-US" sz="1400" dirty="0" err="1">
                          <a:solidFill>
                            <a:schemeClr val="tx1"/>
                          </a:solidFill>
                          <a:hlinkClick r:id="rId5"/>
                        </a:rPr>
                        <a:t>ceo</a:t>
                      </a:r>
                      <a:r>
                        <a:rPr lang="en-US" sz="1400" dirty="0">
                          <a:solidFill>
                            <a:schemeClr val="tx1"/>
                          </a:solidFill>
                          <a:hlinkClick r:id="rId5"/>
                        </a:rPr>
                        <a:t>-generative-ai</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095196835"/>
                  </a:ext>
                </a:extLst>
              </a:tr>
              <a:tr h="955650">
                <a:tc>
                  <a:txBody>
                    <a:bodyPr/>
                    <a:lstStyle/>
                    <a:p>
                      <a:r>
                        <a:rPr lang="en-US" sz="1400" dirty="0">
                          <a:solidFill>
                            <a:schemeClr val="tx1"/>
                          </a:solidFill>
                          <a:hlinkClick r:id="rId6"/>
                        </a:rPr>
                        <a:t>Generative AI: The state of the market</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6"/>
                        </a:rPr>
                        <a:t>https://</a:t>
                      </a:r>
                      <a:r>
                        <a:rPr lang="en-US" sz="1400" dirty="0" err="1">
                          <a:solidFill>
                            <a:schemeClr val="tx1"/>
                          </a:solidFill>
                          <a:hlinkClick r:id="rId6"/>
                        </a:rPr>
                        <a:t>www.ibm.com</a:t>
                      </a:r>
                      <a:r>
                        <a:rPr lang="en-US" sz="1400" dirty="0">
                          <a:solidFill>
                            <a:schemeClr val="tx1"/>
                          </a:solidFill>
                          <a:hlinkClick r:id="rId6"/>
                        </a:rPr>
                        <a:t>/thought-leadership/institute-business-value/</a:t>
                      </a:r>
                      <a:r>
                        <a:rPr lang="en-US" sz="1400" dirty="0" err="1">
                          <a:solidFill>
                            <a:schemeClr val="tx1"/>
                          </a:solidFill>
                          <a:hlinkClick r:id="rId6"/>
                        </a:rPr>
                        <a:t>en</a:t>
                      </a:r>
                      <a:r>
                        <a:rPr lang="en-US" sz="1400" dirty="0">
                          <a:solidFill>
                            <a:schemeClr val="tx1"/>
                          </a:solidFill>
                          <a:hlinkClick r:id="rId6"/>
                        </a:rPr>
                        <a:t>-us/report/generative-ai-enterprise-priorities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340283"/>
                  </a:ext>
                </a:extLst>
              </a:tr>
              <a:tr h="955650">
                <a:tc>
                  <a:txBody>
                    <a:bodyPr/>
                    <a:lstStyle/>
                    <a:p>
                      <a:r>
                        <a:rPr lang="en-US" sz="1400" dirty="0">
                          <a:solidFill>
                            <a:schemeClr val="tx1"/>
                          </a:solidFill>
                          <a:hlinkClick r:id="rId7"/>
                        </a:rPr>
                        <a:t>From cost center to value creator</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7"/>
                        </a:rPr>
                        <a:t>https://</a:t>
                      </a:r>
                      <a:r>
                        <a:rPr lang="en-US" sz="1400" dirty="0" err="1">
                          <a:solidFill>
                            <a:schemeClr val="tx1"/>
                          </a:solidFill>
                          <a:hlinkClick r:id="rId7"/>
                        </a:rPr>
                        <a:t>www.ibm.com</a:t>
                      </a:r>
                      <a:r>
                        <a:rPr lang="en-US" sz="1400" dirty="0">
                          <a:solidFill>
                            <a:schemeClr val="tx1"/>
                          </a:solidFill>
                          <a:hlinkClick r:id="rId7"/>
                        </a:rPr>
                        <a:t>/thought-leadership/institute-business-value/</a:t>
                      </a:r>
                      <a:r>
                        <a:rPr lang="en-US" sz="1400" dirty="0" err="1">
                          <a:solidFill>
                            <a:schemeClr val="tx1"/>
                          </a:solidFill>
                          <a:hlinkClick r:id="rId7"/>
                        </a:rPr>
                        <a:t>en</a:t>
                      </a:r>
                      <a:r>
                        <a:rPr lang="en-US" sz="1400" dirty="0">
                          <a:solidFill>
                            <a:schemeClr val="tx1"/>
                          </a:solidFill>
                          <a:hlinkClick r:id="rId7"/>
                        </a:rPr>
                        <a:t>-us/report/</a:t>
                      </a:r>
                      <a:r>
                        <a:rPr lang="en-US" sz="1400" dirty="0" err="1">
                          <a:solidFill>
                            <a:schemeClr val="tx1"/>
                          </a:solidFill>
                          <a:hlinkClick r:id="rId7"/>
                        </a:rPr>
                        <a:t>ceo</a:t>
                      </a:r>
                      <a:r>
                        <a:rPr lang="en-US" sz="1400" dirty="0">
                          <a:solidFill>
                            <a:schemeClr val="tx1"/>
                          </a:solidFill>
                          <a:hlinkClick r:id="rId7"/>
                        </a:rPr>
                        <a:t>-generative-ai/customer-service</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582792458"/>
                  </a:ext>
                </a:extLst>
              </a:tr>
              <a:tr h="955650">
                <a:tc>
                  <a:txBody>
                    <a:bodyPr/>
                    <a:lstStyle/>
                    <a:p>
                      <a:r>
                        <a:rPr lang="en-US" sz="1400" dirty="0">
                          <a:solidFill>
                            <a:schemeClr val="tx1"/>
                          </a:solidFill>
                          <a:hlinkClick r:id="rId8"/>
                        </a:rPr>
                        <a:t>A new frontier for the future of work</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1400" dirty="0">
                          <a:solidFill>
                            <a:schemeClr val="tx1"/>
                          </a:solidFill>
                          <a:hlinkClick r:id="rId8"/>
                        </a:rPr>
                        <a:t>https://</a:t>
                      </a:r>
                      <a:r>
                        <a:rPr lang="en-US" sz="1400" dirty="0" err="1">
                          <a:solidFill>
                            <a:schemeClr val="tx1"/>
                          </a:solidFill>
                          <a:hlinkClick r:id="rId8"/>
                        </a:rPr>
                        <a:t>www.ibm.com</a:t>
                      </a:r>
                      <a:r>
                        <a:rPr lang="en-US" sz="1400" dirty="0">
                          <a:solidFill>
                            <a:schemeClr val="tx1"/>
                          </a:solidFill>
                          <a:hlinkClick r:id="rId8"/>
                        </a:rPr>
                        <a:t>/thought-leadership/institute-business-value/</a:t>
                      </a:r>
                      <a:r>
                        <a:rPr lang="en-US" sz="1400" dirty="0" err="1">
                          <a:solidFill>
                            <a:schemeClr val="tx1"/>
                          </a:solidFill>
                          <a:hlinkClick r:id="rId8"/>
                        </a:rPr>
                        <a:t>en</a:t>
                      </a:r>
                      <a:r>
                        <a:rPr lang="en-US" sz="1400" dirty="0">
                          <a:solidFill>
                            <a:schemeClr val="tx1"/>
                          </a:solidFill>
                          <a:hlinkClick r:id="rId8"/>
                        </a:rPr>
                        <a:t>-us/report/</a:t>
                      </a:r>
                      <a:r>
                        <a:rPr lang="en-US" sz="1400" dirty="0" err="1">
                          <a:solidFill>
                            <a:schemeClr val="tx1"/>
                          </a:solidFill>
                          <a:hlinkClick r:id="rId8"/>
                        </a:rPr>
                        <a:t>ceo</a:t>
                      </a:r>
                      <a:r>
                        <a:rPr lang="en-US" sz="1400" dirty="0">
                          <a:solidFill>
                            <a:schemeClr val="tx1"/>
                          </a:solidFill>
                          <a:hlinkClick r:id="rId8"/>
                        </a:rPr>
                        <a:t>-generative-ai/talent-skills</a:t>
                      </a:r>
                      <a:endParaRPr lang="en-US" sz="1400" dirty="0">
                        <a:solidFill>
                          <a:schemeClr val="tx1"/>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237127875"/>
                  </a:ext>
                </a:extLst>
              </a:tr>
            </a:tbl>
          </a:graphicData>
        </a:graphic>
      </p:graphicFrame>
    </p:spTree>
    <p:extLst>
      <p:ext uri="{BB962C8B-B14F-4D97-AF65-F5344CB8AC3E}">
        <p14:creationId xmlns:p14="http://schemas.microsoft.com/office/powerpoint/2010/main" val="1866815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006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F9926-CB76-2B76-F3A9-2E3A3BC71B8E}"/>
              </a:ext>
            </a:extLst>
          </p:cNvPr>
          <p:cNvSpPr>
            <a:spLocks noGrp="1"/>
          </p:cNvSpPr>
          <p:nvPr>
            <p:ph type="title"/>
          </p:nvPr>
        </p:nvSpPr>
        <p:spPr/>
        <p:txBody>
          <a:bodyPr/>
          <a:lstStyle/>
          <a:p>
            <a:r>
              <a:rPr lang="en-US" sz="5400" dirty="0">
                <a:solidFill>
                  <a:schemeClr val="tx1"/>
                </a:solidFill>
                <a:ea typeface="IBM Plex Sans" charset="0"/>
                <a:cs typeface="IBM Plex Sans" charset="0"/>
              </a:rPr>
              <a:t>Generative AI makes high-value modernization feasible in areas that were previously off limits</a:t>
            </a:r>
            <a:endParaRPr lang="en-US" sz="5400" dirty="0"/>
          </a:p>
        </p:txBody>
      </p:sp>
      <p:sp>
        <p:nvSpPr>
          <p:cNvPr id="12" name="Text Placeholder 11">
            <a:extLst>
              <a:ext uri="{FF2B5EF4-FFF2-40B4-BE49-F238E27FC236}">
                <a16:creationId xmlns:a16="http://schemas.microsoft.com/office/drawing/2014/main" id="{69788396-4684-9645-BE06-F96C126AB350}"/>
              </a:ext>
            </a:extLst>
          </p:cNvPr>
          <p:cNvSpPr>
            <a:spLocks noGrp="1"/>
          </p:cNvSpPr>
          <p:nvPr>
            <p:ph type="body" sz="quarter" idx="12"/>
          </p:nvPr>
        </p:nvSpPr>
        <p:spPr>
          <a:xfrm>
            <a:off x="7772400" y="4114800"/>
            <a:ext cx="6527576" cy="3213811"/>
          </a:xfrm>
        </p:spPr>
        <p:txBody>
          <a:bodyPr/>
          <a:lstStyle/>
          <a:p>
            <a:pPr>
              <a:spcBef>
                <a:spcPts val="600"/>
              </a:spcBef>
            </a:pPr>
            <a:r>
              <a:rPr lang="en-US" sz="8000" kern="0" dirty="0">
                <a:solidFill>
                  <a:schemeClr val="accent5"/>
                </a:solidFill>
                <a:latin typeface="IBM Plex Sans ExtLt" panose="020B0303050203000203" pitchFamily="34" charset="0"/>
                <a:ea typeface="IBM Plex Sans" charset="0"/>
                <a:cs typeface="IBM Plex Sans" charset="0"/>
              </a:rPr>
              <a:t>7</a:t>
            </a:r>
            <a:r>
              <a:rPr lang="en-US" sz="6000" kern="0" dirty="0">
                <a:solidFill>
                  <a:schemeClr val="accent5"/>
                </a:solidFill>
                <a:latin typeface="IBM Plex Sans ExtLt" panose="020B0303050203000203" pitchFamily="34" charset="0"/>
                <a:ea typeface="IBM Plex Sans" charset="0"/>
                <a:cs typeface="IBM Plex Sans" charset="0"/>
              </a:rPr>
              <a:t>in</a:t>
            </a:r>
            <a:r>
              <a:rPr lang="en-US" sz="8000" kern="0" dirty="0">
                <a:solidFill>
                  <a:schemeClr val="accent5"/>
                </a:solidFill>
                <a:latin typeface="IBM Plex Sans ExtLt" panose="020B0303050203000203" pitchFamily="34" charset="0"/>
                <a:ea typeface="IBM Plex Sans" charset="0"/>
                <a:cs typeface="IBM Plex Sans" charset="0"/>
              </a:rPr>
              <a:t>10</a:t>
            </a:r>
            <a:br>
              <a:rPr lang="en-US" sz="6000" kern="0" dirty="0">
                <a:solidFill>
                  <a:schemeClr val="accent5"/>
                </a:solidFill>
                <a:latin typeface="+mn-lt"/>
                <a:ea typeface="IBM Plex Sans" charset="0"/>
                <a:cs typeface="IBM Plex Sans" charset="0"/>
              </a:rPr>
            </a:br>
            <a:r>
              <a:rPr lang="en-US" sz="2400" kern="0" dirty="0">
                <a:latin typeface="+mn-lt"/>
                <a:ea typeface="IBM Plex Sans" charset="0"/>
                <a:cs typeface="IBM Plex Sans" charset="0"/>
              </a:rPr>
              <a:t>executives say they need to modernize apps to use generative AI.</a:t>
            </a:r>
            <a:endParaRPr lang="en-US" sz="2400" kern="0" dirty="0">
              <a:solidFill>
                <a:schemeClr val="accent5"/>
              </a:solidFill>
            </a:endParaRPr>
          </a:p>
          <a:p>
            <a:endParaRPr lang="en-US" dirty="0"/>
          </a:p>
        </p:txBody>
      </p:sp>
      <p:sp>
        <p:nvSpPr>
          <p:cNvPr id="3" name="TextBox 2">
            <a:extLst>
              <a:ext uri="{FF2B5EF4-FFF2-40B4-BE49-F238E27FC236}">
                <a16:creationId xmlns:a16="http://schemas.microsoft.com/office/drawing/2014/main" id="{5A14F689-BCEF-4874-FA02-700B3C05A3EC}"/>
              </a:ext>
            </a:extLst>
          </p:cNvPr>
          <p:cNvSpPr txBox="1"/>
          <p:nvPr/>
        </p:nvSpPr>
        <p:spPr>
          <a:xfrm>
            <a:off x="7891264" y="3970784"/>
            <a:ext cx="2736304" cy="360040"/>
          </a:xfrm>
          <a:prstGeom prst="rect">
            <a:avLst/>
          </a:prstGeom>
          <a:noFill/>
        </p:spPr>
        <p:txBody>
          <a:bodyPr wrap="square" lIns="0" tIns="0" rIns="0" bIns="0" rtlCol="0">
            <a:noAutofit/>
          </a:bodyPr>
          <a:lstStyle/>
          <a:p>
            <a:pPr algn="l">
              <a:lnSpc>
                <a:spcPct val="110000"/>
              </a:lnSpc>
              <a:spcBef>
                <a:spcPts val="1800"/>
              </a:spcBef>
            </a:pPr>
            <a:r>
              <a:rPr lang="en-US" sz="1800" i="1" dirty="0">
                <a:solidFill>
                  <a:schemeClr val="tx1"/>
                </a:solidFill>
                <a:latin typeface="+mn-lt"/>
                <a:ea typeface="IBM Plex Sans" charset="0"/>
                <a:cs typeface="IBM Plex Sans" charset="0"/>
              </a:rPr>
              <a:t>Roughly</a:t>
            </a:r>
          </a:p>
        </p:txBody>
      </p:sp>
    </p:spTree>
    <p:extLst>
      <p:ext uri="{BB962C8B-B14F-4D97-AF65-F5344CB8AC3E}">
        <p14:creationId xmlns:p14="http://schemas.microsoft.com/office/powerpoint/2010/main" val="283884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b="1" dirty="0">
                <a:solidFill>
                  <a:schemeClr val="accent5"/>
                </a:solidFill>
                <a:latin typeface="IBM Plex Sans SmBld" panose="020B0503050203000203" pitchFamily="34" charset="0"/>
              </a:rPr>
              <a:t>Operations.</a:t>
            </a:r>
          </a:p>
          <a:p>
            <a:r>
              <a:rPr lang="en-US" sz="3200" dirty="0"/>
              <a:t>Strategy.</a:t>
            </a:r>
          </a:p>
          <a:p>
            <a:r>
              <a:rPr lang="en-US" sz="3200" dirty="0"/>
              <a:t>Transformation.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105146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dirty="0">
                <a:solidFill>
                  <a:schemeClr val="accent5"/>
                </a:solidFill>
              </a:rPr>
              <a:t>What CEOs need to </a:t>
            </a:r>
            <a:r>
              <a:rPr lang="en-US" b="1" dirty="0">
                <a:solidFill>
                  <a:schemeClr val="accent5"/>
                </a:solidFill>
                <a:latin typeface="IBM Plex Sans SmBld" panose="020B0503050203000203" pitchFamily="34" charset="0"/>
              </a:rPr>
              <a:t>know</a:t>
            </a:r>
            <a:endParaRPr lang="en-US" dirty="0">
              <a:solidFill>
                <a:schemeClr val="accent5"/>
              </a:solidFill>
            </a:endParaRP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59216" y="2057400"/>
            <a:ext cx="3429000" cy="5486400"/>
          </a:xfrm>
        </p:spPr>
        <p:txBody>
          <a:bodyPr/>
          <a:lstStyle/>
          <a:p>
            <a:r>
              <a:rPr lang="en-US" sz="1800" dirty="0">
                <a:solidFill>
                  <a:srgbClr val="001141"/>
                </a:solidFill>
                <a:cs typeface="Arial" charset="0"/>
              </a:rPr>
              <a:t>Generative AI increases agility </a:t>
            </a:r>
            <a:br>
              <a:rPr lang="en-US" sz="1800" dirty="0">
                <a:solidFill>
                  <a:srgbClr val="001141"/>
                </a:solidFill>
                <a:cs typeface="Arial" charset="0"/>
              </a:rPr>
            </a:br>
            <a:br>
              <a:rPr lang="en-US" sz="1800" dirty="0">
                <a:solidFill>
                  <a:srgbClr val="001141"/>
                </a:solidFill>
                <a:cs typeface="Arial" charset="0"/>
              </a:rPr>
            </a:br>
            <a:br>
              <a:rPr lang="en-US" sz="1800" dirty="0">
                <a:solidFill>
                  <a:srgbClr val="001141"/>
                </a:solidFill>
                <a:cs typeface="Arial" charset="0"/>
              </a:rPr>
            </a:br>
            <a:br>
              <a:rPr lang="en-US" sz="1800" dirty="0">
                <a:solidFill>
                  <a:srgbClr val="001141"/>
                </a:solidFill>
                <a:cs typeface="Arial" charset="0"/>
              </a:rPr>
            </a:br>
            <a:br>
              <a:rPr lang="en-US" sz="1800" dirty="0">
                <a:solidFill>
                  <a:srgbClr val="001141"/>
                </a:solidFill>
                <a:cs typeface="Arial" charset="0"/>
              </a:rPr>
            </a:br>
            <a:br>
              <a:rPr lang="en-US" sz="1800" dirty="0">
                <a:solidFill>
                  <a:srgbClr val="001141"/>
                </a:solidFill>
                <a:cs typeface="Arial" charset="0"/>
              </a:rPr>
            </a:br>
            <a:br>
              <a:rPr lang="en-US" sz="1800" dirty="0">
                <a:solidFill>
                  <a:srgbClr val="001141"/>
                </a:solidFill>
                <a:cs typeface="Arial" charset="0"/>
              </a:rPr>
            </a:br>
            <a:r>
              <a:rPr lang="en-US" sz="1800" dirty="0">
                <a:solidFill>
                  <a:srgbClr val="001141"/>
                </a:solidFill>
                <a:ea typeface="IBM Plex Sans" charset="0"/>
                <a:cs typeface="IBM Plex Sans" charset="0"/>
              </a:rPr>
              <a:t>of executives say using generative AI in app modernization projects will increase business agility.</a:t>
            </a:r>
            <a:endParaRPr lang="en-US" sz="1800"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r>
              <a:rPr lang="en-US" sz="1800" kern="1200" dirty="0">
                <a:solidFill>
                  <a:srgbClr val="001141"/>
                </a:solidFill>
                <a:cs typeface="Arial" charset="0"/>
              </a:rPr>
              <a:t>Leaders need to act. </a:t>
            </a:r>
            <a:br>
              <a:rPr lang="en-US" sz="1800" kern="1200" dirty="0">
                <a:solidFill>
                  <a:srgbClr val="001141"/>
                </a:solidFill>
                <a:cs typeface="Arial" charset="0"/>
              </a:rPr>
            </a:br>
            <a:r>
              <a:rPr lang="en-US" sz="1800" kern="1200" dirty="0">
                <a:solidFill>
                  <a:srgbClr val="001141"/>
                </a:solidFill>
                <a:cs typeface="Arial" charset="0"/>
              </a:rPr>
              <a:t>While…</a:t>
            </a:r>
          </a:p>
          <a:p>
            <a:endParaRPr lang="en-US" sz="1800" kern="1200" dirty="0">
              <a:solidFill>
                <a:srgbClr val="001141"/>
              </a:solidFill>
              <a:cs typeface="Arial" charset="0"/>
            </a:endParaRPr>
          </a:p>
          <a:p>
            <a:endParaRPr lang="en-US" sz="1800" dirty="0"/>
          </a:p>
          <a:p>
            <a:endParaRPr lang="en-US" sz="1800" dirty="0"/>
          </a:p>
          <a:p>
            <a:r>
              <a:rPr lang="en-US" sz="1800" dirty="0">
                <a:solidFill>
                  <a:srgbClr val="001141"/>
                </a:solidFill>
                <a:ea typeface="IBM Plex Sans" charset="0"/>
                <a:cs typeface="IBM Plex Sans" charset="0"/>
              </a:rPr>
              <a:t>of executives say their organization knows which app modernization projects would deliver the most value—but three in four say their organizations remain unmodernized, and only 27% say their organization has modernized major workflows. </a:t>
            </a:r>
            <a:endParaRPr lang="en-US" sz="1800"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Operations</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r>
              <a:rPr lang="en-US" sz="2800" dirty="0"/>
              <a:t>98% of executives believe gen AI will turn deferred application modernization projects into approved and launched projects.</a:t>
            </a:r>
          </a:p>
        </p:txBody>
      </p:sp>
      <p:sp>
        <p:nvSpPr>
          <p:cNvPr id="7" name="Text Placeholder 6">
            <a:extLst>
              <a:ext uri="{FF2B5EF4-FFF2-40B4-BE49-F238E27FC236}">
                <a16:creationId xmlns:a16="http://schemas.microsoft.com/office/drawing/2014/main" id="{6337CB64-FE57-2EF0-CB45-F063D6B733FC}"/>
              </a:ext>
            </a:extLst>
          </p:cNvPr>
          <p:cNvSpPr>
            <a:spLocks noGrp="1"/>
          </p:cNvSpPr>
          <p:nvPr>
            <p:ph type="body" sz="quarter" idx="13"/>
          </p:nvPr>
        </p:nvSpPr>
        <p:spPr/>
        <p:txBody>
          <a:bodyPr/>
          <a:lstStyle/>
          <a:p>
            <a:r>
              <a:rPr lang="en-US" sz="1800" kern="1200" dirty="0">
                <a:solidFill>
                  <a:srgbClr val="001141"/>
                </a:solidFill>
                <a:cs typeface="Arial" charset="0"/>
              </a:rPr>
              <a:t>Generative AI accelerates app modernization </a:t>
            </a:r>
            <a:br>
              <a:rPr lang="en-US" sz="1800" kern="1200" dirty="0">
                <a:solidFill>
                  <a:srgbClr val="001141"/>
                </a:solidFill>
                <a:cs typeface="Arial" charset="0"/>
              </a:rPr>
            </a:br>
            <a:br>
              <a:rPr lang="en-US" sz="1800" kern="1200" dirty="0">
                <a:solidFill>
                  <a:srgbClr val="001141"/>
                </a:solidFill>
                <a:cs typeface="Arial" charset="0"/>
              </a:rPr>
            </a:br>
            <a:br>
              <a:rPr lang="en-US" sz="1800" kern="1200" dirty="0">
                <a:solidFill>
                  <a:srgbClr val="001141"/>
                </a:solidFill>
                <a:cs typeface="Arial" charset="0"/>
              </a:rPr>
            </a:br>
            <a:br>
              <a:rPr lang="en-US" sz="1800" kern="1200" dirty="0">
                <a:solidFill>
                  <a:srgbClr val="001141"/>
                </a:solidFill>
                <a:cs typeface="Arial" charset="0"/>
              </a:rPr>
            </a:br>
            <a:br>
              <a:rPr lang="en-US" sz="1800" kern="1200" dirty="0">
                <a:solidFill>
                  <a:srgbClr val="001141"/>
                </a:solidFill>
                <a:cs typeface="Arial" charset="0"/>
              </a:rPr>
            </a:br>
            <a:br>
              <a:rPr lang="en-US" sz="1800" kern="1200" dirty="0">
                <a:solidFill>
                  <a:srgbClr val="001141"/>
                </a:solidFill>
                <a:cs typeface="Arial" charset="0"/>
              </a:rPr>
            </a:br>
            <a:br>
              <a:rPr lang="en-US" sz="1800" kern="1200" dirty="0">
                <a:solidFill>
                  <a:srgbClr val="001141"/>
                </a:solidFill>
                <a:cs typeface="Arial" charset="0"/>
              </a:rPr>
            </a:br>
            <a:r>
              <a:rPr lang="en-US" sz="1800" dirty="0">
                <a:solidFill>
                  <a:srgbClr val="001141"/>
                </a:solidFill>
                <a:ea typeface="IBM Plex Sans" charset="0"/>
                <a:cs typeface="IBM Plex Sans" charset="0"/>
              </a:rPr>
              <a:t>of the costs of modernizing legacy applications are due to code translation and development.</a:t>
            </a:r>
            <a:endParaRPr lang="en-US" dirty="0"/>
          </a:p>
        </p:txBody>
      </p:sp>
      <p:sp>
        <p:nvSpPr>
          <p:cNvPr id="9" name="Title 2">
            <a:extLst>
              <a:ext uri="{FF2B5EF4-FFF2-40B4-BE49-F238E27FC236}">
                <a16:creationId xmlns:a16="http://schemas.microsoft.com/office/drawing/2014/main" id="{CE79DC34-9392-E0C4-DC9C-5D793DC2143C}"/>
              </a:ext>
            </a:extLst>
          </p:cNvPr>
          <p:cNvSpPr txBox="1">
            <a:spLocks/>
          </p:cNvSpPr>
          <p:nvPr/>
        </p:nvSpPr>
        <p:spPr>
          <a:xfrm>
            <a:off x="4074840" y="2818656"/>
            <a:ext cx="3193779"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r>
              <a:rPr kumimoji="0" lang="en-US" sz="6000" b="0" u="none" strike="noStrike" kern="1200" cap="none" spc="0" normalizeH="0" baseline="0" noProof="0" dirty="0">
                <a:ln>
                  <a:noFill/>
                </a:ln>
                <a:solidFill>
                  <a:schemeClr val="accent5"/>
                </a:solidFill>
                <a:effectLst/>
                <a:uLnTx/>
                <a:uFillTx/>
                <a:latin typeface="IBM Plex Sans ExtLt" panose="020B0303050203000203" pitchFamily="34" charset="0"/>
              </a:rPr>
              <a:t>↓</a:t>
            </a:r>
            <a:br>
              <a:rPr kumimoji="0" lang="en-US" sz="2800" b="0" u="none" strike="noStrike" kern="1200" cap="none" spc="0" normalizeH="0" baseline="0" noProof="0" dirty="0">
                <a:ln>
                  <a:noFill/>
                </a:ln>
                <a:solidFill>
                  <a:schemeClr val="accent5"/>
                </a:solidFill>
                <a:effectLst/>
                <a:uLnTx/>
                <a:uFillTx/>
                <a:latin typeface="IBM Plex Sans ExtLt" panose="020B0303050203000203" pitchFamily="34" charset="0"/>
              </a:rPr>
            </a:br>
            <a:r>
              <a:rPr kumimoji="0" lang="en-US" sz="4800" b="0" u="none" strike="noStrike" kern="1200" cap="none" spc="0" normalizeH="0" baseline="0" noProof="0" dirty="0">
                <a:ln>
                  <a:noFill/>
                </a:ln>
                <a:solidFill>
                  <a:schemeClr val="accent5"/>
                </a:solidFill>
                <a:effectLst/>
                <a:uLnTx/>
                <a:uFillTx/>
                <a:latin typeface="IBM Plex Sans ExtLt" panose="020B0303050203000203" pitchFamily="34" charset="0"/>
              </a:rPr>
              <a:t>31</a:t>
            </a:r>
            <a:r>
              <a:rPr lang="en-US" sz="4800" b="0" dirty="0">
                <a:solidFill>
                  <a:schemeClr val="accent5"/>
                </a:solidFill>
                <a:latin typeface="IBM Plex Sans ExtLt" panose="020B0303050203000203" pitchFamily="34" charset="0"/>
                <a:ea typeface="IBM Plex Sans" charset="0"/>
                <a:cs typeface="IBM Plex Sans" charset="0"/>
              </a:rPr>
              <a:t>%</a:t>
            </a:r>
            <a:endParaRPr kumimoji="0" lang="en-US" sz="6000" b="0" u="none" strike="noStrike" kern="1200" cap="none" spc="0" normalizeH="0" baseline="0" noProof="0" dirty="0">
              <a:ln>
                <a:noFill/>
              </a:ln>
              <a:solidFill>
                <a:srgbClr val="42BE65"/>
              </a:solidFill>
              <a:effectLst/>
              <a:uLnTx/>
              <a:uFillTx/>
              <a:latin typeface="IBM Plex Sans ExtLt" panose="020B0303050203000203" pitchFamily="34" charset="0"/>
              <a:ea typeface="IBM Plex Sans" charset="0"/>
              <a:cs typeface="IBM Plex Sans" charset="0"/>
            </a:endParaRPr>
          </a:p>
        </p:txBody>
      </p:sp>
      <p:sp>
        <p:nvSpPr>
          <p:cNvPr id="10" name="Title 2">
            <a:extLst>
              <a:ext uri="{FF2B5EF4-FFF2-40B4-BE49-F238E27FC236}">
                <a16:creationId xmlns:a16="http://schemas.microsoft.com/office/drawing/2014/main" id="{E3C208BB-67EA-EF63-2E2C-CB2AB355A2FF}"/>
              </a:ext>
            </a:extLst>
          </p:cNvPr>
          <p:cNvSpPr txBox="1">
            <a:spLocks/>
          </p:cNvSpPr>
          <p:nvPr/>
        </p:nvSpPr>
        <p:spPr>
          <a:xfrm>
            <a:off x="7680912" y="2818656"/>
            <a:ext cx="3090672"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lvl="0">
              <a:lnSpc>
                <a:spcPts val="7200"/>
              </a:lnSpc>
              <a:defRPr/>
            </a:pPr>
            <a:r>
              <a:rPr kumimoji="0" lang="en-US" sz="6000" b="0" u="none" strike="noStrike" kern="1200" cap="none" spc="0" normalizeH="0" baseline="0" noProof="0" dirty="0">
                <a:ln>
                  <a:noFill/>
                </a:ln>
                <a:solidFill>
                  <a:schemeClr val="accent5"/>
                </a:solidFill>
                <a:effectLst/>
                <a:uLnTx/>
                <a:uFillTx/>
                <a:latin typeface="IBM Plex Sans ExtLt" panose="020B0303050203000203" pitchFamily="34" charset="0"/>
              </a:rPr>
              <a:t>↓</a:t>
            </a:r>
            <a:br>
              <a:rPr kumimoji="0" lang="en-US" sz="2800" b="0" u="none" strike="noStrike" kern="1200" cap="none" spc="0" normalizeH="0" baseline="0" noProof="0" dirty="0">
                <a:ln>
                  <a:noFill/>
                </a:ln>
                <a:solidFill>
                  <a:schemeClr val="accent5"/>
                </a:solidFill>
                <a:effectLst/>
                <a:uLnTx/>
                <a:uFillTx/>
                <a:latin typeface="IBM Plex Sans ExtLt" panose="020B0303050203000203" pitchFamily="34" charset="0"/>
              </a:rPr>
            </a:br>
            <a:r>
              <a:rPr lang="en-US" sz="4800" b="0" dirty="0">
                <a:solidFill>
                  <a:schemeClr val="accent5"/>
                </a:solidFill>
                <a:latin typeface="IBM Plex Sans ExtLt" panose="020B0303050203000203" pitchFamily="34" charset="0"/>
                <a:ea typeface="IBM Plex Sans" charset="0"/>
                <a:cs typeface="IBM Plex Sans" charset="0"/>
              </a:rPr>
              <a:t>77%</a:t>
            </a:r>
            <a:endParaRPr kumimoji="0" lang="en-US" sz="6000" b="0" u="none" strike="noStrike" kern="1200" cap="none" spc="0" normalizeH="0" baseline="0" noProof="0" dirty="0">
              <a:ln>
                <a:noFill/>
              </a:ln>
              <a:solidFill>
                <a:srgbClr val="42BE65"/>
              </a:solidFill>
              <a:effectLst/>
              <a:uLnTx/>
              <a:uFillTx/>
              <a:latin typeface="IBM Plex Sans ExtLt" panose="020B0303050203000203" pitchFamily="34" charset="0"/>
              <a:ea typeface="IBM Plex Sans" charset="0"/>
              <a:cs typeface="IBM Plex Sans" charset="0"/>
            </a:endParaRPr>
          </a:p>
        </p:txBody>
      </p:sp>
      <p:sp>
        <p:nvSpPr>
          <p:cNvPr id="12" name="Title 2">
            <a:extLst>
              <a:ext uri="{FF2B5EF4-FFF2-40B4-BE49-F238E27FC236}">
                <a16:creationId xmlns:a16="http://schemas.microsoft.com/office/drawing/2014/main" id="{E23F40FF-29A9-20A2-90AE-7965C65A6B8C}"/>
              </a:ext>
            </a:extLst>
          </p:cNvPr>
          <p:cNvSpPr txBox="1">
            <a:spLocks/>
          </p:cNvSpPr>
          <p:nvPr/>
        </p:nvSpPr>
        <p:spPr>
          <a:xfrm>
            <a:off x="11281312" y="2818800"/>
            <a:ext cx="3090672" cy="1920240"/>
          </a:xfrm>
          <a:prstGeom prst="rect">
            <a:avLst/>
          </a:prstGeom>
        </p:spPr>
        <p:txBody>
          <a:bodyPr vert="horz" lIns="0" tIns="0" rIns="0" bIns="0" rtlCol="0" anchor="t">
            <a:noAutofit/>
          </a:bodyPr>
          <a:lstStyle>
            <a:lvl1pPr algn="l" defTabSz="1097280" rtl="0" eaLnBrk="1" latinLnBrk="0" hangingPunct="1">
              <a:lnSpc>
                <a:spcPct val="90000"/>
              </a:lnSpc>
              <a:spcBef>
                <a:spcPct val="0"/>
              </a:spcBef>
              <a:buNone/>
              <a:defRPr sz="3600" b="1" i="0" kern="1200">
                <a:solidFill>
                  <a:schemeClr val="bg2"/>
                </a:solidFill>
                <a:latin typeface="IBM Plex Sans" panose="020B0503050000000000" pitchFamily="34" charset="0"/>
                <a:ea typeface="IBM Plex Sans" panose="020B0503050000000000" pitchFamily="34" charset="0"/>
                <a:cs typeface="Arial" charset="0"/>
              </a:defRPr>
            </a:lvl1pPr>
          </a:lstStyle>
          <a:p>
            <a:pPr marL="0" marR="0" lvl="0" indent="0" algn="l" defTabSz="1097280" rtl="0" eaLnBrk="1" fontAlgn="auto" latinLnBrk="0" hangingPunct="1">
              <a:lnSpc>
                <a:spcPts val="7200"/>
              </a:lnSpc>
              <a:spcBef>
                <a:spcPct val="0"/>
              </a:spcBef>
              <a:buClrTx/>
              <a:buSzTx/>
              <a:buFontTx/>
              <a:buNone/>
              <a:tabLst/>
              <a:defRPr/>
            </a:pPr>
            <a:r>
              <a:rPr kumimoji="0" lang="en-US" sz="6000" b="0" u="none" strike="noStrike" kern="1200" cap="none" spc="0" normalizeH="0" baseline="0" noProof="0" dirty="0">
                <a:ln>
                  <a:noFill/>
                </a:ln>
                <a:solidFill>
                  <a:schemeClr val="accent5"/>
                </a:solidFill>
                <a:effectLst/>
                <a:uLnTx/>
                <a:uFillTx/>
                <a:latin typeface="IBM Plex Sans ExtLt" panose="020B0303050203000203" pitchFamily="34" charset="0"/>
              </a:rPr>
              <a:t>↓</a:t>
            </a:r>
            <a:br>
              <a:rPr kumimoji="0" lang="en-US" sz="6000" b="0" u="none" strike="noStrike" kern="1200" cap="none" spc="0" normalizeH="0" baseline="0" noProof="0" dirty="0">
                <a:ln>
                  <a:noFill/>
                </a:ln>
                <a:solidFill>
                  <a:schemeClr val="accent5"/>
                </a:solidFill>
                <a:effectLst/>
                <a:uLnTx/>
                <a:uFillTx/>
                <a:latin typeface="IBM Plex Sans ExtLt" panose="020B0303050203000203" pitchFamily="34" charset="0"/>
              </a:rPr>
            </a:br>
            <a:r>
              <a:rPr lang="en-US" sz="4800" b="0" dirty="0">
                <a:solidFill>
                  <a:schemeClr val="accent5"/>
                </a:solidFill>
                <a:latin typeface="IBM Plex Sans ExtLt" panose="020B0303050203000203" pitchFamily="34" charset="0"/>
              </a:rPr>
              <a:t>8</a:t>
            </a:r>
            <a:r>
              <a:rPr kumimoji="0" lang="en-US" sz="4800" b="0" u="none" strike="noStrike" kern="1200" cap="none" spc="0" normalizeH="0" baseline="0" noProof="0" dirty="0">
                <a:ln>
                  <a:noFill/>
                </a:ln>
                <a:solidFill>
                  <a:schemeClr val="accent5"/>
                </a:solidFill>
                <a:effectLst/>
                <a:uLnTx/>
                <a:uFillTx/>
                <a:latin typeface="IBM Plex Sans ExtLt" panose="020B0303050203000203" pitchFamily="34" charset="0"/>
                <a:ea typeface="IBM Plex Sans" charset="0"/>
                <a:cs typeface="IBM Plex Sans" charset="0"/>
              </a:rPr>
              <a:t>7%</a:t>
            </a:r>
            <a:endParaRPr kumimoji="0" lang="en-US" sz="6000" b="0" u="none" strike="noStrike" kern="1200" cap="none" spc="0" normalizeH="0" baseline="0" noProof="0" dirty="0">
              <a:ln>
                <a:noFill/>
              </a:ln>
              <a:solidFill>
                <a:srgbClr val="42BE65"/>
              </a:solidFill>
              <a:effectLst/>
              <a:uLnTx/>
              <a:uFillTx/>
              <a:latin typeface="IBM Plex Sans ExtLt" panose="020B0303050203000203" pitchFamily="34" charset="0"/>
              <a:ea typeface="IBM Plex Sans" charset="0"/>
              <a:cs typeface="IBM Plex Sans" charset="0"/>
            </a:endParaRPr>
          </a:p>
        </p:txBody>
      </p:sp>
    </p:spTree>
    <p:extLst>
      <p:ext uri="{BB962C8B-B14F-4D97-AF65-F5344CB8AC3E}">
        <p14:creationId xmlns:p14="http://schemas.microsoft.com/office/powerpoint/2010/main" val="1215485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dirty="0">
                <a:solidFill>
                  <a:schemeClr val="accent5"/>
                </a:solidFill>
              </a:rPr>
              <a:t>What CEOs need to </a:t>
            </a:r>
            <a:r>
              <a:rPr lang="en-US" b="1" dirty="0">
                <a:solidFill>
                  <a:schemeClr val="accent5"/>
                </a:solidFill>
                <a:latin typeface="IBM Plex Sans SmBld" panose="020B0503050203000203" pitchFamily="34" charset="0"/>
              </a:rPr>
              <a:t>do</a:t>
            </a:r>
            <a:endParaRPr lang="en-US" dirty="0">
              <a:solidFill>
                <a:schemeClr val="accent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b="1" dirty="0">
                <a:solidFill>
                  <a:schemeClr val="accent5"/>
                </a:solidFill>
              </a:rPr>
              <a:t>Emphasize low-risk, high-visibility opportunities. </a:t>
            </a:r>
            <a:r>
              <a:rPr lang="en-US" sz="1800" dirty="0"/>
              <a:t>Use gen AI to modernize specific business systems and applications, such as apps within an already-modernized production manufacturing system or service delivery operation.</a:t>
            </a:r>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459216" y="2057400"/>
            <a:ext cx="3429000" cy="5486400"/>
          </a:xfrm>
        </p:spPr>
        <p:txBody>
          <a:bodyPr/>
          <a:lstStyle/>
          <a:p>
            <a:r>
              <a:rPr lang="en-US" sz="1800" b="1" dirty="0">
                <a:solidFill>
                  <a:schemeClr val="accent5"/>
                </a:solidFill>
              </a:rPr>
              <a:t>Track and measure the business benefits of gen AI. </a:t>
            </a:r>
            <a:r>
              <a:rPr lang="en-US" sz="1800" dirty="0"/>
              <a:t>Quantify productivity gains to measure the cost savings that come with modernization. Use this data to demonstrate the value proposition to other business unit leaders and build buy-in.</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1059616" y="2057400"/>
            <a:ext cx="3430800" cy="5486400"/>
          </a:xfrm>
        </p:spPr>
        <p:txBody>
          <a:bodyPr/>
          <a:lstStyle/>
          <a:p>
            <a:r>
              <a:rPr lang="en-US" sz="1800" b="1" dirty="0">
                <a:solidFill>
                  <a:schemeClr val="accent5"/>
                </a:solidFill>
              </a:rPr>
              <a:t>Build expertise from within. </a:t>
            </a:r>
            <a:r>
              <a:rPr lang="en-US" sz="1800" dirty="0"/>
              <a:t>Seed evolving teams with experienced talent to serve as cross-functional guides and advocates. Extend gen AI modernization to opportunities across the enterprise to broadly expand value.</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Operations</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Grab low-hanging fruit by applying generative AI</a:t>
            </a:r>
          </a:p>
          <a:p>
            <a:pPr defTabSz="914400">
              <a:spcBef>
                <a:spcPts val="0"/>
              </a:spcBef>
            </a:pPr>
            <a:r>
              <a:rPr lang="en-US" sz="2800" kern="0" dirty="0">
                <a:ea typeface="Times New Roman" panose="02020603050405020304" pitchFamily="18" charset="0"/>
                <a:cs typeface="Calibri" panose="020F0502020204030204" pitchFamily="34" charset="0"/>
              </a:rPr>
              <a:t>to already modernized apps.</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685139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Operations.</a:t>
            </a:r>
          </a:p>
          <a:p>
            <a:r>
              <a:rPr lang="en-US" sz="3200" b="1" dirty="0">
                <a:solidFill>
                  <a:schemeClr val="accent5"/>
                </a:solidFill>
                <a:latin typeface="IBM Plex Sans SmBld" panose="020B0503050203000203" pitchFamily="34" charset="0"/>
              </a:rPr>
              <a:t>Strategy.</a:t>
            </a:r>
          </a:p>
          <a:p>
            <a:r>
              <a:rPr lang="en-US" sz="3200" dirty="0"/>
              <a:t>Transformation.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2627122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7"/>
          <p:cNvSpPr>
            <a:spLocks noGrp="1"/>
          </p:cNvSpPr>
          <p:nvPr>
            <p:ph type="title"/>
          </p:nvPr>
        </p:nvSpPr>
        <p:spPr/>
        <p:txBody>
          <a:bodyPr/>
          <a:lstStyle/>
          <a:p>
            <a:r>
              <a:rPr lang="en-US" dirty="0">
                <a:solidFill>
                  <a:schemeClr val="accent5"/>
                </a:solidFill>
              </a:rPr>
              <a:t>What CEOs need to </a:t>
            </a:r>
            <a:r>
              <a:rPr lang="en-US" b="1" dirty="0">
                <a:solidFill>
                  <a:schemeClr val="accent5"/>
                </a:solidFill>
                <a:latin typeface="IBM Plex Sans SmBld" panose="020B0503050203000203" pitchFamily="34" charset="0"/>
              </a:rPr>
              <a:t>know</a:t>
            </a:r>
            <a:endParaRPr lang="en-US" dirty="0">
              <a:solidFill>
                <a:schemeClr val="accent5"/>
              </a:solidFill>
            </a:endParaRPr>
          </a:p>
        </p:txBody>
      </p:sp>
      <p:sp>
        <p:nvSpPr>
          <p:cNvPr id="2" name="Content Placeholder 1"/>
          <p:cNvSpPr>
            <a:spLocks noGrp="1"/>
          </p:cNvSpPr>
          <p:nvPr>
            <p:ph sz="quarter" idx="13"/>
          </p:nvPr>
        </p:nvSpPr>
        <p:spPr>
          <a:noFill/>
          <a:ln>
            <a:noFill/>
          </a:ln>
        </p:spPr>
        <p:txBody>
          <a:bodyPr/>
          <a:lstStyle/>
          <a:p>
            <a:r>
              <a:rPr lang="en-US" sz="2800" dirty="0"/>
              <a:t>Generative AI presents an opportunity for businesses to retire their technical debt once and for all</a:t>
            </a:r>
          </a:p>
        </p:txBody>
      </p:sp>
      <p:sp>
        <p:nvSpPr>
          <p:cNvPr id="5" name="Text Placeholder 7">
            <a:extLst>
              <a:ext uri="{FF2B5EF4-FFF2-40B4-BE49-F238E27FC236}">
                <a16:creationId xmlns:a16="http://schemas.microsoft.com/office/drawing/2014/main" id="{9056E821-E482-AE82-01CD-0D8D0A0A5B32}"/>
              </a:ext>
            </a:extLst>
          </p:cNvPr>
          <p:cNvSpPr>
            <a:spLocks noGrp="1"/>
          </p:cNvSpPr>
          <p:nvPr>
            <p:ph type="body" sz="quarter" idx="18"/>
          </p:nvPr>
        </p:nvSpPr>
        <p:spPr>
          <a:xfrm>
            <a:off x="457199" y="182880"/>
            <a:ext cx="3200393" cy="274319"/>
          </a:xfrm>
        </p:spPr>
        <p:txBody>
          <a:bodyPr/>
          <a:lstStyle/>
          <a:p>
            <a:r>
              <a:rPr lang="en-US" dirty="0"/>
              <a:t>Strategy</a:t>
            </a:r>
          </a:p>
        </p:txBody>
      </p:sp>
      <p:sp>
        <p:nvSpPr>
          <p:cNvPr id="15" name="Content Placeholder 1">
            <a:extLst>
              <a:ext uri="{FF2B5EF4-FFF2-40B4-BE49-F238E27FC236}">
                <a16:creationId xmlns:a16="http://schemas.microsoft.com/office/drawing/2014/main" id="{FA0BBF81-4387-78D8-934F-A25614BC7C90}"/>
              </a:ext>
            </a:extLst>
          </p:cNvPr>
          <p:cNvSpPr txBox="1">
            <a:spLocks/>
          </p:cNvSpPr>
          <p:nvPr/>
        </p:nvSpPr>
        <p:spPr>
          <a:xfrm>
            <a:off x="10972800" y="4114800"/>
            <a:ext cx="3657600" cy="4117339"/>
          </a:xfrm>
          <a:prstGeom prst="rect">
            <a:avLst/>
          </a:prstGeom>
          <a:solidFill>
            <a:schemeClr val="bg1"/>
          </a:solidFill>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1728" indent="-1728" defTabSz="914400"/>
            <a:r>
              <a:rPr lang="en-US" sz="1600" kern="0" dirty="0"/>
              <a:t>C-Suite executives agreeing generative AI use in app modernization projects will drive growth by improving existing products and services </a:t>
            </a:r>
          </a:p>
          <a:p>
            <a:pPr marL="109728" indent="-109728" defTabSz="914400"/>
            <a:endParaRPr lang="en-US" sz="1300" kern="0" dirty="0"/>
          </a:p>
        </p:txBody>
      </p:sp>
      <p:sp>
        <p:nvSpPr>
          <p:cNvPr id="16" name="Content Placeholder 4">
            <a:extLst>
              <a:ext uri="{FF2B5EF4-FFF2-40B4-BE49-F238E27FC236}">
                <a16:creationId xmlns:a16="http://schemas.microsoft.com/office/drawing/2014/main" id="{37D7616E-4C04-969B-DC8F-9C0C99EFCD0D}"/>
              </a:ext>
            </a:extLst>
          </p:cNvPr>
          <p:cNvSpPr txBox="1">
            <a:spLocks/>
          </p:cNvSpPr>
          <p:nvPr/>
        </p:nvSpPr>
        <p:spPr>
          <a:xfrm>
            <a:off x="7315200" y="0"/>
            <a:ext cx="3657600" cy="4114800"/>
          </a:xfrm>
          <a:prstGeom prst="rect">
            <a:avLst/>
          </a:prstGeom>
          <a:solidFill>
            <a:srgbClr val="F4F4F4"/>
          </a:solidFill>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sz="1600" kern="0" dirty="0"/>
              <a:t>C-suite executives saying modernizing apps and data is central to their organization’s business strategy</a:t>
            </a:r>
          </a:p>
          <a:p>
            <a:pPr defTabSz="914400"/>
            <a:endParaRPr lang="en-US" kern="0" dirty="0">
              <a:latin typeface="IBM Plex Sans Medm" panose="020B0503050203000203" pitchFamily="34" charset="0"/>
            </a:endParaRPr>
          </a:p>
        </p:txBody>
      </p:sp>
      <p:sp>
        <p:nvSpPr>
          <p:cNvPr id="17" name="Content Placeholder 5">
            <a:extLst>
              <a:ext uri="{FF2B5EF4-FFF2-40B4-BE49-F238E27FC236}">
                <a16:creationId xmlns:a16="http://schemas.microsoft.com/office/drawing/2014/main" id="{99865852-026D-C6A2-A888-47C1B91CF93F}"/>
              </a:ext>
            </a:extLst>
          </p:cNvPr>
          <p:cNvSpPr txBox="1">
            <a:spLocks/>
          </p:cNvSpPr>
          <p:nvPr/>
        </p:nvSpPr>
        <p:spPr>
          <a:xfrm>
            <a:off x="10987548" y="-14748"/>
            <a:ext cx="3657600" cy="4114800"/>
          </a:xfrm>
          <a:prstGeom prst="rect">
            <a:avLst/>
          </a:prstGeom>
          <a:solidFill>
            <a:schemeClr val="tx2"/>
          </a:solidFill>
        </p:spPr>
        <p:txBody>
          <a:bodyPr vert="horz" lIns="0" tIns="0" rIns="0" bIns="0" rtlCol="0">
            <a:noAutofit/>
          </a:bodyPr>
          <a:lstStyle>
            <a:lvl1pPr marL="0" indent="0" algn="l" rtl="0" eaLnBrk="1" fontAlgn="base" hangingPunct="1">
              <a:lnSpc>
                <a:spcPct val="100000"/>
              </a:lnSpc>
              <a:spcBef>
                <a:spcPts val="0"/>
              </a:spcBef>
              <a:spcAft>
                <a:spcPts val="1400"/>
              </a:spcAft>
              <a:buClr>
                <a:srgbClr val="001141"/>
              </a:buClr>
              <a:buSzPct val="90000"/>
              <a:buFont typeface="IBM Plex Sans Light" pitchFamily="2" charset="2"/>
              <a:buNone/>
              <a:defRPr sz="1000" b="0" i="0">
                <a:solidFill>
                  <a:srgbClr val="6F6F6F"/>
                </a:solidFill>
                <a:latin typeface="IBM Plex Sans Medm" panose="020B05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800" b="0" i="0" baseline="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800" b="0" i="0">
                <a:solidFill>
                  <a:schemeClr val="tx1"/>
                </a:solidFill>
                <a:latin typeface="IBM Plex Sans Medm" panose="020B05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marL="109728" indent="-109728" defTabSz="914400"/>
            <a:br>
              <a:rPr lang="en-US" kern="0" dirty="0">
                <a:solidFill>
                  <a:schemeClr val="bg1"/>
                </a:solidFill>
                <a:latin typeface="IBM Plex Sans" panose="020B0503050203000203" pitchFamily="34" charset="0"/>
              </a:rPr>
            </a:br>
            <a:br>
              <a:rPr lang="en-US" kern="0" dirty="0">
                <a:solidFill>
                  <a:schemeClr val="bg1"/>
                </a:solidFill>
                <a:latin typeface="IBM Plex Sans" panose="020B0503050203000203" pitchFamily="34" charset="0"/>
              </a:rPr>
            </a:br>
            <a:br>
              <a:rPr lang="en-US" kern="0" dirty="0">
                <a:solidFill>
                  <a:schemeClr val="bg1"/>
                </a:solidFill>
                <a:latin typeface="IBM Plex Sans" panose="020B0503050203000203" pitchFamily="34" charset="0"/>
              </a:rPr>
            </a:br>
            <a:br>
              <a:rPr lang="en-US" kern="0" dirty="0">
                <a:solidFill>
                  <a:schemeClr val="bg1"/>
                </a:solidFill>
                <a:latin typeface="IBM Plex Sans" panose="020B0503050203000203" pitchFamily="34" charset="0"/>
              </a:rPr>
            </a:br>
            <a:br>
              <a:rPr lang="en-US" kern="0" dirty="0">
                <a:solidFill>
                  <a:schemeClr val="bg1"/>
                </a:solidFill>
                <a:latin typeface="IBM Plex Sans" panose="020B0503050203000203" pitchFamily="34" charset="0"/>
              </a:rPr>
            </a:br>
            <a:br>
              <a:rPr lang="en-US" kern="0" dirty="0">
                <a:solidFill>
                  <a:schemeClr val="bg1"/>
                </a:solidFill>
                <a:latin typeface="IBM Plex Sans" panose="020B0503050203000203" pitchFamily="34" charset="0"/>
              </a:rPr>
            </a:br>
            <a:r>
              <a:rPr lang="en-US" sz="1800" kern="0" dirty="0">
                <a:solidFill>
                  <a:schemeClr val="bg1"/>
                </a:solidFill>
                <a:latin typeface="IBM Plex Sans Light" panose="020B0403050203000203" pitchFamily="34" charset="0"/>
              </a:rPr>
              <a:t>Yet, more than half of executives cite financial or technical challenges as hurdles to delivering strategic outcomes with modernization projects</a:t>
            </a:r>
            <a:endParaRPr lang="en-US" sz="1300" kern="0" dirty="0">
              <a:solidFill>
                <a:schemeClr val="bg1"/>
              </a:solidFill>
              <a:latin typeface="IBM Plex Sans Light" panose="020B0403050203000203" pitchFamily="34" charset="0"/>
            </a:endParaRPr>
          </a:p>
        </p:txBody>
      </p:sp>
      <p:sp>
        <p:nvSpPr>
          <p:cNvPr id="18" name="Content Placeholder 6">
            <a:extLst>
              <a:ext uri="{FF2B5EF4-FFF2-40B4-BE49-F238E27FC236}">
                <a16:creationId xmlns:a16="http://schemas.microsoft.com/office/drawing/2014/main" id="{CF473FE6-D16D-D1FE-26FA-91C676E4B716}"/>
              </a:ext>
            </a:extLst>
          </p:cNvPr>
          <p:cNvSpPr txBox="1">
            <a:spLocks/>
          </p:cNvSpPr>
          <p:nvPr/>
        </p:nvSpPr>
        <p:spPr>
          <a:xfrm>
            <a:off x="7315200" y="4112262"/>
            <a:ext cx="3657600" cy="4117339"/>
          </a:xfrm>
          <a:prstGeom prst="rect">
            <a:avLst/>
          </a:prstGeom>
          <a:solidFill>
            <a:schemeClr val="tx2"/>
          </a:solidFill>
        </p:spPr>
        <p:txBody>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8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8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r>
              <a:rPr lang="en-US" kern="0" dirty="0">
                <a:solidFill>
                  <a:schemeClr val="bg1"/>
                </a:solidFill>
              </a:rPr>
              <a:t>Many executives now say generative AI offers opportunities to break down those barriers</a:t>
            </a:r>
          </a:p>
        </p:txBody>
      </p:sp>
      <p:graphicFrame>
        <p:nvGraphicFramePr>
          <p:cNvPr id="46" name="Chart 36">
            <a:extLst>
              <a:ext uri="{FF2B5EF4-FFF2-40B4-BE49-F238E27FC236}">
                <a16:creationId xmlns:a16="http://schemas.microsoft.com/office/drawing/2014/main" id="{B3FDBF62-DBFE-703F-695E-D50723386DFD}"/>
              </a:ext>
            </a:extLst>
          </p:cNvPr>
          <p:cNvGraphicFramePr>
            <a:graphicFrameLocks noChangeAspect="1"/>
          </p:cNvGraphicFramePr>
          <p:nvPr>
            <p:extLst>
              <p:ext uri="{D42A27DB-BD31-4B8C-83A1-F6EECF244321}">
                <p14:modId xmlns:p14="http://schemas.microsoft.com/office/powerpoint/2010/main" val="1939500855"/>
              </p:ext>
            </p:extLst>
          </p:nvPr>
        </p:nvGraphicFramePr>
        <p:xfrm>
          <a:off x="7158957" y="1521484"/>
          <a:ext cx="3840644" cy="249340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8" name="Chart 36">
            <a:extLst>
              <a:ext uri="{FF2B5EF4-FFF2-40B4-BE49-F238E27FC236}">
                <a16:creationId xmlns:a16="http://schemas.microsoft.com/office/drawing/2014/main" id="{CC1FDDCF-4543-9AC9-7B03-1F3DA32C7D97}"/>
              </a:ext>
            </a:extLst>
          </p:cNvPr>
          <p:cNvGraphicFramePr>
            <a:graphicFrameLocks noChangeAspect="1"/>
          </p:cNvGraphicFramePr>
          <p:nvPr>
            <p:extLst>
              <p:ext uri="{D42A27DB-BD31-4B8C-83A1-F6EECF244321}">
                <p14:modId xmlns:p14="http://schemas.microsoft.com/office/powerpoint/2010/main" val="3001181583"/>
              </p:ext>
            </p:extLst>
          </p:nvPr>
        </p:nvGraphicFramePr>
        <p:xfrm>
          <a:off x="10922167" y="5630086"/>
          <a:ext cx="3491495" cy="2266730"/>
        </p:xfrm>
        <a:graphic>
          <a:graphicData uri="http://schemas.openxmlformats.org/drawingml/2006/chart">
            <c:chart xmlns:c="http://schemas.openxmlformats.org/drawingml/2006/chart" xmlns:r="http://schemas.openxmlformats.org/officeDocument/2006/relationships" r:id="rId4"/>
          </a:graphicData>
        </a:graphic>
      </p:graphicFrame>
      <p:sp>
        <p:nvSpPr>
          <p:cNvPr id="94" name="TextBox 93">
            <a:extLst>
              <a:ext uri="{FF2B5EF4-FFF2-40B4-BE49-F238E27FC236}">
                <a16:creationId xmlns:a16="http://schemas.microsoft.com/office/drawing/2014/main" id="{EFB515C1-5876-48AD-3832-E66F64D387E3}"/>
              </a:ext>
            </a:extLst>
          </p:cNvPr>
          <p:cNvSpPr txBox="1"/>
          <p:nvPr/>
        </p:nvSpPr>
        <p:spPr>
          <a:xfrm>
            <a:off x="7520404" y="5698976"/>
            <a:ext cx="3766056" cy="360040"/>
          </a:xfrm>
          <a:prstGeom prst="rect">
            <a:avLst/>
          </a:prstGeom>
          <a:noFill/>
        </p:spPr>
        <p:txBody>
          <a:bodyPr wrap="square" lIns="0" tIns="0" rIns="0" bIns="0" rtlCol="0">
            <a:noAutofit/>
          </a:bodyPr>
          <a:lstStyle/>
          <a:p>
            <a:pPr algn="l">
              <a:lnSpc>
                <a:spcPct val="110000"/>
              </a:lnSpc>
              <a:spcBef>
                <a:spcPts val="1800"/>
              </a:spcBef>
            </a:pPr>
            <a:r>
              <a:rPr lang="en-US" sz="1400" dirty="0">
                <a:solidFill>
                  <a:schemeClr val="bg1"/>
                </a:solidFill>
                <a:latin typeface="+mn-lt"/>
                <a:ea typeface="IBM Plex Sans" charset="0"/>
                <a:cs typeface="IBM Plex Sans" charset="0"/>
              </a:rPr>
              <a:t>Breaks down technical barriers</a:t>
            </a:r>
          </a:p>
        </p:txBody>
      </p:sp>
      <p:sp>
        <p:nvSpPr>
          <p:cNvPr id="95" name="TextBox 94">
            <a:extLst>
              <a:ext uri="{FF2B5EF4-FFF2-40B4-BE49-F238E27FC236}">
                <a16:creationId xmlns:a16="http://schemas.microsoft.com/office/drawing/2014/main" id="{8B4E9767-230B-5B46-490B-D63958388E2A}"/>
              </a:ext>
            </a:extLst>
          </p:cNvPr>
          <p:cNvSpPr txBox="1"/>
          <p:nvPr/>
        </p:nvSpPr>
        <p:spPr>
          <a:xfrm>
            <a:off x="7531224" y="6851104"/>
            <a:ext cx="3766056" cy="360040"/>
          </a:xfrm>
          <a:prstGeom prst="rect">
            <a:avLst/>
          </a:prstGeom>
          <a:noFill/>
        </p:spPr>
        <p:txBody>
          <a:bodyPr wrap="square" lIns="0" tIns="0" rIns="0" bIns="0" rtlCol="0">
            <a:noAutofit/>
          </a:bodyPr>
          <a:lstStyle/>
          <a:p>
            <a:pPr algn="l">
              <a:lnSpc>
                <a:spcPct val="110000"/>
              </a:lnSpc>
              <a:spcBef>
                <a:spcPts val="1800"/>
              </a:spcBef>
            </a:pPr>
            <a:r>
              <a:rPr lang="en-US" sz="1400" dirty="0">
                <a:solidFill>
                  <a:schemeClr val="bg1"/>
                </a:solidFill>
                <a:latin typeface="+mn-lt"/>
                <a:ea typeface="IBM Plex Sans" charset="0"/>
                <a:cs typeface="IBM Plex Sans" charset="0"/>
              </a:rPr>
              <a:t>Breaks down financial barriers</a:t>
            </a:r>
          </a:p>
        </p:txBody>
      </p:sp>
      <p:sp>
        <p:nvSpPr>
          <p:cNvPr id="49" name="Rectangle 3">
            <a:extLst>
              <a:ext uri="{FF2B5EF4-FFF2-40B4-BE49-F238E27FC236}">
                <a16:creationId xmlns:a16="http://schemas.microsoft.com/office/drawing/2014/main" id="{7209508B-66AB-99B0-C1BA-46B5C3EAF3BE}"/>
              </a:ext>
            </a:extLst>
          </p:cNvPr>
          <p:cNvSpPr txBox="1">
            <a:spLocks noChangeArrowheads="1"/>
          </p:cNvSpPr>
          <p:nvPr/>
        </p:nvSpPr>
        <p:spPr>
          <a:xfrm>
            <a:off x="11739854" y="6240964"/>
            <a:ext cx="2064620" cy="91440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spcBef>
                <a:spcPts val="1200"/>
              </a:spcBef>
              <a:buNone/>
            </a:pPr>
            <a:r>
              <a:rPr lang="en-US" sz="6000" kern="0" spc="-150" dirty="0">
                <a:solidFill>
                  <a:schemeClr val="accent1"/>
                </a:solidFill>
                <a:latin typeface="IBM Plex Sans Light" panose="020B0403050203000203" pitchFamily="34" charset="0"/>
                <a:ea typeface="Helvetica Light" charset="0"/>
                <a:cs typeface="Helvetica Light" charset="0"/>
              </a:rPr>
              <a:t>90%</a:t>
            </a:r>
            <a:endParaRPr lang="en-US" sz="6000" kern="0" spc="-150" dirty="0">
              <a:solidFill>
                <a:srgbClr val="42BE65"/>
              </a:solidFill>
              <a:latin typeface="IBM Plex Sans Light" panose="020B0403050203000203" pitchFamily="34" charset="0"/>
              <a:ea typeface="Helvetica Light" charset="0"/>
              <a:cs typeface="Helvetica Light" charset="0"/>
            </a:endParaRPr>
          </a:p>
        </p:txBody>
      </p:sp>
      <p:sp>
        <p:nvSpPr>
          <p:cNvPr id="47" name="Rectangle 3">
            <a:extLst>
              <a:ext uri="{FF2B5EF4-FFF2-40B4-BE49-F238E27FC236}">
                <a16:creationId xmlns:a16="http://schemas.microsoft.com/office/drawing/2014/main" id="{464E3D0D-9B90-CABC-00AA-10DC093E851D}"/>
              </a:ext>
            </a:extLst>
          </p:cNvPr>
          <p:cNvSpPr txBox="1">
            <a:spLocks noChangeArrowheads="1"/>
          </p:cNvSpPr>
          <p:nvPr/>
        </p:nvSpPr>
        <p:spPr>
          <a:xfrm>
            <a:off x="8078795" y="2234800"/>
            <a:ext cx="2271082" cy="914400"/>
          </a:xfrm>
          <a:prstGeom prst="rect">
            <a:avLst/>
          </a:prstGeom>
        </p:spPr>
        <p:txBody>
          <a:bodyPr lIns="0" tIns="0" rIns="0" bIns="0" anchor="ctr"/>
          <a:lstStyle>
            <a:lvl1pPr marL="173038" indent="-173038" algn="l" rtl="0" fontAlgn="base">
              <a:spcBef>
                <a:spcPts val="900"/>
              </a:spcBef>
              <a:spcAft>
                <a:spcPct val="0"/>
              </a:spcAft>
              <a:buClr>
                <a:srgbClr val="6D6E70"/>
              </a:buClr>
              <a:buSzPct val="90000"/>
              <a:buFont typeface="Wingdings" pitchFamily="2" charset="2"/>
              <a:buChar char="§"/>
              <a:defRPr sz="1400">
                <a:solidFill>
                  <a:srgbClr val="6D6E70"/>
                </a:solidFill>
                <a:latin typeface="Arial" pitchFamily="34" charset="0"/>
                <a:ea typeface="+mn-ea"/>
                <a:cs typeface="Arial" pitchFamily="34" charset="0"/>
              </a:defRPr>
            </a:lvl1pPr>
            <a:lvl2pPr marL="457200" indent="-228600" algn="l" rtl="0" fontAlgn="base">
              <a:spcBef>
                <a:spcPct val="0"/>
              </a:spcBef>
              <a:spcAft>
                <a:spcPct val="0"/>
              </a:spcAft>
              <a:buClr>
                <a:srgbClr val="6D6E70"/>
              </a:buClr>
              <a:buSzPct val="90000"/>
              <a:buFont typeface="Arial" charset="0"/>
              <a:buChar char="–"/>
              <a:defRPr sz="1400">
                <a:solidFill>
                  <a:srgbClr val="6D6E70"/>
                </a:solidFill>
                <a:latin typeface="Arial" pitchFamily="34" charset="0"/>
                <a:cs typeface="Arial" pitchFamily="34" charset="0"/>
              </a:defRPr>
            </a:lvl2pPr>
            <a:lvl3pPr marL="685800" indent="-228600" algn="l" rtl="0" fontAlgn="base">
              <a:spcBef>
                <a:spcPct val="0"/>
              </a:spcBef>
              <a:spcAft>
                <a:spcPct val="0"/>
              </a:spcAft>
              <a:buClr>
                <a:srgbClr val="6D6E70"/>
              </a:buClr>
              <a:buSzPct val="90000"/>
              <a:buFont typeface="Wingdings" pitchFamily="2" charset="2"/>
              <a:buChar char="§"/>
              <a:defRPr sz="1400">
                <a:solidFill>
                  <a:srgbClr val="6D6E70"/>
                </a:solidFill>
                <a:latin typeface="Arial" pitchFamily="34" charset="0"/>
                <a:cs typeface="Arial" pitchFamily="34" charset="0"/>
              </a:defRPr>
            </a:lvl3pPr>
            <a:lvl4pPr marL="1203325" indent="-173038" algn="l" rtl="0" fontAlgn="base">
              <a:spcBef>
                <a:spcPct val="20000"/>
              </a:spcBef>
              <a:spcAft>
                <a:spcPct val="0"/>
              </a:spcAft>
              <a:buClr>
                <a:schemeClr val="bg1"/>
              </a:buClr>
              <a:defRPr sz="1600">
                <a:solidFill>
                  <a:schemeClr val="bg1"/>
                </a:solidFill>
                <a:latin typeface="Arial" charset="0"/>
              </a:defRPr>
            </a:lvl4pPr>
            <a:lvl5pPr marL="1539875" indent="-163513" algn="l" rtl="0" fontAlgn="base">
              <a:spcBef>
                <a:spcPct val="20000"/>
              </a:spcBef>
              <a:spcAft>
                <a:spcPct val="0"/>
              </a:spcAft>
              <a:buClr>
                <a:schemeClr val="bg1"/>
              </a:buClr>
              <a:buChar char="»"/>
              <a:defRPr sz="1600">
                <a:solidFill>
                  <a:schemeClr val="bg1"/>
                </a:solidFill>
                <a:latin typeface="Arial" charset="0"/>
              </a:defRPr>
            </a:lvl5pPr>
            <a:lvl6pPr marL="1997075" indent="-163513" algn="l" rtl="0" fontAlgn="base">
              <a:spcBef>
                <a:spcPct val="20000"/>
              </a:spcBef>
              <a:spcAft>
                <a:spcPct val="0"/>
              </a:spcAft>
              <a:buClr>
                <a:schemeClr val="bg1"/>
              </a:buClr>
              <a:buChar char="»"/>
              <a:defRPr sz="1600">
                <a:solidFill>
                  <a:schemeClr val="bg1"/>
                </a:solidFill>
                <a:latin typeface="Arial" charset="0"/>
              </a:defRPr>
            </a:lvl6pPr>
            <a:lvl7pPr marL="2454275" indent="-163513" algn="l" rtl="0" fontAlgn="base">
              <a:spcBef>
                <a:spcPct val="20000"/>
              </a:spcBef>
              <a:spcAft>
                <a:spcPct val="0"/>
              </a:spcAft>
              <a:buClr>
                <a:schemeClr val="bg1"/>
              </a:buClr>
              <a:buChar char="»"/>
              <a:defRPr sz="1600">
                <a:solidFill>
                  <a:schemeClr val="bg1"/>
                </a:solidFill>
                <a:latin typeface="Arial" charset="0"/>
              </a:defRPr>
            </a:lvl7pPr>
            <a:lvl8pPr marL="2911475" indent="-163513" algn="l" rtl="0" fontAlgn="base">
              <a:spcBef>
                <a:spcPct val="20000"/>
              </a:spcBef>
              <a:spcAft>
                <a:spcPct val="0"/>
              </a:spcAft>
              <a:buClr>
                <a:schemeClr val="bg1"/>
              </a:buClr>
              <a:buChar char="»"/>
              <a:defRPr sz="1600">
                <a:solidFill>
                  <a:schemeClr val="bg1"/>
                </a:solidFill>
                <a:latin typeface="Arial" charset="0"/>
              </a:defRPr>
            </a:lvl8pPr>
            <a:lvl9pPr marL="3368675" indent="-163513" algn="l" rtl="0" fontAlgn="base">
              <a:spcBef>
                <a:spcPct val="20000"/>
              </a:spcBef>
              <a:spcAft>
                <a:spcPct val="0"/>
              </a:spcAft>
              <a:buClr>
                <a:schemeClr val="bg1"/>
              </a:buClr>
              <a:buChar char="»"/>
              <a:defRPr sz="1600">
                <a:solidFill>
                  <a:schemeClr val="bg1"/>
                </a:solidFill>
                <a:latin typeface="Arial" charset="0"/>
              </a:defRPr>
            </a:lvl9pPr>
          </a:lstStyle>
          <a:p>
            <a:pPr marL="0" indent="0" algn="ctr">
              <a:spcBef>
                <a:spcPts val="1200"/>
              </a:spcBef>
              <a:buNone/>
            </a:pPr>
            <a:r>
              <a:rPr lang="en-US" sz="6000" kern="0" spc="-150" dirty="0">
                <a:solidFill>
                  <a:schemeClr val="accent1"/>
                </a:solidFill>
                <a:latin typeface="IBM Plex Sans Light" panose="020B0403050203000203" pitchFamily="34" charset="0"/>
                <a:ea typeface="IBM Plex Sans" charset="0"/>
                <a:cs typeface="IBM Plex Sans" charset="0"/>
              </a:rPr>
              <a:t>83%</a:t>
            </a:r>
            <a:endParaRPr lang="en-US" sz="6000" kern="0" spc="-150" dirty="0">
              <a:solidFill>
                <a:srgbClr val="42BE65"/>
              </a:solidFill>
              <a:latin typeface="IBM Plex Sans Light" panose="020B0403050203000203" pitchFamily="34" charset="0"/>
              <a:ea typeface="IBM Plex Sans" charset="0"/>
              <a:cs typeface="IBM Plex Sans" charset="0"/>
            </a:endParaRPr>
          </a:p>
        </p:txBody>
      </p:sp>
      <p:cxnSp>
        <p:nvCxnSpPr>
          <p:cNvPr id="9" name="Straight Connector 8">
            <a:extLst>
              <a:ext uri="{FF2B5EF4-FFF2-40B4-BE49-F238E27FC236}">
                <a16:creationId xmlns:a16="http://schemas.microsoft.com/office/drawing/2014/main" id="{4A199981-60EE-2B69-483F-AEDF4D5F22C8}"/>
              </a:ext>
            </a:extLst>
          </p:cNvPr>
          <p:cNvCxnSpPr/>
          <p:nvPr/>
        </p:nvCxnSpPr>
        <p:spPr bwMode="auto">
          <a:xfrm>
            <a:off x="756072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128C8E5-D6AD-3D83-7CE0-845DBE5DDD88}"/>
              </a:ext>
            </a:extLst>
          </p:cNvPr>
          <p:cNvCxnSpPr/>
          <p:nvPr/>
        </p:nvCxnSpPr>
        <p:spPr bwMode="auto">
          <a:xfrm>
            <a:off x="765216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5B893B8C-562F-1C26-182E-F3DCD5EF7133}"/>
              </a:ext>
            </a:extLst>
          </p:cNvPr>
          <p:cNvCxnSpPr/>
          <p:nvPr/>
        </p:nvCxnSpPr>
        <p:spPr bwMode="auto">
          <a:xfrm>
            <a:off x="774360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D717DC57-A10E-ED0B-F6DA-A4516BB26AEB}"/>
              </a:ext>
            </a:extLst>
          </p:cNvPr>
          <p:cNvCxnSpPr/>
          <p:nvPr/>
        </p:nvCxnSpPr>
        <p:spPr bwMode="auto">
          <a:xfrm>
            <a:off x="783504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02FADF0-2FF0-A5A1-C8E2-73B57E0C89E4}"/>
              </a:ext>
            </a:extLst>
          </p:cNvPr>
          <p:cNvCxnSpPr/>
          <p:nvPr/>
        </p:nvCxnSpPr>
        <p:spPr bwMode="auto">
          <a:xfrm>
            <a:off x="792648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F7038314-131C-5ECF-4E82-499BD16C845E}"/>
              </a:ext>
            </a:extLst>
          </p:cNvPr>
          <p:cNvCxnSpPr/>
          <p:nvPr/>
        </p:nvCxnSpPr>
        <p:spPr bwMode="auto">
          <a:xfrm>
            <a:off x="801792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531B5077-BC8D-9F3B-48D5-FEA525C84E4E}"/>
              </a:ext>
            </a:extLst>
          </p:cNvPr>
          <p:cNvCxnSpPr/>
          <p:nvPr/>
        </p:nvCxnSpPr>
        <p:spPr bwMode="auto">
          <a:xfrm>
            <a:off x="810936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ECEEDDAD-E213-1BD7-C26D-5B24C02EB975}"/>
              </a:ext>
            </a:extLst>
          </p:cNvPr>
          <p:cNvCxnSpPr/>
          <p:nvPr/>
        </p:nvCxnSpPr>
        <p:spPr bwMode="auto">
          <a:xfrm>
            <a:off x="820080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B75B30A-FEFB-767B-6244-955CB2A7A93B}"/>
              </a:ext>
            </a:extLst>
          </p:cNvPr>
          <p:cNvCxnSpPr/>
          <p:nvPr/>
        </p:nvCxnSpPr>
        <p:spPr bwMode="auto">
          <a:xfrm>
            <a:off x="829224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DEE41C09-B1B4-D548-CBD6-E31915B3E2E4}"/>
              </a:ext>
            </a:extLst>
          </p:cNvPr>
          <p:cNvCxnSpPr/>
          <p:nvPr/>
        </p:nvCxnSpPr>
        <p:spPr bwMode="auto">
          <a:xfrm>
            <a:off x="8383680"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5089331-CAC6-28C9-BC89-3C99851F052D}"/>
              </a:ext>
            </a:extLst>
          </p:cNvPr>
          <p:cNvCxnSpPr/>
          <p:nvPr/>
        </p:nvCxnSpPr>
        <p:spPr bwMode="auto">
          <a:xfrm>
            <a:off x="847829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0C91ED3D-DD98-A404-B32F-BAC7DD9FF737}"/>
              </a:ext>
            </a:extLst>
          </p:cNvPr>
          <p:cNvCxnSpPr/>
          <p:nvPr/>
        </p:nvCxnSpPr>
        <p:spPr bwMode="auto">
          <a:xfrm>
            <a:off x="856973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285E6D5F-10A2-C16B-7FEC-6FAADC595808}"/>
              </a:ext>
            </a:extLst>
          </p:cNvPr>
          <p:cNvCxnSpPr/>
          <p:nvPr/>
        </p:nvCxnSpPr>
        <p:spPr bwMode="auto">
          <a:xfrm>
            <a:off x="866117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8E6DC3D9-364A-44D8-1C6A-9A1688040D40}"/>
              </a:ext>
            </a:extLst>
          </p:cNvPr>
          <p:cNvCxnSpPr/>
          <p:nvPr/>
        </p:nvCxnSpPr>
        <p:spPr bwMode="auto">
          <a:xfrm>
            <a:off x="875261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AE2D9898-FD4A-774A-94EE-CC8D797BE04D}"/>
              </a:ext>
            </a:extLst>
          </p:cNvPr>
          <p:cNvCxnSpPr/>
          <p:nvPr/>
        </p:nvCxnSpPr>
        <p:spPr bwMode="auto">
          <a:xfrm>
            <a:off x="884405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D9D99CA7-0051-FE4C-294D-6CBAB92BCDBB}"/>
              </a:ext>
            </a:extLst>
          </p:cNvPr>
          <p:cNvCxnSpPr/>
          <p:nvPr/>
        </p:nvCxnSpPr>
        <p:spPr bwMode="auto">
          <a:xfrm>
            <a:off x="893549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8BD64CA3-4C42-AD99-D3A6-B1DABA4B95AB}"/>
              </a:ext>
            </a:extLst>
          </p:cNvPr>
          <p:cNvCxnSpPr/>
          <p:nvPr/>
        </p:nvCxnSpPr>
        <p:spPr bwMode="auto">
          <a:xfrm>
            <a:off x="902693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DEA7CCE-F89A-F336-8B85-FE5CE142FD5A}"/>
              </a:ext>
            </a:extLst>
          </p:cNvPr>
          <p:cNvCxnSpPr/>
          <p:nvPr/>
        </p:nvCxnSpPr>
        <p:spPr bwMode="auto">
          <a:xfrm>
            <a:off x="9118375" y="524203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0EBD94FA-D44D-641A-5A65-A0AAF5EC68E8}"/>
              </a:ext>
            </a:extLst>
          </p:cNvPr>
          <p:cNvCxnSpPr/>
          <p:nvPr/>
        </p:nvCxnSpPr>
        <p:spPr bwMode="auto">
          <a:xfrm>
            <a:off x="9209815" y="524203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FEE49F6-EB0A-905B-87FF-8588CCB270DC}"/>
              </a:ext>
            </a:extLst>
          </p:cNvPr>
          <p:cNvCxnSpPr/>
          <p:nvPr/>
        </p:nvCxnSpPr>
        <p:spPr bwMode="auto">
          <a:xfrm>
            <a:off x="9301255" y="524203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72AEC4C-AA1C-2363-D8F4-9146C3064F73}"/>
              </a:ext>
            </a:extLst>
          </p:cNvPr>
          <p:cNvCxnSpPr/>
          <p:nvPr/>
        </p:nvCxnSpPr>
        <p:spPr bwMode="auto">
          <a:xfrm>
            <a:off x="757397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678EE01-421E-B32F-0CA3-451DAAAB2A5A}"/>
              </a:ext>
            </a:extLst>
          </p:cNvPr>
          <p:cNvCxnSpPr/>
          <p:nvPr/>
        </p:nvCxnSpPr>
        <p:spPr bwMode="auto">
          <a:xfrm>
            <a:off x="766541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AC9DE26A-6778-488D-02B2-952D0DD26A46}"/>
              </a:ext>
            </a:extLst>
          </p:cNvPr>
          <p:cNvCxnSpPr/>
          <p:nvPr/>
        </p:nvCxnSpPr>
        <p:spPr bwMode="auto">
          <a:xfrm>
            <a:off x="775685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9C587400-EB47-ABA9-8D3F-6E1DF819E302}"/>
              </a:ext>
            </a:extLst>
          </p:cNvPr>
          <p:cNvCxnSpPr/>
          <p:nvPr/>
        </p:nvCxnSpPr>
        <p:spPr bwMode="auto">
          <a:xfrm>
            <a:off x="784829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1FDE0E6E-EF61-20B1-7F81-69FF4BFF7466}"/>
              </a:ext>
            </a:extLst>
          </p:cNvPr>
          <p:cNvCxnSpPr/>
          <p:nvPr/>
        </p:nvCxnSpPr>
        <p:spPr bwMode="auto">
          <a:xfrm>
            <a:off x="793973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6F54939-F97E-B7E8-A134-31828DCEAE47}"/>
              </a:ext>
            </a:extLst>
          </p:cNvPr>
          <p:cNvCxnSpPr/>
          <p:nvPr/>
        </p:nvCxnSpPr>
        <p:spPr bwMode="auto">
          <a:xfrm>
            <a:off x="803117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4609A84-90BA-06AB-C41E-5751058DF010}"/>
              </a:ext>
            </a:extLst>
          </p:cNvPr>
          <p:cNvCxnSpPr/>
          <p:nvPr/>
        </p:nvCxnSpPr>
        <p:spPr bwMode="auto">
          <a:xfrm>
            <a:off x="812261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2493F7AF-69C4-059C-D4D5-8BEE78484B2B}"/>
              </a:ext>
            </a:extLst>
          </p:cNvPr>
          <p:cNvCxnSpPr/>
          <p:nvPr/>
        </p:nvCxnSpPr>
        <p:spPr bwMode="auto">
          <a:xfrm>
            <a:off x="821405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2B4D18A1-8FDF-6351-BF84-BA359A16DC25}"/>
              </a:ext>
            </a:extLst>
          </p:cNvPr>
          <p:cNvCxnSpPr/>
          <p:nvPr/>
        </p:nvCxnSpPr>
        <p:spPr bwMode="auto">
          <a:xfrm>
            <a:off x="830549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A83173C-D0D7-FAE0-541D-326CD52D9B17}"/>
              </a:ext>
            </a:extLst>
          </p:cNvPr>
          <p:cNvCxnSpPr/>
          <p:nvPr/>
        </p:nvCxnSpPr>
        <p:spPr bwMode="auto">
          <a:xfrm>
            <a:off x="8396935"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0A3E10F-C652-F7C1-2931-2470B7E26033}"/>
              </a:ext>
            </a:extLst>
          </p:cNvPr>
          <p:cNvCxnSpPr/>
          <p:nvPr/>
        </p:nvCxnSpPr>
        <p:spPr bwMode="auto">
          <a:xfrm>
            <a:off x="8491550"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95CF356B-8CC8-A18E-ECB7-28F045F2B959}"/>
              </a:ext>
            </a:extLst>
          </p:cNvPr>
          <p:cNvCxnSpPr/>
          <p:nvPr/>
        </p:nvCxnSpPr>
        <p:spPr bwMode="auto">
          <a:xfrm>
            <a:off x="8582990"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90F50BB0-296D-C8A4-0194-08E27CCE1A28}"/>
              </a:ext>
            </a:extLst>
          </p:cNvPr>
          <p:cNvCxnSpPr/>
          <p:nvPr/>
        </p:nvCxnSpPr>
        <p:spPr bwMode="auto">
          <a:xfrm>
            <a:off x="8674430"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71" name="Straight Connector 70">
            <a:extLst>
              <a:ext uri="{FF2B5EF4-FFF2-40B4-BE49-F238E27FC236}">
                <a16:creationId xmlns:a16="http://schemas.microsoft.com/office/drawing/2014/main" id="{64544FDA-D07D-B454-858E-AE0EB0D5A26D}"/>
              </a:ext>
            </a:extLst>
          </p:cNvPr>
          <p:cNvCxnSpPr/>
          <p:nvPr/>
        </p:nvCxnSpPr>
        <p:spPr bwMode="auto">
          <a:xfrm>
            <a:off x="8765870" y="6398674"/>
            <a:ext cx="0" cy="274320"/>
          </a:xfrm>
          <a:prstGeom prst="line">
            <a:avLst/>
          </a:prstGeom>
          <a:ln w="34925" cap="rnd">
            <a:solidFill>
              <a:schemeClr val="bg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6" name="Straight Connector 95">
            <a:extLst>
              <a:ext uri="{FF2B5EF4-FFF2-40B4-BE49-F238E27FC236}">
                <a16:creationId xmlns:a16="http://schemas.microsoft.com/office/drawing/2014/main" id="{BC20178D-3D5F-A179-1835-1BE45DB06004}"/>
              </a:ext>
            </a:extLst>
          </p:cNvPr>
          <p:cNvCxnSpPr/>
          <p:nvPr/>
        </p:nvCxnSpPr>
        <p:spPr bwMode="auto">
          <a:xfrm>
            <a:off x="885731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7" name="Straight Connector 96">
            <a:extLst>
              <a:ext uri="{FF2B5EF4-FFF2-40B4-BE49-F238E27FC236}">
                <a16:creationId xmlns:a16="http://schemas.microsoft.com/office/drawing/2014/main" id="{B7D2C3F0-811E-EE6E-A9E3-87C0B5EB71BE}"/>
              </a:ext>
            </a:extLst>
          </p:cNvPr>
          <p:cNvCxnSpPr/>
          <p:nvPr/>
        </p:nvCxnSpPr>
        <p:spPr bwMode="auto">
          <a:xfrm>
            <a:off x="894875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8" name="Straight Connector 97">
            <a:extLst>
              <a:ext uri="{FF2B5EF4-FFF2-40B4-BE49-F238E27FC236}">
                <a16:creationId xmlns:a16="http://schemas.microsoft.com/office/drawing/2014/main" id="{734F6623-201B-2048-4A47-F3BC01703BEE}"/>
              </a:ext>
            </a:extLst>
          </p:cNvPr>
          <p:cNvCxnSpPr/>
          <p:nvPr/>
        </p:nvCxnSpPr>
        <p:spPr bwMode="auto">
          <a:xfrm>
            <a:off x="904019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9" name="Straight Connector 98">
            <a:extLst>
              <a:ext uri="{FF2B5EF4-FFF2-40B4-BE49-F238E27FC236}">
                <a16:creationId xmlns:a16="http://schemas.microsoft.com/office/drawing/2014/main" id="{E5B07A49-4940-8B60-78F5-B1C389C5F36D}"/>
              </a:ext>
            </a:extLst>
          </p:cNvPr>
          <p:cNvCxnSpPr/>
          <p:nvPr/>
        </p:nvCxnSpPr>
        <p:spPr bwMode="auto">
          <a:xfrm>
            <a:off x="913163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0" name="Straight Connector 99">
            <a:extLst>
              <a:ext uri="{FF2B5EF4-FFF2-40B4-BE49-F238E27FC236}">
                <a16:creationId xmlns:a16="http://schemas.microsoft.com/office/drawing/2014/main" id="{9E33003F-847E-8654-FC3B-DD72AEF12B89}"/>
              </a:ext>
            </a:extLst>
          </p:cNvPr>
          <p:cNvCxnSpPr/>
          <p:nvPr/>
        </p:nvCxnSpPr>
        <p:spPr bwMode="auto">
          <a:xfrm>
            <a:off x="922307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a16="http://schemas.microsoft.com/office/drawing/2014/main" id="{865BA45F-DC0C-DF3B-C2DE-6DD57A43339A}"/>
              </a:ext>
            </a:extLst>
          </p:cNvPr>
          <p:cNvCxnSpPr/>
          <p:nvPr/>
        </p:nvCxnSpPr>
        <p:spPr bwMode="auto">
          <a:xfrm>
            <a:off x="9314510" y="6398674"/>
            <a:ext cx="0" cy="274320"/>
          </a:xfrm>
          <a:prstGeom prst="line">
            <a:avLst/>
          </a:prstGeom>
          <a:ln w="34925" cap="rnd">
            <a:solidFill>
              <a:srgbClr val="A8A8A8">
                <a:alpha val="70000"/>
              </a:srgbClr>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102" name="TextBox 101">
            <a:extLst>
              <a:ext uri="{FF2B5EF4-FFF2-40B4-BE49-F238E27FC236}">
                <a16:creationId xmlns:a16="http://schemas.microsoft.com/office/drawing/2014/main" id="{0AFB3611-F0C3-BE34-278C-B289667E8B97}"/>
              </a:ext>
            </a:extLst>
          </p:cNvPr>
          <p:cNvSpPr txBox="1"/>
          <p:nvPr/>
        </p:nvSpPr>
        <p:spPr>
          <a:xfrm>
            <a:off x="9401111" y="5194920"/>
            <a:ext cx="864096" cy="493583"/>
          </a:xfrm>
          <a:prstGeom prst="rect">
            <a:avLst/>
          </a:prstGeom>
          <a:noFill/>
        </p:spPr>
        <p:txBody>
          <a:bodyPr wrap="square" lIns="0" tIns="0" rIns="0" bIns="0" rtlCol="0">
            <a:noAutofit/>
          </a:bodyPr>
          <a:lstStyle/>
          <a:p>
            <a:pPr algn="l">
              <a:lnSpc>
                <a:spcPct val="110000"/>
              </a:lnSpc>
              <a:spcBef>
                <a:spcPts val="1800"/>
              </a:spcBef>
            </a:pPr>
            <a:r>
              <a:rPr lang="en-US" sz="1800" kern="0" dirty="0">
                <a:solidFill>
                  <a:schemeClr val="bg1"/>
                </a:solidFill>
                <a:latin typeface="IBM Plex Mono ExtLt" panose="020B0309050203000203" pitchFamily="49" charset="77"/>
              </a:rPr>
              <a:t>90%</a:t>
            </a:r>
            <a:endParaRPr lang="en-US" sz="1800" dirty="0">
              <a:solidFill>
                <a:schemeClr val="bg1"/>
              </a:solidFill>
              <a:latin typeface="+mn-lt"/>
              <a:ea typeface="IBM Plex Sans" charset="0"/>
              <a:cs typeface="IBM Plex Sans" charset="0"/>
            </a:endParaRPr>
          </a:p>
        </p:txBody>
      </p:sp>
      <p:sp>
        <p:nvSpPr>
          <p:cNvPr id="103" name="TextBox 102">
            <a:extLst>
              <a:ext uri="{FF2B5EF4-FFF2-40B4-BE49-F238E27FC236}">
                <a16:creationId xmlns:a16="http://schemas.microsoft.com/office/drawing/2014/main" id="{FAEDFA8F-D100-7E3B-78F2-9BCE7A5544EA}"/>
              </a:ext>
            </a:extLst>
          </p:cNvPr>
          <p:cNvSpPr txBox="1"/>
          <p:nvPr/>
        </p:nvSpPr>
        <p:spPr>
          <a:xfrm>
            <a:off x="9395815" y="6389603"/>
            <a:ext cx="864096" cy="493583"/>
          </a:xfrm>
          <a:prstGeom prst="rect">
            <a:avLst/>
          </a:prstGeom>
          <a:noFill/>
        </p:spPr>
        <p:txBody>
          <a:bodyPr wrap="square" lIns="0" tIns="0" rIns="0" bIns="0" rtlCol="0">
            <a:noAutofit/>
          </a:bodyPr>
          <a:lstStyle/>
          <a:p>
            <a:pPr algn="l">
              <a:lnSpc>
                <a:spcPct val="110000"/>
              </a:lnSpc>
              <a:spcBef>
                <a:spcPts val="1800"/>
              </a:spcBef>
            </a:pPr>
            <a:r>
              <a:rPr lang="en-US" sz="1800" kern="0" dirty="0">
                <a:solidFill>
                  <a:schemeClr val="bg1"/>
                </a:solidFill>
                <a:latin typeface="IBM Plex Mono ExtLt" panose="020B0309050203000203" pitchFamily="49" charset="77"/>
              </a:rPr>
              <a:t>69%</a:t>
            </a:r>
            <a:endParaRPr lang="en-US" sz="1800" dirty="0">
              <a:solidFill>
                <a:schemeClr val="bg1"/>
              </a:solidFill>
              <a:latin typeface="+mn-lt"/>
              <a:ea typeface="IBM Plex Sans" charset="0"/>
              <a:cs typeface="IBM Plex Sans" charset="0"/>
            </a:endParaRPr>
          </a:p>
        </p:txBody>
      </p:sp>
    </p:spTree>
    <p:extLst>
      <p:ext uri="{BB962C8B-B14F-4D97-AF65-F5344CB8AC3E}">
        <p14:creationId xmlns:p14="http://schemas.microsoft.com/office/powerpoint/2010/main" val="1406696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7F7D0-69D7-46B2-35CD-004F10CDABD7}"/>
              </a:ext>
            </a:extLst>
          </p:cNvPr>
          <p:cNvSpPr>
            <a:spLocks noGrp="1"/>
          </p:cNvSpPr>
          <p:nvPr>
            <p:ph type="title"/>
          </p:nvPr>
        </p:nvSpPr>
        <p:spPr/>
        <p:txBody>
          <a:bodyPr/>
          <a:lstStyle/>
          <a:p>
            <a:r>
              <a:rPr lang="en-US" sz="3200" dirty="0">
                <a:solidFill>
                  <a:schemeClr val="accent5"/>
                </a:solidFill>
              </a:rPr>
              <a:t>What CEOs need to </a:t>
            </a:r>
            <a:r>
              <a:rPr lang="en-US" sz="3200" b="1" dirty="0">
                <a:solidFill>
                  <a:schemeClr val="accent5"/>
                </a:solidFill>
                <a:latin typeface="IBM Plex Sans SmBld" panose="020B0503050203000203" pitchFamily="34" charset="0"/>
              </a:rPr>
              <a:t>do</a:t>
            </a:r>
            <a:endParaRPr lang="en-US" sz="3200" dirty="0">
              <a:solidFill>
                <a:schemeClr val="accent5"/>
              </a:solidFill>
            </a:endParaRPr>
          </a:p>
        </p:txBody>
      </p:sp>
      <p:sp>
        <p:nvSpPr>
          <p:cNvPr id="4" name="Text Placeholder 3">
            <a:extLst>
              <a:ext uri="{FF2B5EF4-FFF2-40B4-BE49-F238E27FC236}">
                <a16:creationId xmlns:a16="http://schemas.microsoft.com/office/drawing/2014/main" id="{9E9C6F61-5129-2B26-1F10-12B51EC26CD0}"/>
              </a:ext>
            </a:extLst>
          </p:cNvPr>
          <p:cNvSpPr>
            <a:spLocks noGrp="1"/>
          </p:cNvSpPr>
          <p:nvPr>
            <p:ph type="body" sz="quarter" idx="13"/>
          </p:nvPr>
        </p:nvSpPr>
        <p:spPr/>
        <p:txBody>
          <a:bodyPr/>
          <a:lstStyle/>
          <a:p>
            <a:r>
              <a:rPr lang="en-US" sz="1800" b="1" dirty="0">
                <a:solidFill>
                  <a:schemeClr val="accent5"/>
                </a:solidFill>
              </a:rPr>
              <a:t>Find missed opportunities. </a:t>
            </a:r>
            <a:r>
              <a:rPr lang="en-US" sz="1800" dirty="0"/>
              <a:t>Get a list from your CIO/CTO of modernization initiatives that promised the most business value but were abandoned due to the estimated cost or level of difficulty. Tackle those priorities and build a running list of new modernization targets.</a:t>
            </a:r>
            <a:endParaRPr lang="en-US" dirty="0"/>
          </a:p>
        </p:txBody>
      </p:sp>
      <p:sp>
        <p:nvSpPr>
          <p:cNvPr id="5" name="Text Placeholder 4">
            <a:extLst>
              <a:ext uri="{FF2B5EF4-FFF2-40B4-BE49-F238E27FC236}">
                <a16:creationId xmlns:a16="http://schemas.microsoft.com/office/drawing/2014/main" id="{9661EB9F-ACE3-82E7-3557-312A323676CF}"/>
              </a:ext>
            </a:extLst>
          </p:cNvPr>
          <p:cNvSpPr>
            <a:spLocks noGrp="1"/>
          </p:cNvSpPr>
          <p:nvPr>
            <p:ph type="body" sz="quarter" idx="14"/>
          </p:nvPr>
        </p:nvSpPr>
        <p:spPr>
          <a:xfrm>
            <a:off x="7387208" y="2057400"/>
            <a:ext cx="3513582" cy="5486400"/>
          </a:xfrm>
        </p:spPr>
        <p:txBody>
          <a:bodyPr/>
          <a:lstStyle/>
          <a:p>
            <a:r>
              <a:rPr lang="en-US" sz="1800" b="1" dirty="0">
                <a:solidFill>
                  <a:schemeClr val="accent5"/>
                </a:solidFill>
              </a:rPr>
              <a:t>Update the operating model to align with new gen AI capabilities. </a:t>
            </a:r>
            <a:r>
              <a:rPr lang="en-US" sz="1800" dirty="0"/>
              <a:t>Reimagine workflows and decision-making processes to make the most of the gen AI opportunity. Adopt modern architectural practices, such as composability, to enable scalability.</a:t>
            </a:r>
            <a:endParaRPr lang="en-US" dirty="0"/>
          </a:p>
        </p:txBody>
      </p:sp>
      <p:sp>
        <p:nvSpPr>
          <p:cNvPr id="6" name="Text Placeholder 5">
            <a:extLst>
              <a:ext uri="{FF2B5EF4-FFF2-40B4-BE49-F238E27FC236}">
                <a16:creationId xmlns:a16="http://schemas.microsoft.com/office/drawing/2014/main" id="{FBA626BB-FDCC-AE13-D076-236EAEF8AA53}"/>
              </a:ext>
            </a:extLst>
          </p:cNvPr>
          <p:cNvSpPr>
            <a:spLocks noGrp="1"/>
          </p:cNvSpPr>
          <p:nvPr>
            <p:ph type="body" sz="quarter" idx="15"/>
          </p:nvPr>
        </p:nvSpPr>
        <p:spPr>
          <a:xfrm>
            <a:off x="10987608" y="2057400"/>
            <a:ext cx="3513600" cy="5486400"/>
          </a:xfrm>
        </p:spPr>
        <p:txBody>
          <a:bodyPr/>
          <a:lstStyle/>
          <a:p>
            <a:r>
              <a:rPr lang="en-US" sz="1800" b="1" dirty="0">
                <a:solidFill>
                  <a:schemeClr val="accent5"/>
                </a:solidFill>
              </a:rPr>
              <a:t>Engage your ecosystem. </a:t>
            </a:r>
            <a:r>
              <a:rPr lang="en-US" sz="1800" dirty="0"/>
              <a:t>Encourage tech service partners to become full participants in strategic gen AI adoption. Open communication channels with customers and potential partners. Avoid unwelcome surprises by ramping up marketplace intelligence and honestly assessing the competition in the gen AI arena.</a:t>
            </a:r>
            <a:endParaRPr lang="en-US" dirty="0"/>
          </a:p>
        </p:txBody>
      </p:sp>
      <p:sp>
        <p:nvSpPr>
          <p:cNvPr id="8" name="Text Placeholder 7">
            <a:extLst>
              <a:ext uri="{FF2B5EF4-FFF2-40B4-BE49-F238E27FC236}">
                <a16:creationId xmlns:a16="http://schemas.microsoft.com/office/drawing/2014/main" id="{A41BC7DC-6BA6-DFF9-C18A-E39685D5AE1A}"/>
              </a:ext>
            </a:extLst>
          </p:cNvPr>
          <p:cNvSpPr>
            <a:spLocks noGrp="1"/>
          </p:cNvSpPr>
          <p:nvPr>
            <p:ph type="body" sz="quarter" idx="18"/>
          </p:nvPr>
        </p:nvSpPr>
        <p:spPr/>
        <p:txBody>
          <a:bodyPr/>
          <a:lstStyle/>
          <a:p>
            <a:r>
              <a:rPr lang="en-US" dirty="0"/>
              <a:t>Strategy</a:t>
            </a:r>
          </a:p>
        </p:txBody>
      </p:sp>
      <p:sp>
        <p:nvSpPr>
          <p:cNvPr id="11" name="Text Placeholder 2">
            <a:extLst>
              <a:ext uri="{FF2B5EF4-FFF2-40B4-BE49-F238E27FC236}">
                <a16:creationId xmlns:a16="http://schemas.microsoft.com/office/drawing/2014/main" id="{F3D1B34F-8E48-FD1F-6CBF-4325362E242C}"/>
              </a:ext>
            </a:extLst>
          </p:cNvPr>
          <p:cNvSpPr txBox="1">
            <a:spLocks/>
          </p:cNvSpPr>
          <p:nvPr/>
        </p:nvSpPr>
        <p:spPr>
          <a:xfrm>
            <a:off x="457200" y="2057400"/>
            <a:ext cx="2971800" cy="5486400"/>
          </a:xfrm>
          <a:prstGeom prst="rect">
            <a:avLst/>
          </a:prstGeom>
          <a:ln w="3175">
            <a:noFill/>
          </a:ln>
        </p:spPr>
        <p:txBody>
          <a:bodyPr vert="horz" lIns="0" tIns="183600" rIns="0" bIns="0" rtlCol="0">
            <a:noAutofit/>
          </a:bodyPr>
          <a:lstStyle>
            <a:lvl1pPr marL="0" indent="0" algn="l" rtl="0" eaLnBrk="1" fontAlgn="base" hangingPunct="1">
              <a:lnSpc>
                <a:spcPct val="110000"/>
              </a:lnSpc>
              <a:spcBef>
                <a:spcPts val="1800"/>
              </a:spcBef>
              <a:spcAft>
                <a:spcPct val="0"/>
              </a:spcAft>
              <a:buClr>
                <a:srgbClr val="001141"/>
              </a:buClr>
              <a:buSzPct val="90000"/>
              <a:buFont typeface="IBM Plex Sans Light" pitchFamily="2" charset="2"/>
              <a:buNone/>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marL="182880" indent="-182880" algn="l" rtl="0" eaLnBrk="1" fontAlgn="base" hangingPunct="1">
              <a:lnSpc>
                <a:spcPct val="110000"/>
              </a:lnSpc>
              <a:spcBef>
                <a:spcPts val="1200"/>
              </a:spcBef>
              <a:spcAft>
                <a:spcPct val="0"/>
              </a:spcAft>
              <a:buClr>
                <a:srgbClr val="001141"/>
              </a:buClr>
              <a:buSzPct val="100000"/>
              <a:buFont typeface="IBM Plex Sans Light" charset="-12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2pPr>
            <a:lvl3pPr marL="365760" indent="-182880" algn="l" rtl="0" eaLnBrk="1" fontAlgn="base" hangingPunct="1">
              <a:lnSpc>
                <a:spcPct val="110000"/>
              </a:lnSpc>
              <a:spcBef>
                <a:spcPts val="0"/>
              </a:spcBef>
              <a:spcAft>
                <a:spcPct val="0"/>
              </a:spcAft>
              <a:buClr>
                <a:srgbClr val="001141"/>
              </a:buClr>
              <a:buSzPct val="100000"/>
              <a:buFont typeface="IBM Plex Sans Light"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3pPr>
            <a:lvl4pPr marL="548640" indent="-182880" algn="l" rtl="0" eaLnBrk="1" fontAlgn="base" hangingPunct="1">
              <a:lnSpc>
                <a:spcPct val="110000"/>
              </a:lnSpc>
              <a:spcBef>
                <a:spcPts val="0"/>
              </a:spcBef>
              <a:spcAft>
                <a:spcPct val="0"/>
              </a:spcAft>
              <a:buClr>
                <a:srgbClr val="001141"/>
              </a:buClr>
              <a:buSzPct val="100000"/>
              <a:buFont typeface="IBM Plex Sans Light" charset="-120"/>
              <a:buChar char="–"/>
              <a:tabLst/>
              <a:defRPr sz="1600" b="0" i="0" baseline="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4pPr>
            <a:lvl5pPr marL="731520" indent="-182880" algn="l" rtl="0" eaLnBrk="1" fontAlgn="base" hangingPunct="1">
              <a:lnSpc>
                <a:spcPct val="110000"/>
              </a:lnSpc>
              <a:spcBef>
                <a:spcPts val="0"/>
              </a:spcBef>
              <a:spcAft>
                <a:spcPct val="0"/>
              </a:spcAft>
              <a:buClr>
                <a:srgbClr val="001141"/>
              </a:buClr>
              <a:buFont typeface="Arial" panose="020B0604020202020204" pitchFamily="34" charset="0"/>
              <a:buChar char="•"/>
              <a:tabLst/>
              <a:defRPr sz="1600" b="0" i="0">
                <a:solidFill>
                  <a:schemeClr val="tx1"/>
                </a:solidFill>
                <a:latin typeface="IBM Plex Sans Light" panose="020B0403050203000203" pitchFamily="34" charset="0"/>
                <a:ea typeface="IBM Plex Sans Light" panose="020B0403050203000203" pitchFamily="34" charset="0"/>
                <a:cs typeface="IBM Plex Sans Light" panose="020B0403050203000203" pitchFamily="34" charset="0"/>
              </a:defRPr>
            </a:lvl5pPr>
            <a:lvl6pPr marL="2533954" indent="-207472" algn="l" rtl="0" eaLnBrk="1" fontAlgn="base" hangingPunct="1">
              <a:spcBef>
                <a:spcPct val="20000"/>
              </a:spcBef>
              <a:spcAft>
                <a:spcPct val="0"/>
              </a:spcAft>
              <a:buClr>
                <a:schemeClr val="bg1"/>
              </a:buClr>
              <a:buChar char="»"/>
              <a:defRPr sz="2030">
                <a:solidFill>
                  <a:schemeClr val="bg1"/>
                </a:solidFill>
                <a:latin typeface="IBM Plex Sans Light" charset="0"/>
              </a:defRPr>
            </a:lvl6pPr>
            <a:lvl7pPr marL="311406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7pPr>
            <a:lvl8pPr marL="3694176" indent="-207472" algn="l" rtl="0" eaLnBrk="1" fontAlgn="base" hangingPunct="1">
              <a:spcBef>
                <a:spcPct val="20000"/>
              </a:spcBef>
              <a:spcAft>
                <a:spcPct val="0"/>
              </a:spcAft>
              <a:buClr>
                <a:schemeClr val="bg1"/>
              </a:buClr>
              <a:buChar char="»"/>
              <a:defRPr sz="2030">
                <a:solidFill>
                  <a:schemeClr val="bg1"/>
                </a:solidFill>
                <a:latin typeface="IBM Plex Sans Light" charset="0"/>
              </a:defRPr>
            </a:lvl8pPr>
            <a:lvl9pPr marL="4274288" indent="-207472" algn="l" rtl="0" eaLnBrk="1" fontAlgn="base" hangingPunct="1">
              <a:spcBef>
                <a:spcPct val="20000"/>
              </a:spcBef>
              <a:spcAft>
                <a:spcPct val="0"/>
              </a:spcAft>
              <a:buClr>
                <a:schemeClr val="bg1"/>
              </a:buClr>
              <a:buChar char="»"/>
              <a:defRPr sz="2030">
                <a:solidFill>
                  <a:schemeClr val="bg1"/>
                </a:solidFill>
                <a:latin typeface="IBM Plex Sans Light" charset="0"/>
              </a:defRPr>
            </a:lvl9pPr>
          </a:lstStyle>
          <a:p>
            <a:pPr defTabSz="914400">
              <a:spcBef>
                <a:spcPts val="0"/>
              </a:spcBef>
            </a:pPr>
            <a:r>
              <a:rPr lang="en-US" sz="2800" kern="0" dirty="0">
                <a:ea typeface="Times New Roman" panose="02020603050405020304" pitchFamily="18" charset="0"/>
                <a:cs typeface="Calibri" panose="020F0502020204030204" pitchFamily="34" charset="0"/>
              </a:rPr>
              <a:t>Go after opportunities that were previously “off limits”—such as applications and processes in core systems.</a:t>
            </a:r>
            <a:endParaRPr lang="en-IN" sz="2800" kern="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6462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DCFD670-A5A6-E264-535C-61AA55CCBCED}"/>
              </a:ext>
            </a:extLst>
          </p:cNvPr>
          <p:cNvSpPr>
            <a:spLocks noGrp="1"/>
          </p:cNvSpPr>
          <p:nvPr>
            <p:ph idx="1"/>
          </p:nvPr>
        </p:nvSpPr>
        <p:spPr>
          <a:xfrm>
            <a:off x="7772400" y="4114800"/>
            <a:ext cx="5861305" cy="3546573"/>
          </a:xfrm>
        </p:spPr>
        <p:txBody>
          <a:bodyPr/>
          <a:lstStyle/>
          <a:p>
            <a:r>
              <a:rPr lang="en-US" sz="3200" dirty="0"/>
              <a:t>Operations.</a:t>
            </a:r>
          </a:p>
          <a:p>
            <a:r>
              <a:rPr lang="en-US" sz="3200" dirty="0"/>
              <a:t>Strategy.</a:t>
            </a:r>
          </a:p>
          <a:p>
            <a:r>
              <a:rPr lang="en-US" sz="3200" b="1" dirty="0">
                <a:solidFill>
                  <a:schemeClr val="accent5"/>
                </a:solidFill>
                <a:latin typeface="IBM Plex Sans SmBld" panose="020B0503050203000203" pitchFamily="34" charset="0"/>
              </a:rPr>
              <a:t>Transformation. </a:t>
            </a:r>
          </a:p>
        </p:txBody>
      </p:sp>
      <p:sp>
        <p:nvSpPr>
          <p:cNvPr id="16" name="Title 1">
            <a:extLst>
              <a:ext uri="{FF2B5EF4-FFF2-40B4-BE49-F238E27FC236}">
                <a16:creationId xmlns:a16="http://schemas.microsoft.com/office/drawing/2014/main" id="{1924F7B2-4DE2-D143-BEFB-71BD13F9E4EC}"/>
              </a:ext>
            </a:extLst>
          </p:cNvPr>
          <p:cNvSpPr txBox="1">
            <a:spLocks/>
          </p:cNvSpPr>
          <p:nvPr/>
        </p:nvSpPr>
        <p:spPr>
          <a:xfrm>
            <a:off x="996695" y="4294531"/>
            <a:ext cx="6008914" cy="2465614"/>
          </a:xfrm>
          <a:prstGeom prst="rect">
            <a:avLst/>
          </a:prstGeom>
        </p:spPr>
        <p:txBody>
          <a:bodyPr vert="horz" lIns="0" tIns="0" rIns="0" bIns="0" rtlCol="0" anchor="t">
            <a:noAutofit/>
          </a:bodyPr>
          <a:lstStyle>
            <a:lvl1pPr algn="l" rtl="0" eaLnBrk="1" fontAlgn="base" hangingPunct="1">
              <a:lnSpc>
                <a:spcPct val="90000"/>
              </a:lnSpc>
              <a:spcBef>
                <a:spcPct val="0"/>
              </a:spcBef>
              <a:spcAft>
                <a:spcPct val="0"/>
              </a:spcAft>
              <a:defRPr sz="15360" b="0" i="0">
                <a:solidFill>
                  <a:schemeClr val="accent2"/>
                </a:solidFill>
                <a:latin typeface="IBM Plex Sans Light" panose="020B04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lnSpc>
                <a:spcPct val="110000"/>
              </a:lnSpc>
            </a:pPr>
            <a:endParaRPr lang="en-US" sz="2000" kern="0" dirty="0">
              <a:solidFill>
                <a:schemeClr val="tx1"/>
              </a:solidFill>
              <a:latin typeface="IBM Plex Sans Medm" panose="020B0503050203000203" pitchFamily="34" charset="0"/>
            </a:endParaRPr>
          </a:p>
        </p:txBody>
      </p:sp>
      <p:sp>
        <p:nvSpPr>
          <p:cNvPr id="3" name="Title 1">
            <a:extLst>
              <a:ext uri="{FF2B5EF4-FFF2-40B4-BE49-F238E27FC236}">
                <a16:creationId xmlns:a16="http://schemas.microsoft.com/office/drawing/2014/main" id="{16C73689-59D1-AE70-4801-DCA756624FDD}"/>
              </a:ext>
            </a:extLst>
          </p:cNvPr>
          <p:cNvSpPr txBox="1">
            <a:spLocks/>
          </p:cNvSpPr>
          <p:nvPr/>
        </p:nvSpPr>
        <p:spPr>
          <a:xfrm>
            <a:off x="457200" y="457200"/>
            <a:ext cx="10744200" cy="2667000"/>
          </a:xfrm>
          <a:prstGeom prst="rect">
            <a:avLst/>
          </a:prstGeom>
        </p:spPr>
        <p:txBody>
          <a:bodyPr vert="horz" lIns="0" tIns="0" rIns="0" bIns="0" rtlCol="0" anchor="t">
            <a:noAutofit/>
          </a:bodyPr>
          <a:lstStyle>
            <a:lvl1pPr algn="l" rtl="0" eaLnBrk="1" fontAlgn="base" hangingPunct="1">
              <a:lnSpc>
                <a:spcPct val="100000"/>
              </a:lnSpc>
              <a:spcBef>
                <a:spcPct val="0"/>
              </a:spcBef>
              <a:spcAft>
                <a:spcPct val="0"/>
              </a:spcAft>
              <a:defRPr sz="5400" b="0" i="0">
                <a:solidFill>
                  <a:schemeClr val="accent3"/>
                </a:solidFill>
                <a:latin typeface="IBM Plex Sans ExtLt" panose="020B0303050203000203" pitchFamily="34" charset="0"/>
                <a:ea typeface="IBM Plex Sans Light" panose="020B0403050203000203" pitchFamily="34" charset="0"/>
                <a:cs typeface="IBM Plex Sans Light" panose="020B0403050203000203" pitchFamily="34" charset="0"/>
              </a:defRPr>
            </a:lvl1pPr>
            <a:lvl2pPr algn="l" rtl="0" eaLnBrk="1" fontAlgn="base" hangingPunct="1">
              <a:lnSpc>
                <a:spcPct val="90000"/>
              </a:lnSpc>
              <a:spcBef>
                <a:spcPct val="0"/>
              </a:spcBef>
              <a:spcAft>
                <a:spcPct val="0"/>
              </a:spcAft>
              <a:defRPr sz="3552">
                <a:solidFill>
                  <a:srgbClr val="191919"/>
                </a:solidFill>
                <a:latin typeface="IBM Plex Sans Light" pitchFamily="34" charset="0"/>
              </a:defRPr>
            </a:lvl2pPr>
            <a:lvl3pPr algn="l" rtl="0" eaLnBrk="1" fontAlgn="base" hangingPunct="1">
              <a:lnSpc>
                <a:spcPct val="90000"/>
              </a:lnSpc>
              <a:spcBef>
                <a:spcPct val="0"/>
              </a:spcBef>
              <a:spcAft>
                <a:spcPct val="0"/>
              </a:spcAft>
              <a:defRPr sz="3552">
                <a:solidFill>
                  <a:srgbClr val="191919"/>
                </a:solidFill>
                <a:latin typeface="IBM Plex Sans Light" pitchFamily="34" charset="0"/>
              </a:defRPr>
            </a:lvl3pPr>
            <a:lvl4pPr algn="l" rtl="0" eaLnBrk="1" fontAlgn="base" hangingPunct="1">
              <a:lnSpc>
                <a:spcPct val="90000"/>
              </a:lnSpc>
              <a:spcBef>
                <a:spcPct val="0"/>
              </a:spcBef>
              <a:spcAft>
                <a:spcPct val="0"/>
              </a:spcAft>
              <a:defRPr sz="3552">
                <a:solidFill>
                  <a:srgbClr val="191919"/>
                </a:solidFill>
                <a:latin typeface="IBM Plex Sans Light" pitchFamily="34" charset="0"/>
              </a:defRPr>
            </a:lvl4pPr>
            <a:lvl5pPr algn="l" rtl="0" eaLnBrk="1" fontAlgn="base" hangingPunct="1">
              <a:lnSpc>
                <a:spcPct val="90000"/>
              </a:lnSpc>
              <a:spcBef>
                <a:spcPct val="0"/>
              </a:spcBef>
              <a:spcAft>
                <a:spcPct val="0"/>
              </a:spcAft>
              <a:defRPr sz="3552">
                <a:solidFill>
                  <a:srgbClr val="191919"/>
                </a:solidFill>
                <a:latin typeface="IBM Plex Sans Light" pitchFamily="34" charset="0"/>
              </a:defRPr>
            </a:lvl5pPr>
            <a:lvl6pPr marL="580109" algn="l" rtl="0" eaLnBrk="1" fontAlgn="base" hangingPunct="1">
              <a:lnSpc>
                <a:spcPct val="90000"/>
              </a:lnSpc>
              <a:spcBef>
                <a:spcPct val="0"/>
              </a:spcBef>
              <a:spcAft>
                <a:spcPct val="0"/>
              </a:spcAft>
              <a:defRPr sz="3552">
                <a:solidFill>
                  <a:srgbClr val="191919"/>
                </a:solidFill>
                <a:latin typeface="IBM Plex Sans Light" pitchFamily="34" charset="0"/>
              </a:defRPr>
            </a:lvl6pPr>
            <a:lvl7pPr marL="1160222" algn="l" rtl="0" eaLnBrk="1" fontAlgn="base" hangingPunct="1">
              <a:lnSpc>
                <a:spcPct val="90000"/>
              </a:lnSpc>
              <a:spcBef>
                <a:spcPct val="0"/>
              </a:spcBef>
              <a:spcAft>
                <a:spcPct val="0"/>
              </a:spcAft>
              <a:defRPr sz="3552">
                <a:solidFill>
                  <a:srgbClr val="191919"/>
                </a:solidFill>
                <a:latin typeface="IBM Plex Sans Light" pitchFamily="34" charset="0"/>
              </a:defRPr>
            </a:lvl7pPr>
            <a:lvl8pPr marL="1740331" algn="l" rtl="0" eaLnBrk="1" fontAlgn="base" hangingPunct="1">
              <a:lnSpc>
                <a:spcPct val="90000"/>
              </a:lnSpc>
              <a:spcBef>
                <a:spcPct val="0"/>
              </a:spcBef>
              <a:spcAft>
                <a:spcPct val="0"/>
              </a:spcAft>
              <a:defRPr sz="3552">
                <a:solidFill>
                  <a:srgbClr val="191919"/>
                </a:solidFill>
                <a:latin typeface="IBM Plex Sans Light" pitchFamily="34" charset="0"/>
              </a:defRPr>
            </a:lvl8pPr>
            <a:lvl9pPr marL="2320442" algn="l" rtl="0" eaLnBrk="1" fontAlgn="base" hangingPunct="1">
              <a:lnSpc>
                <a:spcPct val="90000"/>
              </a:lnSpc>
              <a:spcBef>
                <a:spcPct val="0"/>
              </a:spcBef>
              <a:spcAft>
                <a:spcPct val="0"/>
              </a:spcAft>
              <a:defRPr sz="3552">
                <a:solidFill>
                  <a:srgbClr val="191919"/>
                </a:solidFill>
                <a:latin typeface="IBM Plex Sans Light" pitchFamily="34" charset="0"/>
              </a:defRPr>
            </a:lvl9pPr>
          </a:lstStyle>
          <a:p>
            <a:pPr defTabSz="914400"/>
            <a:r>
              <a:rPr lang="en-US" sz="8000" kern="0" dirty="0">
                <a:solidFill>
                  <a:schemeClr val="tx1"/>
                </a:solidFill>
              </a:rPr>
              <a:t>Three things</a:t>
            </a:r>
            <a:br>
              <a:rPr lang="en-US" sz="4400" kern="0" dirty="0">
                <a:solidFill>
                  <a:schemeClr val="tx1"/>
                </a:solidFill>
              </a:rPr>
            </a:br>
            <a:endParaRPr lang="en-US" sz="1600" kern="0" dirty="0">
              <a:solidFill>
                <a:schemeClr val="tx1"/>
              </a:solidFill>
              <a:latin typeface="IBM Plex Sans Medm" panose="020B0503050203000203" pitchFamily="34" charset="0"/>
            </a:endParaRPr>
          </a:p>
        </p:txBody>
      </p:sp>
    </p:spTree>
    <p:extLst>
      <p:ext uri="{BB962C8B-B14F-4D97-AF65-F5344CB8AC3E}">
        <p14:creationId xmlns:p14="http://schemas.microsoft.com/office/powerpoint/2010/main" val="321021010"/>
      </p:ext>
    </p:extLst>
  </p:cSld>
  <p:clrMapOvr>
    <a:masterClrMapping/>
  </p:clrMapOvr>
</p:sld>
</file>

<file path=ppt/theme/theme1.xml><?xml version="1.0" encoding="utf-8"?>
<a:theme xmlns:a="http://schemas.openxmlformats.org/drawingml/2006/main" name="[1] Dividers ">
  <a:themeElements>
    <a:clrScheme name="Custom 4">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D6864A76-11A7-544B-89AF-EC0F8858D672}"/>
    </a:ext>
  </a:extLst>
</a:theme>
</file>

<file path=ppt/theme/theme10.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2.xml><?xml version="1.0" encoding="utf-8"?>
<a:theme xmlns:a="http://schemas.openxmlformats.org/drawingml/2006/main" name="[2] 4-column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1D5ED3C-73A5-D749-97FF-AEEEBD0D7824}"/>
    </a:ext>
  </a:extLst>
</a:theme>
</file>

<file path=ppt/theme/theme3.xml><?xml version="1.0" encoding="utf-8"?>
<a:theme xmlns:a="http://schemas.openxmlformats.org/drawingml/2006/main" name="[3] 3-column layout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56151070-FE72-D146-AFD4-9649937BC71F}"/>
    </a:ext>
  </a:extLst>
</a:theme>
</file>

<file path=ppt/theme/theme4.xml><?xml version="1.0" encoding="utf-8"?>
<a:theme xmlns:a="http://schemas.openxmlformats.org/drawingml/2006/main" name="[4] small box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CB7A5B9D-F1BC-A148-A44B-A32ADB2ADDA6}"/>
    </a:ext>
  </a:extLst>
</a:theme>
</file>

<file path=ppt/theme/theme5.xml><?xml version="1.0" encoding="utf-8"?>
<a:theme xmlns:a="http://schemas.openxmlformats.org/drawingml/2006/main" name="[5]  1:4_3:4">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1AB74E32-C93F-4041-A24B-3841BE185CAC}"/>
    </a:ext>
  </a:extLst>
</a:theme>
</file>

<file path=ppt/theme/theme6.xml><?xml version="1.0" encoding="utf-8"?>
<a:theme xmlns:a="http://schemas.openxmlformats.org/drawingml/2006/main" name="[6] 1:2_1:2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44AF4DC5-66D0-DC4B-AE29-5D090C439002}"/>
    </a:ext>
  </a:extLst>
</a:theme>
</file>

<file path=ppt/theme/theme7.xml><?xml version="1.0" encoding="utf-8"?>
<a:theme xmlns:a="http://schemas.openxmlformats.org/drawingml/2006/main" name="7 combo slides">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noAutofit/>
      </a:bodyPr>
      <a:lstStyle>
        <a:defPPr algn="l">
          <a:lnSpc>
            <a:spcPct val="110000"/>
          </a:lnSpc>
          <a:spcBef>
            <a:spcPts val="1800"/>
          </a:spcBef>
          <a:defRPr sz="1800" dirty="0" err="1"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FC88F25D-729D-0049-916D-E960318E4D6F}"/>
    </a:ext>
  </a:extLst>
</a:theme>
</file>

<file path=ppt/theme/theme8.xml><?xml version="1.0" encoding="utf-8"?>
<a:theme xmlns:a="http://schemas.openxmlformats.org/drawingml/2006/main" name="Covers, ©, end slides ">
  <a:themeElements>
    <a:clrScheme name="color experiment">
      <a:dk1>
        <a:srgbClr val="FFFFFF"/>
      </a:dk1>
      <a:lt1>
        <a:srgbClr val="000000"/>
      </a:lt1>
      <a:dk2>
        <a:srgbClr val="E5F6FF"/>
      </a:dk2>
      <a:lt2>
        <a:srgbClr val="001D6C"/>
      </a:lt2>
      <a:accent1>
        <a:srgbClr val="0961FD"/>
      </a:accent1>
      <a:accent2>
        <a:srgbClr val="A56EFE"/>
      </a:accent2>
      <a:accent3>
        <a:srgbClr val="001D6C"/>
      </a:accent3>
      <a:accent4>
        <a:srgbClr val="009D99"/>
      </a:accent4>
      <a:accent5>
        <a:srgbClr val="32B0FF"/>
      </a:accent5>
      <a:accent6>
        <a:srgbClr val="8D8C8C"/>
      </a:accent6>
      <a:hlink>
        <a:srgbClr val="0F62FE"/>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1192E8"/>
        </a:solidFill>
        <a:ln w="19050">
          <a:noFill/>
          <a:headEnd type="none" w="med" len="med"/>
          <a:tailEnd type="none" w="med" len="med"/>
        </a:ln>
        <a:effectLst/>
      </a:spPr>
      <a:bodyPr vert="horz" wrap="square" lIns="91440" tIns="91440" rIns="91440" bIns="9144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System Font Regular"/>
          <a:buNone/>
          <a:tabLst/>
          <a:defRPr kumimoji="0" sz="1400" b="0" i="0" u="none" strike="noStrike" cap="none" normalizeH="0" baseline="0" dirty="0">
            <a:ln>
              <a:noFill/>
            </a:ln>
            <a:solidFill>
              <a:schemeClr val="bg1"/>
            </a:solidFill>
            <a:effectLst/>
            <a:latin typeface="+mn-lt"/>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tx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lIns="0" tIns="0" rIns="0" bIns="0" rtlCol="0">
        <a:spAutoFit/>
      </a:bodyPr>
      <a:lstStyle>
        <a:defPPr algn="l">
          <a:lnSpc>
            <a:spcPct val="110000"/>
          </a:lnSpc>
          <a:spcBef>
            <a:spcPts val="1800"/>
          </a:spcBef>
          <a:defRPr sz="1800" dirty="0" smtClean="0">
            <a:solidFill>
              <a:schemeClr val="tx1"/>
            </a:solidFill>
            <a:latin typeface="+mn-lt"/>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Best Practices" id="{11BDCC63-9F65-844F-BAC1-7FFCFB922AD0}" vid="{658BCC14-4155-BD4E-9584-5BAE3402D225}"/>
    </a:ext>
  </a:extLst>
</a:theme>
</file>

<file path=ppt/theme/theme9.xml><?xml version="1.0" encoding="utf-8"?>
<a:theme xmlns:a="http://schemas.openxmlformats.org/drawingml/2006/main" name="IBM BxD 2018 black background">
  <a:themeElements>
    <a:clrScheme name="Custom 3">
      <a:dk1>
        <a:srgbClr val="FFFFFF"/>
      </a:dk1>
      <a:lt1>
        <a:srgbClr val="000000"/>
      </a:lt1>
      <a:dk2>
        <a:srgbClr val="525252"/>
      </a:dk2>
      <a:lt2>
        <a:srgbClr val="F4F4F4"/>
      </a:lt2>
      <a:accent1>
        <a:srgbClr val="0F62FE"/>
      </a:accent1>
      <a:accent2>
        <a:srgbClr val="002D9C"/>
      </a:accent2>
      <a:accent3>
        <a:srgbClr val="D02670"/>
      </a:accent3>
      <a:accent4>
        <a:srgbClr val="8A3FFC"/>
      </a:accent4>
      <a:accent5>
        <a:srgbClr val="007D79"/>
      </a:accent5>
      <a:accent6>
        <a:srgbClr val="697077"/>
      </a:accent6>
      <a:hlink>
        <a:srgbClr val="4589FF"/>
      </a:hlink>
      <a:folHlink>
        <a:srgbClr val="6F6F6F"/>
      </a:folHlink>
    </a:clrScheme>
    <a:fontScheme name="IBM Plex">
      <a:majorFont>
        <a:latin typeface="IBM Plex Sans Light"/>
        <a:ea typeface=""/>
        <a:cs typeface=""/>
      </a:majorFont>
      <a:minorFont>
        <a:latin typeface="IBM Plex Sans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a:solidFill>
            <a:schemeClr val="bg1"/>
          </a:solidFill>
          <a:headEnd type="none" w="med" len="med"/>
          <a:tailEnd type="none" w="med" len="med"/>
        </a:ln>
        <a:effectLst/>
      </a:spPr>
      <a:bodyPr vert="horz" wrap="square" lIns="36000" tIns="36000" rIns="36000" bIns="36000" numCol="1" rtlCol="0"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sz="2000" b="0" i="0" u="none" strike="noStrike" cap="none" normalizeH="0" baseline="0" dirty="0" smtClean="0">
            <a:ln>
              <a:noFill/>
            </a:ln>
            <a:solidFill>
              <a:srgbClr val="191919"/>
            </a:solidFill>
            <a:effectLst/>
            <a:latin typeface="IBM Plex Sans" pitchFamily="34" charset="0"/>
          </a:defRPr>
        </a:defPPr>
      </a:lstStyle>
      <a:style>
        <a:lnRef idx="2">
          <a:schemeClr val="accent6"/>
        </a:lnRef>
        <a:fillRef idx="1">
          <a:schemeClr val="lt1"/>
        </a:fillRef>
        <a:effectRef idx="0">
          <a:schemeClr val="accent6"/>
        </a:effectRef>
        <a:fontRef idx="minor">
          <a:schemeClr val="dk1"/>
        </a:fontRef>
      </a:style>
    </a:spDef>
    <a:lnDef>
      <a:spPr bwMode="auto">
        <a:ln w="19050">
          <a:solidFill>
            <a:schemeClr val="bg1"/>
          </a:solidFill>
          <a:headEnd type="none" w="med" len="med"/>
          <a:tailEnd type="none" w="med" len="med"/>
        </a:ln>
        <a:effectLst/>
      </a:spPr>
      <a:bodyPr/>
      <a:lstStyle/>
      <a:style>
        <a:lnRef idx="1">
          <a:schemeClr val="dk1"/>
        </a:lnRef>
        <a:fillRef idx="0">
          <a:schemeClr val="dk1"/>
        </a:fillRef>
        <a:effectRef idx="0">
          <a:schemeClr val="dk1"/>
        </a:effectRef>
        <a:fontRef idx="minor">
          <a:schemeClr val="tx1"/>
        </a:fontRef>
      </a:style>
    </a:lnDef>
    <a:txDef>
      <a:spPr>
        <a:noFill/>
      </a:spPr>
      <a:bodyPr wrap="square" rtlCol="0">
        <a:spAutoFit/>
      </a:bodyPr>
      <a:lstStyle>
        <a:defPPr>
          <a:defRPr sz="1400" dirty="0" smtClean="0">
            <a:solidFill>
              <a:schemeClr val="bg1"/>
            </a:solidFill>
            <a:latin typeface="IBM Plex Sans" charset="0"/>
            <a:ea typeface="IBM Plex Sans" charset="0"/>
            <a:cs typeface="IBM Plex Sans" charset="0"/>
          </a:defRPr>
        </a:defPPr>
      </a:lstStyle>
    </a:txDef>
  </a:objectDefaults>
  <a:extraClrSchemeLst/>
  <a:custClrLst>
    <a:custClr name="Grey100">
      <a:srgbClr val="161616"/>
    </a:custClr>
    <a:custClr name="Grey90">
      <a:srgbClr val="262626"/>
    </a:custClr>
    <a:custClr name="Grey80">
      <a:srgbClr val="393939"/>
    </a:custClr>
    <a:custClr name="Grey70">
      <a:srgbClr val="525252"/>
    </a:custClr>
    <a:custClr name="Grey60">
      <a:srgbClr val="6F6F6F"/>
    </a:custClr>
    <a:custClr name="Grey50">
      <a:srgbClr val="8D8D8D"/>
    </a:custClr>
    <a:custClr name="Grey40">
      <a:srgbClr val="A8A8A8"/>
    </a:custClr>
    <a:custClr name="Grey30">
      <a:srgbClr val="C6C6C6"/>
    </a:custClr>
    <a:custClr name="Grey20">
      <a:srgbClr val="E0E0E0"/>
    </a:custClr>
    <a:custClr name="Grey10">
      <a:srgbClr val="F4F4F4"/>
    </a:custClr>
    <a:custClr name="Blue100">
      <a:srgbClr val="001141"/>
    </a:custClr>
    <a:custClr name="Blue90">
      <a:srgbClr val="001D6C"/>
    </a:custClr>
    <a:custClr name="Blue80">
      <a:srgbClr val="002D9C"/>
    </a:custClr>
    <a:custClr name="Blue70">
      <a:srgbClr val="0043CE"/>
    </a:custClr>
    <a:custClr name="Blue60">
      <a:srgbClr val="0F62FE"/>
    </a:custClr>
    <a:custClr name="Cyan50">
      <a:srgbClr val="1192E8"/>
    </a:custClr>
    <a:custClr name="Cyan40">
      <a:srgbClr val="33B1FF"/>
    </a:custClr>
    <a:custClr name="Cyan30">
      <a:srgbClr val="82CFFF"/>
    </a:custClr>
    <a:custClr name="Cyan20">
      <a:srgbClr val="BAE6FF"/>
    </a:custClr>
    <a:custClr name="Cyan10">
      <a:srgbClr val="E5F6FF"/>
    </a:custClr>
    <a:custClr name="Red60">
      <a:srgbClr val="DA1E28"/>
    </a:custClr>
    <a:custClr name="Red50">
      <a:srgbClr val="FA4D56"/>
    </a:custClr>
    <a:custClr name="Red30">
      <a:srgbClr val="FFB3B8"/>
    </a:custClr>
    <a:custClr name="Red20">
      <a:srgbClr val="FFD7D9"/>
    </a:custClr>
    <a:custClr name="Red10">
      <a:srgbClr val="FFF1F1"/>
    </a:custClr>
    <a:custClr name="Magenta60">
      <a:srgbClr val="D02670"/>
    </a:custClr>
    <a:custClr name="Magenta50">
      <a:srgbClr val="EE5396"/>
    </a:custClr>
    <a:custClr name="Magenta30">
      <a:srgbClr val="FFAFD2"/>
    </a:custClr>
    <a:custClr name="Magenta20">
      <a:srgbClr val="FFD6E8"/>
    </a:custClr>
    <a:custClr name="Magenta10">
      <a:srgbClr val="FFF0F7"/>
    </a:custClr>
    <a:custClr name="Purple60">
      <a:srgbClr val="8A3FFC"/>
    </a:custClr>
    <a:custClr name="Purple50">
      <a:srgbClr val="A56EFF"/>
    </a:custClr>
    <a:custClr name="Purple30">
      <a:srgbClr val="D4BBFF"/>
    </a:custClr>
    <a:custClr name="Purple20">
      <a:srgbClr val="E8DAFF"/>
    </a:custClr>
    <a:custClr name="Purple10">
      <a:srgbClr val="F6F2FF"/>
    </a:custClr>
    <a:custClr name="Teal60">
      <a:srgbClr val="007D79"/>
    </a:custClr>
    <a:custClr name="Teal50">
      <a:srgbClr val="009D9A"/>
    </a:custClr>
    <a:custClr name="Teal30">
      <a:srgbClr val="3DDBD9"/>
    </a:custClr>
    <a:custClr name="Teal20">
      <a:srgbClr val="9EF0F0"/>
    </a:custClr>
    <a:custClr name="Teal10">
      <a:srgbClr val="D9FBFB"/>
    </a:custClr>
    <a:custClr name="Green60">
      <a:srgbClr val="198038"/>
    </a:custClr>
    <a:custClr name="Green50">
      <a:srgbClr val="24A148"/>
    </a:custClr>
    <a:custClr name="Green30">
      <a:srgbClr val="6FDC8C"/>
    </a:custClr>
    <a:custClr name="Green20">
      <a:srgbClr val="A7F0BA"/>
    </a:custClr>
    <a:custClr name="Green10">
      <a:srgbClr val="DEFBE6"/>
    </a:custClr>
    <a:custClr name="Yellow30">
      <a:srgbClr val="F1C21B"/>
    </a:custClr>
    <a:custClr name="Yellow20">
      <a:srgbClr val="FDDC69"/>
    </a:custClr>
    <a:custClr name="Yellow10">
      <a:srgbClr val="FCF4D6"/>
    </a:custClr>
    <a:custClr name="Blue20">
      <a:srgbClr val="D0E2FF"/>
    </a:custClr>
    <a:custClr name="Blue10">
      <a:srgbClr val="EDF5FF"/>
    </a:custClr>
  </a:custClrLst>
  <a:extLst>
    <a:ext uri="{05A4C25C-085E-4340-85A3-A5531E510DB2}">
      <thm15:themeFamily xmlns:thm15="http://schemas.microsoft.com/office/thememl/2012/main" name="IBM_Master_Presentation_1124_V01_Plex.pptx" id="{80B8559C-7CF0-5B40-975D-B007EC7BCB16}" vid="{15B3B518-7CF1-234E-B76B-F16347DE476D}"/>
    </a:ext>
  </a:extLst>
</a:theme>
</file>

<file path=ppt/theme/themeOverride1.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IBM January 2015 Presentation Palette">
    <a:dk1>
      <a:srgbClr val="191919"/>
    </a:dk1>
    <a:lt1>
      <a:srgbClr val="FFFFFF"/>
    </a:lt1>
    <a:dk2>
      <a:srgbClr val="666666"/>
    </a:dk2>
    <a:lt2>
      <a:srgbClr val="00B0DA"/>
    </a:lt2>
    <a:accent1>
      <a:srgbClr val="00A6A0"/>
    </a:accent1>
    <a:accent2>
      <a:srgbClr val="8CC63F"/>
    </a:accent2>
    <a:accent3>
      <a:srgbClr val="FDB813"/>
    </a:accent3>
    <a:accent4>
      <a:srgbClr val="F19027"/>
    </a:accent4>
    <a:accent5>
      <a:srgbClr val="F04E37"/>
    </a:accent5>
    <a:accent6>
      <a:srgbClr val="AB1A86"/>
    </a:accent6>
    <a:hlink>
      <a:srgbClr val="00B0DA"/>
    </a:hlink>
    <a:folHlink>
      <a:srgbClr val="7F1C7D"/>
    </a:folHlink>
  </a:clrScheme>
  <a:fontScheme name="2015 IBM Presentation Templat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[1] Dividers </Template>
  <TotalTime>973</TotalTime>
  <Words>1431</Words>
  <Application>Microsoft Macintosh PowerPoint</Application>
  <PresentationFormat>Custom</PresentationFormat>
  <Paragraphs>115</Paragraphs>
  <Slides>13</Slides>
  <Notes>8</Notes>
  <HiddenSlides>0</HiddenSlides>
  <MMClips>0</MMClips>
  <ScaleCrop>false</ScaleCrop>
  <HeadingPairs>
    <vt:vector size="6" baseType="variant">
      <vt:variant>
        <vt:lpstr>Fonts Used</vt:lpstr>
      </vt:variant>
      <vt:variant>
        <vt:i4>13</vt:i4>
      </vt:variant>
      <vt:variant>
        <vt:lpstr>Theme</vt:lpstr>
      </vt:variant>
      <vt:variant>
        <vt:i4>8</vt:i4>
      </vt:variant>
      <vt:variant>
        <vt:lpstr>Slide Titles</vt:lpstr>
      </vt:variant>
      <vt:variant>
        <vt:i4>13</vt:i4>
      </vt:variant>
    </vt:vector>
  </HeadingPairs>
  <TitlesOfParts>
    <vt:vector size="34" baseType="lpstr">
      <vt:lpstr>Arial</vt:lpstr>
      <vt:lpstr>Arial Regular</vt:lpstr>
      <vt:lpstr>Calibri</vt:lpstr>
      <vt:lpstr>IBM Plex Mono ExtLt</vt:lpstr>
      <vt:lpstr>IBM Plex Sans</vt:lpstr>
      <vt:lpstr>IBM Plex Sans ExtLt</vt:lpstr>
      <vt:lpstr>IBM Plex Sans Light</vt:lpstr>
      <vt:lpstr>IBM Plex Sans Medm</vt:lpstr>
      <vt:lpstr>IBM Plex Sans SmBld</vt:lpstr>
      <vt:lpstr>IBM Plex Sans Thin</vt:lpstr>
      <vt:lpstr>IBM Plex Serif Light</vt:lpstr>
      <vt:lpstr>System Font Regular</vt:lpstr>
      <vt:lpstr>Times New Roman</vt:lpstr>
      <vt:lpstr>[1] Dividers </vt:lpstr>
      <vt:lpstr>[2] 4-column </vt:lpstr>
      <vt:lpstr>[3] 3-column layouts</vt:lpstr>
      <vt:lpstr>[4] small boxes</vt:lpstr>
      <vt:lpstr>[5]  1:4_3:4</vt:lpstr>
      <vt:lpstr>[6] 1:2_1:2 </vt:lpstr>
      <vt:lpstr>7 combo slides</vt:lpstr>
      <vt:lpstr>Covers, ©, end slides </vt:lpstr>
      <vt:lpstr>The CEO’s guide to Generative AI:  Application modernization</vt:lpstr>
      <vt:lpstr>Generative AI makes high-value modernization feasible in areas that were previously off limits</vt:lpstr>
      <vt:lpstr>PowerPoint Presentation</vt:lpstr>
      <vt:lpstr>What CEOs need to know</vt:lpstr>
      <vt:lpstr>What CEOs need to do</vt:lpstr>
      <vt:lpstr>PowerPoint Presentation</vt:lpstr>
      <vt:lpstr>What CEOs need to know</vt:lpstr>
      <vt:lpstr>What CEOs need to do</vt:lpstr>
      <vt:lpstr>PowerPoint Presentation</vt:lpstr>
      <vt:lpstr>What CEOs need to know</vt:lpstr>
      <vt:lpstr>What CEOs need to do</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IBV best practices template </dc:title>
  <dc:creator>Rajrohit S Teer</dc:creator>
  <cp:lastModifiedBy>Namit Agrawal</cp:lastModifiedBy>
  <cp:revision>38</cp:revision>
  <cp:lastPrinted>2019-04-25T15:14:05Z</cp:lastPrinted>
  <dcterms:created xsi:type="dcterms:W3CDTF">2023-07-31T08:49:32Z</dcterms:created>
  <dcterms:modified xsi:type="dcterms:W3CDTF">2025-01-31T12:09:44Z</dcterms:modified>
</cp:coreProperties>
</file>