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7.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8.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9.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127" r:id="rId1"/>
    <p:sldMasterId id="2147484134" r:id="rId2"/>
    <p:sldMasterId id="2147484142" r:id="rId3"/>
    <p:sldMasterId id="2147484148" r:id="rId4"/>
    <p:sldMasterId id="2147484154" r:id="rId5"/>
    <p:sldMasterId id="2147483891" r:id="rId6"/>
    <p:sldMasterId id="2147484182" r:id="rId7"/>
    <p:sldMasterId id="2147483988" r:id="rId8"/>
    <p:sldMasterId id="2147484202" r:id="rId9"/>
    <p:sldMasterId id="2147484213" r:id="rId10"/>
  </p:sldMasterIdLst>
  <p:notesMasterIdLst>
    <p:notesMasterId r:id="rId25"/>
  </p:notesMasterIdLst>
  <p:handoutMasterIdLst>
    <p:handoutMasterId r:id="rId26"/>
  </p:handoutMasterIdLst>
  <p:sldIdLst>
    <p:sldId id="2147375265" r:id="rId11"/>
    <p:sldId id="2147375181" r:id="rId12"/>
    <p:sldId id="2147481714" r:id="rId13"/>
    <p:sldId id="2147375373" r:id="rId14"/>
    <p:sldId id="2147481718" r:id="rId15"/>
    <p:sldId id="2147375379" r:id="rId16"/>
    <p:sldId id="2147481715" r:id="rId17"/>
    <p:sldId id="2147481720" r:id="rId18"/>
    <p:sldId id="2147375382" r:id="rId19"/>
    <p:sldId id="2147481716" r:id="rId20"/>
    <p:sldId id="2147481722" r:id="rId21"/>
    <p:sldId id="2147375390" r:id="rId22"/>
    <p:sldId id="2147375367" r:id="rId23"/>
    <p:sldId id="2147375369" r:id="rId24"/>
  </p:sldIdLst>
  <p:sldSz cx="14630400" cy="8229600"/>
  <p:notesSz cx="6858000" cy="9144000"/>
  <p:defaultTextStyle>
    <a:defPPr>
      <a:defRPr lang="en-US"/>
    </a:defPPr>
    <a:lvl1pPr marL="0" algn="l" defTabSz="1097573" rtl="0" eaLnBrk="1" latinLnBrk="0" hangingPunct="1">
      <a:defRPr sz="2160" kern="1200">
        <a:solidFill>
          <a:schemeClr val="tx1"/>
        </a:solidFill>
        <a:latin typeface="+mn-lt"/>
        <a:ea typeface="+mn-ea"/>
        <a:cs typeface="+mn-cs"/>
      </a:defRPr>
    </a:lvl1pPr>
    <a:lvl2pPr marL="548786" algn="l" defTabSz="1097573" rtl="0" eaLnBrk="1" latinLnBrk="0" hangingPunct="1">
      <a:defRPr sz="2160" kern="1200">
        <a:solidFill>
          <a:schemeClr val="tx1"/>
        </a:solidFill>
        <a:latin typeface="+mn-lt"/>
        <a:ea typeface="+mn-ea"/>
        <a:cs typeface="+mn-cs"/>
      </a:defRPr>
    </a:lvl2pPr>
    <a:lvl3pPr marL="1097573" algn="l" defTabSz="1097573" rtl="0" eaLnBrk="1" latinLnBrk="0" hangingPunct="1">
      <a:defRPr sz="2160" kern="1200">
        <a:solidFill>
          <a:schemeClr val="tx1"/>
        </a:solidFill>
        <a:latin typeface="+mn-lt"/>
        <a:ea typeface="+mn-ea"/>
        <a:cs typeface="+mn-cs"/>
      </a:defRPr>
    </a:lvl3pPr>
    <a:lvl4pPr marL="1646358" algn="l" defTabSz="1097573" rtl="0" eaLnBrk="1" latinLnBrk="0" hangingPunct="1">
      <a:defRPr sz="2160" kern="1200">
        <a:solidFill>
          <a:schemeClr val="tx1"/>
        </a:solidFill>
        <a:latin typeface="+mn-lt"/>
        <a:ea typeface="+mn-ea"/>
        <a:cs typeface="+mn-cs"/>
      </a:defRPr>
    </a:lvl4pPr>
    <a:lvl5pPr marL="2195146" algn="l" defTabSz="1097573" rtl="0" eaLnBrk="1" latinLnBrk="0" hangingPunct="1">
      <a:defRPr sz="2160" kern="1200">
        <a:solidFill>
          <a:schemeClr val="tx1"/>
        </a:solidFill>
        <a:latin typeface="+mn-lt"/>
        <a:ea typeface="+mn-ea"/>
        <a:cs typeface="+mn-cs"/>
      </a:defRPr>
    </a:lvl5pPr>
    <a:lvl6pPr marL="2743931" algn="l" defTabSz="1097573" rtl="0" eaLnBrk="1" latinLnBrk="0" hangingPunct="1">
      <a:defRPr sz="2160" kern="1200">
        <a:solidFill>
          <a:schemeClr val="tx1"/>
        </a:solidFill>
        <a:latin typeface="+mn-lt"/>
        <a:ea typeface="+mn-ea"/>
        <a:cs typeface="+mn-cs"/>
      </a:defRPr>
    </a:lvl6pPr>
    <a:lvl7pPr marL="3292718" algn="l" defTabSz="1097573" rtl="0" eaLnBrk="1" latinLnBrk="0" hangingPunct="1">
      <a:defRPr sz="2160" kern="1200">
        <a:solidFill>
          <a:schemeClr val="tx1"/>
        </a:solidFill>
        <a:latin typeface="+mn-lt"/>
        <a:ea typeface="+mn-ea"/>
        <a:cs typeface="+mn-cs"/>
      </a:defRPr>
    </a:lvl7pPr>
    <a:lvl8pPr marL="3841504" algn="l" defTabSz="1097573" rtl="0" eaLnBrk="1" latinLnBrk="0" hangingPunct="1">
      <a:defRPr sz="2160" kern="1200">
        <a:solidFill>
          <a:schemeClr val="tx1"/>
        </a:solidFill>
        <a:latin typeface="+mn-lt"/>
        <a:ea typeface="+mn-ea"/>
        <a:cs typeface="+mn-cs"/>
      </a:defRPr>
    </a:lvl8pPr>
    <a:lvl9pPr marL="4390291" algn="l" defTabSz="1097573"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56F4"/>
    <a:srgbClr val="42BE65"/>
    <a:srgbClr val="D2A106"/>
    <a:srgbClr val="F1C21B"/>
    <a:srgbClr val="24A148"/>
    <a:srgbClr val="83B2FF"/>
    <a:srgbClr val="B28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B0281A-43B1-473C-8DFB-C5E7DEDA5AB8}" v="11" dt="2024-06-27T07:06:54.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81"/>
    <p:restoredTop sz="78781"/>
  </p:normalViewPr>
  <p:slideViewPr>
    <p:cSldViewPr snapToObjects="1">
      <p:cViewPr varScale="1">
        <p:scale>
          <a:sx n="68" d="100"/>
          <a:sy n="68" d="100"/>
        </p:scale>
        <p:origin x="2200" y="216"/>
      </p:cViewPr>
      <p:guideLst>
        <p:guide orient="horz" pos="2592"/>
        <p:guide pos="4608"/>
      </p:guideLst>
    </p:cSldViewPr>
  </p:slideViewPr>
  <p:outlineViewPr>
    <p:cViewPr>
      <p:scale>
        <a:sx n="33" d="100"/>
        <a:sy n="33" d="100"/>
      </p:scale>
      <p:origin x="0" y="-12448"/>
    </p:cViewPr>
  </p:outlineViewPr>
  <p:notesTextViewPr>
    <p:cViewPr>
      <p:scale>
        <a:sx n="125" d="100"/>
        <a:sy n="125" d="100"/>
      </p:scale>
      <p:origin x="0" y="0"/>
    </p:cViewPr>
  </p:notesTextViewPr>
  <p:sorterViewPr>
    <p:cViewPr>
      <p:scale>
        <a:sx n="65" d="100"/>
        <a:sy n="65" d="100"/>
      </p:scale>
      <p:origin x="0" y="0"/>
    </p:cViewPr>
  </p:sorterViewPr>
  <p:notesViewPr>
    <p:cSldViewPr snapToObjects="1">
      <p:cViewPr varScale="1">
        <p:scale>
          <a:sx n="124" d="100"/>
          <a:sy n="124" d="100"/>
        </p:scale>
        <p:origin x="331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695100886166997E-2"/>
          <c:y val="3.1328320802004997E-2"/>
          <c:w val="0.91786141582729497"/>
          <c:h val="0.90183792815371799"/>
        </c:manualLayout>
      </c:layout>
      <c:barChart>
        <c:barDir val="bar"/>
        <c:grouping val="stacked"/>
        <c:varyColors val="0"/>
        <c:ser>
          <c:idx val="0"/>
          <c:order val="0"/>
          <c:tx>
            <c:strRef>
              <c:f>Sheet1!$B$1</c:f>
              <c:strCache>
                <c:ptCount val="1"/>
                <c:pt idx="0">
                  <c:v>answer</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C2A8-564A-8B29-7833AB389E8B}"/>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C2A8-564A-8B29-7833AB389E8B}"/>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C2A8-564A-8B29-7833AB389E8B}"/>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7-C2A8-564A-8B29-7833AB389E8B}"/>
              </c:ext>
            </c:extLst>
          </c:dPt>
          <c:dPt>
            <c:idx val="4"/>
            <c:invertIfNegative val="0"/>
            <c:bubble3D val="0"/>
            <c:spPr>
              <a:solidFill>
                <a:schemeClr val="accent2"/>
              </a:solidFill>
              <a:ln>
                <a:noFill/>
              </a:ln>
              <a:effectLst/>
            </c:spPr>
            <c:extLst>
              <c:ext xmlns:c16="http://schemas.microsoft.com/office/drawing/2014/chart" uri="{C3380CC4-5D6E-409C-BE32-E72D297353CC}">
                <c16:uniqueId val="{00000009-C2A8-564A-8B29-7833AB389E8B}"/>
              </c:ext>
            </c:extLst>
          </c:dPt>
          <c:dPt>
            <c:idx val="5"/>
            <c:invertIfNegative val="0"/>
            <c:bubble3D val="0"/>
            <c:spPr>
              <a:solidFill>
                <a:schemeClr val="accent2"/>
              </a:solidFill>
              <a:ln>
                <a:noFill/>
              </a:ln>
              <a:effectLst/>
            </c:spPr>
            <c:extLst>
              <c:ext xmlns:c16="http://schemas.microsoft.com/office/drawing/2014/chart" uri="{C3380CC4-5D6E-409C-BE32-E72D297353CC}">
                <c16:uniqueId val="{0000000B-C2A8-564A-8B29-7833AB389E8B}"/>
              </c:ext>
            </c:extLst>
          </c:dPt>
          <c:dPt>
            <c:idx val="6"/>
            <c:invertIfNegative val="0"/>
            <c:bubble3D val="0"/>
            <c:spPr>
              <a:solidFill>
                <a:schemeClr val="accent2"/>
              </a:solidFill>
              <a:ln>
                <a:noFill/>
              </a:ln>
              <a:effectLst/>
            </c:spPr>
            <c:extLst>
              <c:ext xmlns:c16="http://schemas.microsoft.com/office/drawing/2014/chart" uri="{C3380CC4-5D6E-409C-BE32-E72D297353CC}">
                <c16:uniqueId val="{0000000D-C2A8-564A-8B29-7833AB389E8B}"/>
              </c:ext>
            </c:extLst>
          </c:dPt>
          <c:dPt>
            <c:idx val="7"/>
            <c:invertIfNegative val="0"/>
            <c:bubble3D val="0"/>
            <c:spPr>
              <a:solidFill>
                <a:schemeClr val="accent2"/>
              </a:solidFill>
              <a:ln>
                <a:noFill/>
              </a:ln>
              <a:effectLst/>
            </c:spPr>
            <c:extLst>
              <c:ext xmlns:c16="http://schemas.microsoft.com/office/drawing/2014/chart" uri="{C3380CC4-5D6E-409C-BE32-E72D297353CC}">
                <c16:uniqueId val="{0000000F-C2A8-564A-8B29-7833AB389E8B}"/>
              </c:ext>
            </c:extLst>
          </c:dPt>
          <c:cat>
            <c:numRef>
              <c:f>Sheet1!$A$2:$A$5</c:f>
              <c:numCache>
                <c:formatCode>General</c:formatCode>
                <c:ptCount val="4"/>
                <c:pt idx="0">
                  <c:v>84</c:v>
                </c:pt>
                <c:pt idx="1">
                  <c:v>76</c:v>
                </c:pt>
                <c:pt idx="2">
                  <c:v>73</c:v>
                </c:pt>
                <c:pt idx="3">
                  <c:v>71</c:v>
                </c:pt>
              </c:numCache>
            </c:numRef>
          </c:cat>
          <c:val>
            <c:numRef>
              <c:f>Sheet1!$B$2:$B$5</c:f>
              <c:numCache>
                <c:formatCode>General</c:formatCode>
                <c:ptCount val="4"/>
                <c:pt idx="0">
                  <c:v>84</c:v>
                </c:pt>
                <c:pt idx="1">
                  <c:v>76</c:v>
                </c:pt>
                <c:pt idx="2">
                  <c:v>73</c:v>
                </c:pt>
                <c:pt idx="3">
                  <c:v>71</c:v>
                </c:pt>
              </c:numCache>
            </c:numRef>
          </c:val>
          <c:extLst>
            <c:ext xmlns:c16="http://schemas.microsoft.com/office/drawing/2014/chart" uri="{C3380CC4-5D6E-409C-BE32-E72D297353CC}">
              <c16:uniqueId val="{00000010-C2A8-564A-8B29-7833AB389E8B}"/>
            </c:ext>
          </c:extLst>
        </c:ser>
        <c:ser>
          <c:idx val="1"/>
          <c:order val="1"/>
          <c:tx>
            <c:strRef>
              <c:f>Sheet1!$C$1</c:f>
              <c:strCache>
                <c:ptCount val="1"/>
                <c:pt idx="0">
                  <c:v>remainder</c:v>
                </c:pt>
              </c:strCache>
            </c:strRef>
          </c:tx>
          <c:spPr>
            <a:solidFill>
              <a:schemeClr val="bg1"/>
            </a:solidFill>
            <a:ln>
              <a:noFill/>
            </a:ln>
            <a:effectLst/>
          </c:spPr>
          <c:invertIfNegative val="0"/>
          <c:dPt>
            <c:idx val="0"/>
            <c:invertIfNegative val="0"/>
            <c:bubble3D val="0"/>
            <c:spPr>
              <a:solidFill>
                <a:srgbClr val="C6C6C6"/>
              </a:solidFill>
              <a:ln>
                <a:noFill/>
              </a:ln>
              <a:effectLst/>
            </c:spPr>
            <c:extLst>
              <c:ext xmlns:c16="http://schemas.microsoft.com/office/drawing/2014/chart" uri="{C3380CC4-5D6E-409C-BE32-E72D297353CC}">
                <c16:uniqueId val="{00000012-C2A8-564A-8B29-7833AB389E8B}"/>
              </c:ext>
            </c:extLst>
          </c:dPt>
          <c:dPt>
            <c:idx val="1"/>
            <c:invertIfNegative val="0"/>
            <c:bubble3D val="0"/>
            <c:spPr>
              <a:solidFill>
                <a:srgbClr val="C6C6C6"/>
              </a:solidFill>
              <a:ln>
                <a:noFill/>
              </a:ln>
              <a:effectLst/>
            </c:spPr>
            <c:extLst>
              <c:ext xmlns:c16="http://schemas.microsoft.com/office/drawing/2014/chart" uri="{C3380CC4-5D6E-409C-BE32-E72D297353CC}">
                <c16:uniqueId val="{00000014-C2A8-564A-8B29-7833AB389E8B}"/>
              </c:ext>
            </c:extLst>
          </c:dPt>
          <c:dPt>
            <c:idx val="2"/>
            <c:invertIfNegative val="0"/>
            <c:bubble3D val="0"/>
            <c:spPr>
              <a:solidFill>
                <a:srgbClr val="C6C6C6"/>
              </a:solidFill>
              <a:ln>
                <a:noFill/>
              </a:ln>
              <a:effectLst/>
            </c:spPr>
            <c:extLst>
              <c:ext xmlns:c16="http://schemas.microsoft.com/office/drawing/2014/chart" uri="{C3380CC4-5D6E-409C-BE32-E72D297353CC}">
                <c16:uniqueId val="{00000016-C2A8-564A-8B29-7833AB389E8B}"/>
              </c:ext>
            </c:extLst>
          </c:dPt>
          <c:dPt>
            <c:idx val="3"/>
            <c:invertIfNegative val="0"/>
            <c:bubble3D val="0"/>
            <c:spPr>
              <a:solidFill>
                <a:srgbClr val="C6C6C6"/>
              </a:solidFill>
              <a:ln>
                <a:noFill/>
              </a:ln>
              <a:effectLst/>
            </c:spPr>
            <c:extLst>
              <c:ext xmlns:c16="http://schemas.microsoft.com/office/drawing/2014/chart" uri="{C3380CC4-5D6E-409C-BE32-E72D297353CC}">
                <c16:uniqueId val="{00000018-C2A8-564A-8B29-7833AB389E8B}"/>
              </c:ext>
            </c:extLst>
          </c:dPt>
          <c:dPt>
            <c:idx val="4"/>
            <c:invertIfNegative val="0"/>
            <c:bubble3D val="0"/>
            <c:spPr>
              <a:solidFill>
                <a:srgbClr val="C6C6C6"/>
              </a:solidFill>
              <a:ln>
                <a:noFill/>
              </a:ln>
              <a:effectLst/>
            </c:spPr>
            <c:extLst>
              <c:ext xmlns:c16="http://schemas.microsoft.com/office/drawing/2014/chart" uri="{C3380CC4-5D6E-409C-BE32-E72D297353CC}">
                <c16:uniqueId val="{0000001A-C2A8-564A-8B29-7833AB389E8B}"/>
              </c:ext>
            </c:extLst>
          </c:dPt>
          <c:dPt>
            <c:idx val="5"/>
            <c:invertIfNegative val="0"/>
            <c:bubble3D val="0"/>
            <c:spPr>
              <a:solidFill>
                <a:srgbClr val="C6C6C6"/>
              </a:solidFill>
              <a:ln>
                <a:noFill/>
              </a:ln>
              <a:effectLst/>
            </c:spPr>
            <c:extLst>
              <c:ext xmlns:c16="http://schemas.microsoft.com/office/drawing/2014/chart" uri="{C3380CC4-5D6E-409C-BE32-E72D297353CC}">
                <c16:uniqueId val="{0000001C-C2A8-564A-8B29-7833AB389E8B}"/>
              </c:ext>
            </c:extLst>
          </c:dPt>
          <c:dPt>
            <c:idx val="6"/>
            <c:invertIfNegative val="0"/>
            <c:bubble3D val="0"/>
            <c:spPr>
              <a:solidFill>
                <a:srgbClr val="C6C6C6"/>
              </a:solidFill>
              <a:ln>
                <a:noFill/>
              </a:ln>
              <a:effectLst/>
            </c:spPr>
            <c:extLst>
              <c:ext xmlns:c16="http://schemas.microsoft.com/office/drawing/2014/chart" uri="{C3380CC4-5D6E-409C-BE32-E72D297353CC}">
                <c16:uniqueId val="{0000001E-C2A8-564A-8B29-7833AB389E8B}"/>
              </c:ext>
            </c:extLst>
          </c:dPt>
          <c:dPt>
            <c:idx val="7"/>
            <c:invertIfNegative val="0"/>
            <c:bubble3D val="0"/>
            <c:spPr>
              <a:solidFill>
                <a:srgbClr val="C6C6C6"/>
              </a:solidFill>
              <a:ln>
                <a:noFill/>
              </a:ln>
              <a:effectLst/>
            </c:spPr>
            <c:extLst>
              <c:ext xmlns:c16="http://schemas.microsoft.com/office/drawing/2014/chart" uri="{C3380CC4-5D6E-409C-BE32-E72D297353CC}">
                <c16:uniqueId val="{00000020-C2A8-564A-8B29-7833AB389E8B}"/>
              </c:ext>
            </c:extLst>
          </c:dPt>
          <c:cat>
            <c:numRef>
              <c:f>Sheet1!$A$2:$A$5</c:f>
              <c:numCache>
                <c:formatCode>General</c:formatCode>
                <c:ptCount val="4"/>
                <c:pt idx="0">
                  <c:v>84</c:v>
                </c:pt>
                <c:pt idx="1">
                  <c:v>76</c:v>
                </c:pt>
                <c:pt idx="2">
                  <c:v>73</c:v>
                </c:pt>
                <c:pt idx="3">
                  <c:v>71</c:v>
                </c:pt>
              </c:numCache>
            </c:numRef>
          </c:cat>
          <c:val>
            <c:numRef>
              <c:f>Sheet1!$C$2:$C$5</c:f>
              <c:numCache>
                <c:formatCode>General</c:formatCode>
                <c:ptCount val="4"/>
                <c:pt idx="0">
                  <c:v>16</c:v>
                </c:pt>
                <c:pt idx="1">
                  <c:v>24</c:v>
                </c:pt>
                <c:pt idx="2">
                  <c:v>27</c:v>
                </c:pt>
                <c:pt idx="3">
                  <c:v>29</c:v>
                </c:pt>
              </c:numCache>
            </c:numRef>
          </c:val>
          <c:extLst>
            <c:ext xmlns:c16="http://schemas.microsoft.com/office/drawing/2014/chart" uri="{C3380CC4-5D6E-409C-BE32-E72D297353CC}">
              <c16:uniqueId val="{00000021-C2A8-564A-8B29-7833AB389E8B}"/>
            </c:ext>
          </c:extLst>
        </c:ser>
        <c:dLbls>
          <c:showLegendKey val="0"/>
          <c:showVal val="0"/>
          <c:showCatName val="0"/>
          <c:showSerName val="0"/>
          <c:showPercent val="0"/>
          <c:showBubbleSize val="0"/>
        </c:dLbls>
        <c:gapWidth val="200"/>
        <c:overlap val="100"/>
        <c:axId val="173310960"/>
        <c:axId val="173312736"/>
      </c:barChart>
      <c:catAx>
        <c:axId val="173310960"/>
        <c:scaling>
          <c:orientation val="maxMin"/>
        </c:scaling>
        <c:delete val="1"/>
        <c:axPos val="l"/>
        <c:numFmt formatCode="General" sourceLinked="1"/>
        <c:majorTickMark val="out"/>
        <c:minorTickMark val="none"/>
        <c:tickLblPos val="nextTo"/>
        <c:crossAx val="173312736"/>
        <c:crosses val="autoZero"/>
        <c:auto val="1"/>
        <c:lblAlgn val="ctr"/>
        <c:lblOffset val="100"/>
        <c:noMultiLvlLbl val="0"/>
      </c:catAx>
      <c:valAx>
        <c:axId val="173312736"/>
        <c:scaling>
          <c:orientation val="minMax"/>
          <c:max val="100"/>
          <c:min val="0"/>
        </c:scaling>
        <c:delete val="0"/>
        <c:axPos val="t"/>
        <c:numFmt formatCode="#,##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IBM Plex Sans" panose="020B0503050000000000" pitchFamily="34" charset="77"/>
                <a:ea typeface="+mn-ea"/>
                <a:cs typeface="+mn-cs"/>
              </a:defRPr>
            </a:pPr>
            <a:endParaRPr lang="en-US"/>
          </a:p>
        </c:txPr>
        <c:crossAx val="173310960"/>
        <c:crosses val="autoZero"/>
        <c:crossBetween val="between"/>
        <c:majorUnit val="25"/>
        <c:minorUnit val="10"/>
      </c:valAx>
      <c:spPr>
        <a:noFill/>
        <a:ln w="25400">
          <a:noFill/>
        </a:ln>
        <a:effectLst/>
      </c:spPr>
    </c:plotArea>
    <c:plotVisOnly val="1"/>
    <c:dispBlanksAs val="gap"/>
    <c:showDLblsOverMax val="0"/>
  </c:chart>
  <c:spPr>
    <a:noFill/>
    <a:ln>
      <a:noFill/>
    </a:ln>
    <a:effectLst/>
  </c:spPr>
  <c:txPr>
    <a:bodyPr/>
    <a:lstStyle/>
    <a:p>
      <a:pPr>
        <a:defRPr>
          <a:latin typeface="IBM Plex Sans" panose="020B0503050000000000" pitchFamily="34" charset="77"/>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dirty="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Ligh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Light"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dirty="0"/>
              <a:t>Group Name / DOC ID / Month XX, 2022 / © 2022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463040" rtl="0" eaLnBrk="1" latinLnBrk="0" hangingPunct="1">
      <a:spcBef>
        <a:spcPts val="960"/>
      </a:spcBef>
      <a:defRPr sz="1600" b="0" i="0" kern="1200">
        <a:solidFill>
          <a:schemeClr val="bg1"/>
        </a:solidFill>
        <a:latin typeface="IBM Plex Sans Light" panose="020B0503050203000203" pitchFamily="34" charset="0"/>
        <a:ea typeface="+mn-ea"/>
        <a:cs typeface="+mn-cs"/>
      </a:defRPr>
    </a:lvl1pPr>
    <a:lvl2pPr marL="279400" indent="-271781" algn="l" defTabSz="1463040" rtl="0" eaLnBrk="1" latinLnBrk="0" hangingPunct="1">
      <a:spcBef>
        <a:spcPts val="960"/>
      </a:spcBef>
      <a:buFont typeface="IBM Plex Sans"/>
      <a:buChar char="–"/>
      <a:tabLst/>
      <a:defRPr sz="1600" b="0" i="0" kern="1200">
        <a:solidFill>
          <a:schemeClr val="bg1"/>
        </a:solidFill>
        <a:latin typeface="IBM Plex Sans Light" panose="020B0503050203000203" pitchFamily="34" charset="0"/>
        <a:ea typeface="+mn-ea"/>
        <a:cs typeface="+mn-cs"/>
      </a:defRPr>
    </a:lvl2pPr>
    <a:lvl3pPr marL="555955" indent="-277978" algn="l" defTabSz="1463040" rtl="0" eaLnBrk="1" latinLnBrk="0" hangingPunct="1">
      <a:spcBef>
        <a:spcPts val="960"/>
      </a:spcBef>
      <a:buFont typeface="IBM Plex Sans Light" panose="020B0604020202020204" pitchFamily="34" charset="0"/>
      <a:buChar char="•"/>
      <a:tabLst/>
      <a:defRPr sz="1600" b="0" i="0" kern="1200">
        <a:solidFill>
          <a:schemeClr val="bg1"/>
        </a:solidFill>
        <a:latin typeface="IBM Plex Sans Light" panose="020B0503050203000203" pitchFamily="34" charset="0"/>
        <a:ea typeface="+mn-ea"/>
        <a:cs typeface="+mn-cs"/>
      </a:defRPr>
    </a:lvl3pPr>
    <a:lvl4pPr marL="1009498" indent="-277978" algn="l" defTabSz="1463040" rtl="0" eaLnBrk="1" latinLnBrk="0" hangingPunct="1">
      <a:spcBef>
        <a:spcPts val="960"/>
      </a:spcBef>
      <a:buFont typeface="IBM Plex Sans Light"/>
      <a:buChar char="–"/>
      <a:tabLst/>
      <a:defRPr sz="1600" b="0" i="0" kern="1200">
        <a:solidFill>
          <a:schemeClr val="bg1"/>
        </a:solidFill>
        <a:latin typeface="IBM Plex Sans Light" panose="020B0503050203000203" pitchFamily="34" charset="0"/>
        <a:ea typeface="+mn-ea"/>
        <a:cs typeface="+mn-cs"/>
      </a:defRPr>
    </a:lvl4pPr>
    <a:lvl5pPr marL="279400" marR="0" indent="-271781" algn="l" defTabSz="1463040" rtl="0" eaLnBrk="1" fontAlgn="base" latinLnBrk="0" hangingPunct="1">
      <a:lnSpc>
        <a:spcPct val="100000"/>
      </a:lnSpc>
      <a:spcBef>
        <a:spcPts val="960"/>
      </a:spcBef>
      <a:spcAft>
        <a:spcPct val="0"/>
      </a:spcAft>
      <a:buClr>
        <a:srgbClr val="000000"/>
      </a:buClr>
      <a:buSzTx/>
      <a:buFont typeface="IBM Plex Sans Light" charset="-120"/>
      <a:buChar char="»"/>
      <a:tabLst/>
      <a:defRPr sz="1600" b="0" i="0" kern="1200">
        <a:solidFill>
          <a:schemeClr val="bg1"/>
        </a:solidFill>
        <a:latin typeface="IBM Plex Sans Light" panose="020B0503050203000203" pitchFamily="34" charset="0"/>
        <a:ea typeface="+mn-ea"/>
        <a:cs typeface="+mn-cs"/>
      </a:defRPr>
    </a:lvl5pPr>
    <a:lvl6pPr marL="3657600" algn="l" defTabSz="1463040" rtl="0" eaLnBrk="1" latinLnBrk="0" hangingPunct="1">
      <a:defRPr sz="1920" kern="1200">
        <a:solidFill>
          <a:schemeClr val="tx1"/>
        </a:solidFill>
        <a:latin typeface="+mn-lt"/>
        <a:ea typeface="+mn-ea"/>
        <a:cs typeface="+mn-cs"/>
      </a:defRPr>
    </a:lvl6pPr>
    <a:lvl7pPr marL="4389120" algn="l" defTabSz="1463040" rtl="0" eaLnBrk="1" latinLnBrk="0" hangingPunct="1">
      <a:defRPr sz="1920" kern="1200">
        <a:solidFill>
          <a:schemeClr val="tx1"/>
        </a:solidFill>
        <a:latin typeface="+mn-lt"/>
        <a:ea typeface="+mn-ea"/>
        <a:cs typeface="+mn-cs"/>
      </a:defRPr>
    </a:lvl7pPr>
    <a:lvl8pPr marL="5120640" algn="l" defTabSz="1463040" rtl="0" eaLnBrk="1" latinLnBrk="0" hangingPunct="1">
      <a:defRPr sz="1920" kern="1200">
        <a:solidFill>
          <a:schemeClr val="tx1"/>
        </a:solidFill>
        <a:latin typeface="+mn-lt"/>
        <a:ea typeface="+mn-ea"/>
        <a:cs typeface="+mn-cs"/>
      </a:defRPr>
    </a:lvl8pPr>
    <a:lvl9pPr marL="5852160" algn="l" defTabSz="146304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a:spcBef>
                <a:spcPts val="600"/>
              </a:spcBef>
            </a:pPr>
            <a:endParaRPr lang="en-US" dirty="0"/>
          </a:p>
        </p:txBody>
      </p:sp>
      <p:sp>
        <p:nvSpPr>
          <p:cNvPr id="4" name="Slide Number Placeholder 3"/>
          <p:cNvSpPr>
            <a:spLocks noGrp="1"/>
          </p:cNvSpPr>
          <p:nvPr>
            <p:ph type="sldNum" sz="quarter" idx="5"/>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698D0594-4E60-8F4B-8226-C705B94694A4}" type="slidenum">
              <a:rPr kumimoji="0" lang="en-US" sz="1200" b="0" i="0" u="none" strike="noStrike" kern="1200" cap="none" spc="0" normalizeH="0" baseline="0" noProof="0" smtClean="0">
                <a:ln>
                  <a:noFill/>
                </a:ln>
                <a:solidFill>
                  <a:prstClr val="black"/>
                </a:solidFill>
                <a:effectLst/>
                <a:uLnTx/>
                <a:uFillTx/>
                <a:latin typeface="Arial Regular" charset="0"/>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Regular" charset="0"/>
              <a:ea typeface="+mn-ea"/>
              <a:cs typeface="+mn-cs"/>
            </a:endParaRPr>
          </a:p>
        </p:txBody>
      </p:sp>
    </p:spTree>
    <p:extLst>
      <p:ext uri="{BB962C8B-B14F-4D97-AF65-F5344CB8AC3E}">
        <p14:creationId xmlns:p14="http://schemas.microsoft.com/office/powerpoint/2010/main" val="152439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48083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n=400)  Q7 Relative %age difference of "Average of HR, S2P, O2C and R2R across functions/processes Gen AI 2025" over "Average of HR, S2P, O2C and R2R across functions/processes Gen AI 2023”.</a:t>
            </a:r>
            <a:endParaRPr lang="en-IN" dirty="0"/>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n=100)  Q8R2R_3.1.</a:t>
            </a:r>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n=400)  Q4 "4.1 Cultural resistance to adoption " and "4.9 Concerns about privacy of data and information" combined.</a:t>
            </a:r>
            <a:r>
              <a:rPr lang="en-IN" dirty="0"/>
              <a:t> </a:t>
            </a:r>
            <a:endParaRPr lang="en-US" sz="1400" dirty="0"/>
          </a:p>
          <a:p>
            <a:endParaRPr lang="en-US" dirty="0"/>
          </a:p>
        </p:txBody>
      </p:sp>
      <p:sp>
        <p:nvSpPr>
          <p:cNvPr id="4" name="Slide Number Placeholder 3"/>
          <p:cNvSpPr>
            <a:spLocks noGrp="1"/>
          </p:cNvSpPr>
          <p:nvPr>
            <p:ph type="sldNum" sz="quarter" idx="5"/>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698D0594-4E60-8F4B-8226-C705B94694A4}" type="slidenum">
              <a:rPr kumimoji="0" lang="en-US" sz="1200" b="0" i="0" u="none" strike="noStrike" kern="1200" cap="none" spc="0" normalizeH="0" baseline="0" noProof="0" smtClean="0">
                <a:ln>
                  <a:noFill/>
                </a:ln>
                <a:solidFill>
                  <a:prstClr val="black"/>
                </a:solidFill>
                <a:effectLst/>
                <a:uLnTx/>
                <a:uFillTx/>
                <a:latin typeface="Arial Regular" charset="0"/>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Arial Regular" charset="0"/>
              <a:ea typeface="+mn-ea"/>
              <a:cs typeface="+mn-cs"/>
            </a:endParaRPr>
          </a:p>
        </p:txBody>
      </p:sp>
    </p:spTree>
    <p:extLst>
      <p:ext uri="{BB962C8B-B14F-4D97-AF65-F5344CB8AC3E}">
        <p14:creationId xmlns:p14="http://schemas.microsoft.com/office/powerpoint/2010/main" val="2919414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722231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The Power of AI and Automation survey data (Global datapoint n=2,000) Q22.1 "3", "4", "5 To a great extent" combined.</a:t>
            </a:r>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2024 IBV CEO Pulse survey data (Global datapoint n=564)  EP18.2 "3 Agree" and "4 Strongly agree" combined.</a:t>
            </a:r>
            <a:r>
              <a:rPr lang="en-IN" dirty="0"/>
              <a:t> </a:t>
            </a:r>
            <a:endParaRPr lang="en-IN" sz="1600" b="0" i="0" u="none" strike="noStrike" dirty="0">
              <a:solidFill>
                <a:srgbClr val="000000"/>
              </a:solidFill>
              <a:effectLst/>
              <a:latin typeface="Calibri" panose="020F0502020204030204" pitchFamily="34" charset="0"/>
            </a:endParaRPr>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n=400)  Q1_2.4 "3 Agree" and "4 Strongly agree" combined.</a:t>
            </a:r>
            <a:r>
              <a:rPr lang="en-IN" dirty="0"/>
              <a:t> </a:t>
            </a:r>
            <a:endParaRPr lang="en-IN" sz="1600" b="0" i="0" u="none" strike="noStrike" dirty="0">
              <a:solidFill>
                <a:srgbClr val="000000"/>
              </a:solidFill>
              <a:effectLst/>
              <a:latin typeface="Calibri" panose="020F0502020204030204" pitchFamily="34" charset="0"/>
            </a:endParaRPr>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n=100)  Q5R2R_2.7 "3 Moderate importance" and "4 High importance" combined.</a:t>
            </a:r>
            <a:r>
              <a:rPr lang="en-IN" dirty="0"/>
              <a:t> </a:t>
            </a:r>
            <a:endParaRPr lang="en-IN" sz="1600" b="0" i="0" u="none" strike="noStrike" dirty="0">
              <a:solidFill>
                <a:srgbClr val="000000"/>
              </a:solidFill>
              <a:effectLst/>
              <a:latin typeface="Calibri" panose="020F0502020204030204" pitchFamily="34" charset="0"/>
            </a:endParaRPr>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n=400)  Q3_2.7 "3 Agree" and "4 Strongly agree" combined.</a:t>
            </a:r>
            <a:r>
              <a:rPr lang="en-IN" dirty="0"/>
              <a:t> </a:t>
            </a:r>
            <a:endParaRPr lang="en-US" dirty="0"/>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2024 IBV CEO Study survey data (Global datapoint n=2500)  E22.3 "3 Agree" and "4 Strongly agree" combined.</a:t>
            </a:r>
            <a:r>
              <a:rPr lang="en-IN" dirty="0"/>
              <a:t> </a:t>
            </a:r>
            <a:endParaRPr lang="en-US" dirty="0"/>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n=400)  </a:t>
            </a:r>
            <a:br>
              <a:rPr lang="en-IN" sz="1600" b="0" i="0" u="none" strike="noStrike" dirty="0">
                <a:solidFill>
                  <a:srgbClr val="000000"/>
                </a:solidFill>
                <a:effectLst/>
                <a:latin typeface="Calibri" panose="020F0502020204030204" pitchFamily="34" charset="0"/>
              </a:rPr>
            </a:br>
            <a:r>
              <a:rPr lang="en-IN" sz="1600" b="0" i="0" u="none" strike="noStrike" dirty="0">
                <a:solidFill>
                  <a:srgbClr val="000000"/>
                </a:solidFill>
                <a:effectLst/>
                <a:latin typeface="Calibri" panose="020F0502020204030204" pitchFamily="34" charset="0"/>
              </a:rPr>
              <a:t>Q1_2.1 "3 Agree" and "4 Strongly agree" combined.</a:t>
            </a:r>
            <a:r>
              <a:rPr lang="en-IN" dirty="0"/>
              <a:t> </a:t>
            </a:r>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n=100)  </a:t>
            </a:r>
            <a:br>
              <a:rPr lang="en-IN" sz="1600" b="0" i="0" u="none" strike="noStrike" dirty="0">
                <a:solidFill>
                  <a:srgbClr val="000000"/>
                </a:solidFill>
                <a:effectLst/>
                <a:latin typeface="Calibri" panose="020F0502020204030204" pitchFamily="34" charset="0"/>
              </a:rPr>
            </a:br>
            <a:r>
              <a:rPr lang="en-IN" sz="1600" b="0" i="0" u="none" strike="noStrike" dirty="0">
                <a:solidFill>
                  <a:srgbClr val="000000"/>
                </a:solidFill>
                <a:effectLst/>
                <a:latin typeface="Calibri" panose="020F0502020204030204" pitchFamily="34" charset="0"/>
              </a:rPr>
              <a:t>Q5HR_2.8 "3 Moderate importance" and "4 High importance" combined.</a:t>
            </a:r>
            <a:r>
              <a:rPr lang="en-IN" dirty="0"/>
              <a:t> </a:t>
            </a:r>
            <a:endParaRPr lang="en-US" dirty="0"/>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2482846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464296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n=100)  Q9R2R_3.1 "3 Likely" and "4 Extremely likely" combined.</a:t>
            </a:r>
            <a:r>
              <a:rPr lang="en-IN" dirty="0"/>
              <a:t> </a:t>
            </a:r>
            <a:endParaRPr lang="en-US" dirty="0"/>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n=100)  Q9R2R_3.4 "3 Likely" and "4 Extremely likely" combined.</a:t>
            </a:r>
            <a:r>
              <a:rPr lang="en-IN" dirty="0"/>
              <a:t> </a:t>
            </a:r>
            <a:endParaRPr lang="en-US" dirty="0"/>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n=100)  Q9R2R_3.3 "3 Likely" and "4 Extremely likely" combined.</a:t>
            </a:r>
            <a:r>
              <a:rPr lang="en-IN" dirty="0"/>
              <a:t> </a:t>
            </a:r>
            <a:endParaRPr lang="en-US" dirty="0"/>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n=100)  Q9R2R_3.2 "3 Likely" and "4 Extremely likely" combined.</a:t>
            </a:r>
            <a:r>
              <a:rPr lang="en-IN" dirty="0"/>
              <a:t> </a:t>
            </a:r>
            <a:endParaRPr lang="en-US" dirty="0"/>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Gen AI impact on Labor survey data (Global datapoint n=300)  D7E.3 Relative %age difference of "D7E.3 2025" over "D7E.2 2023".</a:t>
            </a:r>
            <a:r>
              <a:rPr lang="en-IN" dirty="0"/>
              <a:t> </a:t>
            </a:r>
            <a:endParaRPr lang="en-US" dirty="0"/>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n=100)  Q6HR.4 "3 Likely" and "4 Extremely likely" combined.</a:t>
            </a:r>
            <a:r>
              <a:rPr lang="en-IN" dirty="0"/>
              <a:t> </a:t>
            </a:r>
            <a:endParaRPr lang="en-US" dirty="0"/>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n=100)  Q6S2P.1 "3 Likely" and "4 Extremely likely" combined.</a:t>
            </a:r>
            <a:r>
              <a:rPr lang="en-IN" dirty="0"/>
              <a:t> </a:t>
            </a:r>
            <a:endParaRPr lang="en-US" dirty="0"/>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n=100)  Q6O2C.2 "3 Likely" and "4 Extremely likely" combined.</a:t>
            </a:r>
            <a:r>
              <a:rPr lang="en-IN" dirty="0"/>
              <a:t> </a:t>
            </a:r>
          </a:p>
          <a:p>
            <a:pPr marL="342900" indent="-342900">
              <a:buFont typeface="+mj-lt"/>
              <a:buAutoNum type="arabicPeriod"/>
            </a:pPr>
            <a:r>
              <a:rPr lang="en-IN" sz="1600" b="0" i="0" u="none" strike="noStrike" dirty="0">
                <a:solidFill>
                  <a:srgbClr val="000000"/>
                </a:solidFill>
                <a:effectLst/>
                <a:latin typeface="Calibri" panose="020F0502020204030204" pitchFamily="34" charset="0"/>
              </a:rPr>
              <a:t>2023 IBV BPO survey data (Global datapoint n=100)  Q6R2R.1 "3 Likely" and "4 Extremely likely" combined.</a:t>
            </a:r>
            <a:r>
              <a:rPr lang="en-IN" dirty="0"/>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698D0594-4E60-8F4B-8226-C705B94694A4}" type="slidenum">
              <a:rPr kumimoji="0" lang="en-US" sz="1200" b="0" i="0" u="none" strike="noStrike" kern="1200" cap="none" spc="0" normalizeH="0" baseline="0" noProof="0" smtClean="0">
                <a:ln>
                  <a:noFill/>
                </a:ln>
                <a:solidFill>
                  <a:prstClr val="black"/>
                </a:solidFill>
                <a:effectLst/>
                <a:uLnTx/>
                <a:uFillTx/>
                <a:latin typeface="Arial Regular" charset="0"/>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Arial Regular" charset="0"/>
              <a:ea typeface="+mn-ea"/>
              <a:cs typeface="+mn-cs"/>
            </a:endParaRPr>
          </a:p>
        </p:txBody>
      </p:sp>
    </p:spTree>
    <p:extLst>
      <p:ext uri="{BB962C8B-B14F-4D97-AF65-F5344CB8AC3E}">
        <p14:creationId xmlns:p14="http://schemas.microsoft.com/office/powerpoint/2010/main" val="227865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Divider ">
    <p:bg>
      <p:bgPr>
        <a:solidFill>
          <a:srgbClr val="E5F6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457200"/>
            <a:ext cx="10515601" cy="3657600"/>
          </a:xfrm>
        </p:spPr>
        <p:txBody>
          <a:bodyPr>
            <a:noAutofit/>
          </a:bodyPr>
          <a:lstStyle>
            <a:lvl1pPr>
              <a:defRPr sz="8800" b="0" i="0">
                <a:solidFill>
                  <a:schemeClr val="accent3"/>
                </a:solidFill>
                <a:latin typeface="IBM Plex Sans ExtLt" panose="020B0303050203000203" pitchFamily="34" charset="0"/>
              </a:defRPr>
            </a:lvl1pPr>
          </a:lstStyle>
          <a:p>
            <a:r>
              <a:rPr lang="en-US" dirty="0"/>
              <a:t>Click to edit Master title style</a:t>
            </a:r>
            <a:br>
              <a:rPr lang="en-US" dirty="0"/>
            </a:br>
            <a:endParaRPr lang="en-US" dirty="0"/>
          </a:p>
        </p:txBody>
      </p:sp>
      <p:sp>
        <p:nvSpPr>
          <p:cNvPr id="3" name="TextBox 2">
            <a:extLst>
              <a:ext uri="{FF2B5EF4-FFF2-40B4-BE49-F238E27FC236}">
                <a16:creationId xmlns:a16="http://schemas.microsoft.com/office/drawing/2014/main" id="{8B055B62-85F6-AA56-675E-2EF3D8689983}"/>
              </a:ext>
            </a:extLst>
          </p:cNvPr>
          <p:cNvSpPr txBox="1"/>
          <p:nvPr userDrawn="1"/>
        </p:nvSpPr>
        <p:spPr>
          <a:xfrm>
            <a:off x="382137" y="95534"/>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293688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5]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315201"/>
            <a:ext cx="3200396"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3" name="Text Placeholder 4">
            <a:extLst>
              <a:ext uri="{FF2B5EF4-FFF2-40B4-BE49-F238E27FC236}">
                <a16:creationId xmlns:a16="http://schemas.microsoft.com/office/drawing/2014/main" id="{0FAAB340-DA0C-3F65-9E06-41AECABC46CF}"/>
              </a:ext>
            </a:extLst>
          </p:cNvPr>
          <p:cNvSpPr>
            <a:spLocks noGrp="1"/>
          </p:cNvSpPr>
          <p:nvPr>
            <p:ph type="body" sz="quarter" idx="19" hasCustomPrompt="1"/>
          </p:nvPr>
        </p:nvSpPr>
        <p:spPr>
          <a:xfrm>
            <a:off x="11201400" y="2057400"/>
            <a:ext cx="29718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4" name="Text Placeholder 4">
            <a:extLst>
              <a:ext uri="{FF2B5EF4-FFF2-40B4-BE49-F238E27FC236}">
                <a16:creationId xmlns:a16="http://schemas.microsoft.com/office/drawing/2014/main" id="{106F4451-1770-CA22-C458-C2F5BA675AD6}"/>
              </a:ext>
            </a:extLst>
          </p:cNvPr>
          <p:cNvSpPr>
            <a:spLocks noGrp="1"/>
          </p:cNvSpPr>
          <p:nvPr>
            <p:ph type="body" sz="quarter" idx="20" hasCustomPrompt="1"/>
          </p:nvPr>
        </p:nvSpPr>
        <p:spPr>
          <a:xfrm>
            <a:off x="7543800"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5" name="Text Placeholder 4">
            <a:extLst>
              <a:ext uri="{FF2B5EF4-FFF2-40B4-BE49-F238E27FC236}">
                <a16:creationId xmlns:a16="http://schemas.microsoft.com/office/drawing/2014/main" id="{9DDFA44D-6CDA-6846-5298-766EA2CEF034}"/>
              </a:ext>
            </a:extLst>
          </p:cNvPr>
          <p:cNvSpPr>
            <a:spLocks noGrp="1"/>
          </p:cNvSpPr>
          <p:nvPr>
            <p:ph type="body" sz="quarter" idx="21" hasCustomPrompt="1"/>
          </p:nvPr>
        </p:nvSpPr>
        <p:spPr>
          <a:xfrm>
            <a:off x="3886199"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6" name="Text Placeholder 4">
            <a:extLst>
              <a:ext uri="{FF2B5EF4-FFF2-40B4-BE49-F238E27FC236}">
                <a16:creationId xmlns:a16="http://schemas.microsoft.com/office/drawing/2014/main" id="{7BF8B085-3833-5C98-9358-FB6A52C8185C}"/>
              </a:ext>
            </a:extLst>
          </p:cNvPr>
          <p:cNvSpPr>
            <a:spLocks noGrp="1"/>
          </p:cNvSpPr>
          <p:nvPr>
            <p:ph type="body" sz="quarter" idx="22" hasCustomPrompt="1"/>
          </p:nvPr>
        </p:nvSpPr>
        <p:spPr>
          <a:xfrm>
            <a:off x="457196" y="2057400"/>
            <a:ext cx="32004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4" name="Text Placeholder 7">
            <a:extLst>
              <a:ext uri="{FF2B5EF4-FFF2-40B4-BE49-F238E27FC236}">
                <a16:creationId xmlns:a16="http://schemas.microsoft.com/office/drawing/2014/main" id="{F8A06D59-B511-D848-EB3E-40734B43FDE5}"/>
              </a:ext>
            </a:extLst>
          </p:cNvPr>
          <p:cNvSpPr>
            <a:spLocks noGrp="1"/>
          </p:cNvSpPr>
          <p:nvPr>
            <p:ph type="body" sz="quarter" idx="23"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56144420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2-9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685801"/>
            <a:ext cx="6556248" cy="1143000"/>
          </a:xfrm>
        </p:spPr>
        <p:txBody>
          <a:bodyPr>
            <a:noAutofit/>
          </a:bodyPr>
          <a:lstStyle>
            <a:lvl1pPr>
              <a:defRPr sz="3200">
                <a:solidFill>
                  <a:schemeClr val="accent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0" y="2057401"/>
            <a:ext cx="6583680" cy="5257800"/>
          </a:xfrm>
          <a:prstGeom prst="rect">
            <a:avLst/>
          </a:prstGeom>
        </p:spPr>
        <p:txBody>
          <a:bodyPr tIns="0">
            <a:noAutofit/>
          </a:bodyPr>
          <a:lstStyle>
            <a:lvl1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bg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1"/>
            <a:ext cx="6583680" cy="5257800"/>
          </a:xfrm>
          <a:prstGeom prst="rect">
            <a:avLst/>
          </a:prstGeom>
        </p:spPr>
        <p:txBody>
          <a:bodyPr tIns="0">
            <a:noAutofit/>
          </a:bodyPr>
          <a:lstStyle>
            <a:lvl1pPr>
              <a:defRPr>
                <a:latin typeface="IBM Plex Sans" charset="0"/>
                <a:ea typeface="IBM Plex Sans" charset="0"/>
                <a:cs typeface="IBM Plex Sans" charset="0"/>
              </a:defRPr>
            </a:lvl1pPr>
            <a:lvl2pPr>
              <a:defRPr>
                <a:latin typeface="IBM Plex Sans" charset="0"/>
                <a:ea typeface="IBM Plex Sans" charset="0"/>
                <a:cs typeface="IBM Plex Sans" charset="0"/>
              </a:defRPr>
            </a:lvl2pPr>
            <a:lvl3pPr>
              <a:defRPr>
                <a:latin typeface="IBM Plex Sans" charset="0"/>
                <a:ea typeface="IBM Plex Sans" charset="0"/>
                <a:cs typeface="IBM Plex Sans" charset="0"/>
              </a:defRPr>
            </a:lvl3pPr>
            <a:lvl4pPr>
              <a:defRPr>
                <a:latin typeface="IBM Plex Sans" charset="0"/>
                <a:ea typeface="IBM Plex Sans" charset="0"/>
                <a:cs typeface="IBM Plex Sans" charset="0"/>
              </a:defRPr>
            </a:lvl4pPr>
            <a:lvl5pPr>
              <a:defRPr>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583680" cy="457200"/>
          </a:xfrm>
          <a:prstGeom prst="rect">
            <a:avLst/>
          </a:prstGeom>
        </p:spPr>
        <p:txBody>
          <a:bodyPr tIns="0" anchor="b"/>
          <a:lstStyle>
            <a:lvl1pPr>
              <a:defRPr sz="800" b="0">
                <a:solidFill>
                  <a:schemeClr val="bg1">
                    <a:alpha val="60000"/>
                  </a:schemeClr>
                </a:solidFill>
                <a:latin typeface="IBM Plex Sans" charset="0"/>
                <a:ea typeface="IBM Plex Sans" charset="0"/>
                <a:cs typeface="IBM Plex Sans" charset="0"/>
              </a:defRPr>
            </a:lvl1pPr>
            <a:lvl2pPr>
              <a:defRPr sz="901"/>
            </a:lvl2pPr>
            <a:lvl3pPr>
              <a:defRPr sz="901"/>
            </a:lvl3pPr>
            <a:lvl4pPr>
              <a:defRPr sz="901"/>
            </a:lvl4pPr>
            <a:lvl5pPr>
              <a:defRPr sz="901"/>
            </a:lvl5pPr>
          </a:lstStyle>
          <a:p>
            <a:pPr lvl="0"/>
            <a:r>
              <a:rPr lang="en-US" dirty="0"/>
              <a:t>Source: Edit source here</a:t>
            </a:r>
          </a:p>
        </p:txBody>
      </p:sp>
      <p:grpSp>
        <p:nvGrpSpPr>
          <p:cNvPr id="12" name="Group 11"/>
          <p:cNvGrpSpPr/>
          <p:nvPr userDrawn="1"/>
        </p:nvGrpSpPr>
        <p:grpSpPr>
          <a:xfrm>
            <a:off x="914400" y="7899657"/>
            <a:ext cx="2713350" cy="220571"/>
            <a:chOff x="914400" y="7899655"/>
            <a:chExt cx="2713350" cy="220571"/>
          </a:xfrm>
        </p:grpSpPr>
        <p:sp>
          <p:nvSpPr>
            <p:cNvPr id="13" name="Footer Placeholder 3"/>
            <p:cNvSpPr txBox="1">
              <a:spLocks/>
            </p:cNvSpPr>
            <p:nvPr userDrawn="1"/>
          </p:nvSpPr>
          <p:spPr>
            <a:xfrm>
              <a:off x="914400" y="7900416"/>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8" b="0" i="0" dirty="0">
                  <a:latin typeface="IBM Plex Sans" charset="0"/>
                  <a:ea typeface="IBM Plex Sans" charset="0"/>
                  <a:cs typeface="IBM Plex Sans" charset="0"/>
                </a:rPr>
                <a:t>©</a:t>
              </a:r>
              <a:r>
                <a:rPr lang="en-US" sz="400" b="0" i="0" dirty="0">
                  <a:latin typeface="IBM Plex Sans" charset="0"/>
                  <a:ea typeface="IBM Plex Sans" charset="0"/>
                  <a:cs typeface="IBM Plex Sans" charset="0"/>
                </a:rPr>
                <a:t> </a:t>
              </a:r>
              <a:r>
                <a:rPr lang="en-US" sz="798" b="0" i="0" dirty="0">
                  <a:latin typeface="IBM Plex Sans" charset="0"/>
                  <a:ea typeface="IBM Plex Sans" charset="0"/>
                  <a:cs typeface="IBM Plex Sans" charset="0"/>
                </a:rPr>
                <a:t>2022 IBM Corporation</a:t>
              </a:r>
              <a:r>
                <a:rPr lang="en-US" sz="798" b="0" i="0" baseline="0" dirty="0">
                  <a:latin typeface="IBM Plex Sans" charset="0"/>
                  <a:ea typeface="IBM Plex Sans" charset="0"/>
                  <a:cs typeface="IBM Plex Sans" charset="0"/>
                </a:rPr>
                <a:t>              </a:t>
              </a:r>
              <a:r>
                <a:rPr lang="en-US" sz="798" b="0" i="0" dirty="0">
                  <a:latin typeface="IBM Plex Sans" charset="0"/>
                  <a:ea typeface="IBM Plex Sans" charset="0"/>
                  <a:cs typeface="IBM Plex Sans" charset="0"/>
                </a:rPr>
                <a:t> </a:t>
              </a:r>
            </a:p>
          </p:txBody>
        </p:sp>
        <p:sp>
          <p:nvSpPr>
            <p:cNvPr id="14" name="Date Placeholder 2"/>
            <p:cNvSpPr txBox="1">
              <a:spLocks/>
            </p:cNvSpPr>
            <p:nvPr userDrawn="1"/>
          </p:nvSpPr>
          <p:spPr>
            <a:xfrm>
              <a:off x="2256150" y="7899655"/>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8" b="0" i="0" dirty="0">
                  <a:solidFill>
                    <a:schemeClr val="bg2">
                      <a:alpha val="60000"/>
                    </a:schemeClr>
                  </a:solidFill>
                  <a:latin typeface="IBM Plex Sans" charset="0"/>
                  <a:ea typeface="IBM Plex Sans" charset="0"/>
                  <a:cs typeface="IBM Plex Sans" charset="0"/>
                </a:rPr>
                <a:t> </a:t>
              </a:r>
              <a:fld id="{7C9968D1-C8E5-4FE3-AED4-7D4518C301B3}" type="datetime3">
                <a:rPr lang="en-US" sz="798"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31 January 2025</a:t>
              </a:fld>
              <a:endParaRPr lang="en-US" sz="798" b="0" i="0" dirty="0">
                <a:solidFill>
                  <a:schemeClr val="bg2">
                    <a:alpha val="60000"/>
                  </a:schemeClr>
                </a:solidFill>
                <a:latin typeface="IBM Plex Sans" charset="0"/>
                <a:ea typeface="IBM Plex Sans" charset="0"/>
                <a:cs typeface="IBM Plex Sans" charset="0"/>
              </a:endParaRPr>
            </a:p>
          </p:txBody>
        </p:sp>
      </p:grpSp>
      <p:sp>
        <p:nvSpPr>
          <p:cNvPr id="16" name="Slide Number Placeholder 2"/>
          <p:cNvSpPr txBox="1">
            <a:spLocks/>
          </p:cNvSpPr>
          <p:nvPr userDrawn="1"/>
        </p:nvSpPr>
        <p:spPr>
          <a:xfrm>
            <a:off x="454859" y="7893792"/>
            <a:ext cx="327878"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a:p>
        </p:txBody>
      </p:sp>
      <p:sp>
        <p:nvSpPr>
          <p:cNvPr id="18" name="Footer Placeholder 3"/>
          <p:cNvSpPr txBox="1">
            <a:spLocks/>
          </p:cNvSpPr>
          <p:nvPr userDrawn="1"/>
        </p:nvSpPr>
        <p:spPr>
          <a:xfrm>
            <a:off x="3886200" y="7900417"/>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798" b="0" i="0" dirty="0">
                <a:solidFill>
                  <a:schemeClr val="bg2">
                    <a:alpha val="60000"/>
                  </a:schemeClr>
                </a:solidFill>
                <a:latin typeface="IBM Plex Sans" charset="0"/>
                <a:ea typeface="IBM Plex Sans" charset="0"/>
                <a:cs typeface="IBM Plex Sans" charset="0"/>
              </a:rPr>
              <a:t>IBM Institute for Business Value</a:t>
            </a:r>
          </a:p>
        </p:txBody>
      </p:sp>
      <p:sp>
        <p:nvSpPr>
          <p:cNvPr id="20" name="Text Placeholder 7">
            <a:extLst>
              <a:ext uri="{FF2B5EF4-FFF2-40B4-BE49-F238E27FC236}">
                <a16:creationId xmlns:a16="http://schemas.microsoft.com/office/drawing/2014/main" id="{FEF4A186-ADFD-904A-813B-7247E5AE69FB}"/>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5" name="Picture 14">
            <a:extLst>
              <a:ext uri="{FF2B5EF4-FFF2-40B4-BE49-F238E27FC236}">
                <a16:creationId xmlns:a16="http://schemas.microsoft.com/office/drawing/2014/main" id="{F69B6F4C-4EBA-9A48-B1DB-1715444493C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19" name="TextBox 18">
            <a:extLst>
              <a:ext uri="{FF2B5EF4-FFF2-40B4-BE49-F238E27FC236}">
                <a16:creationId xmlns:a16="http://schemas.microsoft.com/office/drawing/2014/main" id="{69733CA2-F259-C24A-BC11-9C00EB5CEC7B}"/>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bg1"/>
                </a:solidFill>
                <a:latin typeface="IBM Plex Sans Medm" panose="020B0503050203000203" pitchFamily="34" charset="0"/>
                <a:ea typeface="IBM Plex Sans" charset="0"/>
                <a:cs typeface="IBM Plex Sans" charset="0"/>
              </a:rPr>
              <a:t>‹#›</a:t>
            </a:fld>
            <a:endParaRPr lang="en-US" sz="800" b="0" i="0" dirty="0">
              <a:solidFill>
                <a:schemeClr val="bg1"/>
              </a:solidFill>
              <a:latin typeface="IBM Plex Sans Medm" panose="020B0503050203000203" pitchFamily="34" charset="0"/>
              <a:ea typeface="IBM Plex Sans" charset="0"/>
              <a:cs typeface="IBM Plex Sans" charset="0"/>
            </a:endParaRPr>
          </a:p>
        </p:txBody>
      </p:sp>
      <p:sp>
        <p:nvSpPr>
          <p:cNvPr id="21" name="Footer Placeholder 3">
            <a:extLst>
              <a:ext uri="{FF2B5EF4-FFF2-40B4-BE49-F238E27FC236}">
                <a16:creationId xmlns:a16="http://schemas.microsoft.com/office/drawing/2014/main" id="{9CA504D4-9B7D-FD4D-8DFC-6FE265DBEAD0}"/>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bg1"/>
                </a:solidFill>
                <a:latin typeface="IBM Plex Sans Light" panose="020B0403050203000203" pitchFamily="34" charset="0"/>
                <a:ea typeface="IBM Plex Sans" charset="0"/>
                <a:cs typeface="IBM Plex Sans" charset="0"/>
              </a:rPr>
              <a:t>IBM </a:t>
            </a:r>
            <a:r>
              <a:rPr lang="en-US" sz="800" b="0" i="0" dirty="0">
                <a:solidFill>
                  <a:schemeClr val="bg1"/>
                </a:solidFill>
                <a:latin typeface="IBM Plex Sans" panose="020B0503050203000203" pitchFamily="34" charset="0"/>
                <a:ea typeface="IBM Plex Sans" charset="0"/>
                <a:cs typeface="IBM Plex Sans" charset="0"/>
              </a:rPr>
              <a:t>Institute for Business Value</a:t>
            </a:r>
          </a:p>
        </p:txBody>
      </p:sp>
      <p:sp>
        <p:nvSpPr>
          <p:cNvPr id="22" name="Footer Placeholder 3">
            <a:extLst>
              <a:ext uri="{FF2B5EF4-FFF2-40B4-BE49-F238E27FC236}">
                <a16:creationId xmlns:a16="http://schemas.microsoft.com/office/drawing/2014/main" id="{8E23988F-6ABE-2B49-A08F-AA4B64B8D68E}"/>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bg1"/>
                </a:solidFill>
                <a:latin typeface="+mn-lt"/>
                <a:ea typeface="IBM Plex Sans" charset="0"/>
                <a:cs typeface="IBM Plex Sans" charset="0"/>
              </a:rPr>
              <a:t>© 2022 IBM Corporation               </a:t>
            </a:r>
          </a:p>
        </p:txBody>
      </p:sp>
    </p:spTree>
    <p:extLst>
      <p:ext uri="{BB962C8B-B14F-4D97-AF65-F5344CB8AC3E}">
        <p14:creationId xmlns:p14="http://schemas.microsoft.com/office/powerpoint/2010/main" val="878926587"/>
      </p:ext>
    </p:extLst>
  </p:cSld>
  <p:clrMapOvr>
    <a:overrideClrMapping bg1="lt1" tx1="dk1" bg2="lt2" tx2="dk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lnSpc>
                <a:spcPct val="100000"/>
              </a:lnSpc>
              <a:defRPr>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2"/>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10" name="Text Placeholder 13">
            <a:extLst>
              <a:ext uri="{FF2B5EF4-FFF2-40B4-BE49-F238E27FC236}">
                <a16:creationId xmlns:a16="http://schemas.microsoft.com/office/drawing/2014/main" id="{42F2C0C3-9109-2844-B21A-00EC35869445}"/>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endParaRPr lang="en-US" dirty="0"/>
          </a:p>
        </p:txBody>
      </p:sp>
    </p:spTree>
    <p:extLst>
      <p:ext uri="{BB962C8B-B14F-4D97-AF65-F5344CB8AC3E}">
        <p14:creationId xmlns:p14="http://schemas.microsoft.com/office/powerpoint/2010/main" val="242302178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3_Divider">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p>
            <a:endParaRPr lang="en-US"/>
          </a:p>
        </p:txBody>
      </p:sp>
      <p:sp>
        <p:nvSpPr>
          <p:cNvPr id="2" name="Title 1"/>
          <p:cNvSpPr>
            <a:spLocks noGrp="1"/>
          </p:cNvSpPr>
          <p:nvPr>
            <p:ph type="title"/>
          </p:nvPr>
        </p:nvSpPr>
        <p:spPr>
          <a:xfrm>
            <a:off x="457201" y="685801"/>
            <a:ext cx="6629400" cy="5257800"/>
          </a:xfrm>
        </p:spPr>
        <p:txBody>
          <a:bodyPr>
            <a:noAutofit/>
          </a:bodyPr>
          <a:lstStyle>
            <a:lvl1pPr>
              <a:defRPr sz="5400" b="0"/>
            </a:lvl1pPr>
          </a:lstStyle>
          <a:p>
            <a:r>
              <a:rPr lang="en-US" dirty="0"/>
              <a:t>Click to edit Master title style</a:t>
            </a:r>
          </a:p>
        </p:txBody>
      </p:sp>
    </p:spTree>
    <p:extLst>
      <p:ext uri="{BB962C8B-B14F-4D97-AF65-F5344CB8AC3E}">
        <p14:creationId xmlns:p14="http://schemas.microsoft.com/office/powerpoint/2010/main" val="255381920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4-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99"/>
            <a:ext cx="6583680" cy="6629400"/>
          </a:xfrm>
        </p:spPr>
        <p:txBody>
          <a:bodyPr>
            <a:noAutofit/>
          </a:bodyPr>
          <a:lstStyle>
            <a:lvl1pPr>
              <a:defRPr b="0" i="0">
                <a:solidFill>
                  <a:schemeClr val="tx1"/>
                </a:solidFill>
                <a:latin typeface="+mj-lt"/>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4114800"/>
            <a:ext cx="7315200" cy="4114800"/>
          </a:xfrm>
          <a:prstGeom prst="rect">
            <a:avLst/>
          </a:prstGeom>
          <a:no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dirty="0"/>
              <a:t>Click to edit Master text styles</a:t>
            </a:r>
          </a:p>
        </p:txBody>
      </p:sp>
      <p:sp>
        <p:nvSpPr>
          <p:cNvPr id="11" name="Content Placeholder 13"/>
          <p:cNvSpPr>
            <a:spLocks noGrp="1"/>
          </p:cNvSpPr>
          <p:nvPr>
            <p:ph sz="quarter" idx="17"/>
          </p:nvPr>
        </p:nvSpPr>
        <p:spPr>
          <a:xfrm>
            <a:off x="7315200" y="1946"/>
            <a:ext cx="7315200" cy="4114800"/>
          </a:xfrm>
          <a:prstGeom prst="rect">
            <a:avLst/>
          </a:prstGeom>
          <a:solidFill>
            <a:schemeClr val="accent5"/>
          </a:solid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dirty="0"/>
              <a:t>Click to edit Master text styles</a:t>
            </a:r>
          </a:p>
        </p:txBody>
      </p:sp>
      <p:sp>
        <p:nvSpPr>
          <p:cNvPr id="26" name="Text Placeholder 23"/>
          <p:cNvSpPr>
            <a:spLocks noGrp="1"/>
          </p:cNvSpPr>
          <p:nvPr>
            <p:ph type="body" sz="quarter" idx="14" hasCustomPrompt="1"/>
          </p:nvPr>
        </p:nvSpPr>
        <p:spPr>
          <a:xfrm>
            <a:off x="457200" y="7342632"/>
            <a:ext cx="6583680" cy="457200"/>
          </a:xfrm>
          <a:prstGeom prst="rect">
            <a:avLst/>
          </a:prstGeom>
        </p:spPr>
        <p:txBody>
          <a:bodyPr lIns="0" tIns="0" rIns="0" bIns="0" anchor="b"/>
          <a:lstStyle>
            <a:lvl1pPr marL="0" indent="0">
              <a:tabLst/>
              <a:defRPr sz="800" b="0" i="0">
                <a:solidFill>
                  <a:schemeClr val="tx1">
                    <a:alpha val="60000"/>
                  </a:schemeClr>
                </a:solidFill>
                <a:latin typeface="IBM Plex Sans" charset="0"/>
                <a:ea typeface="IBM Plex Sans" charset="0"/>
                <a:cs typeface="IBM Plex Sans" charset="0"/>
              </a:defRPr>
            </a:lvl1pPr>
            <a:lvl2pPr>
              <a:defRPr sz="901"/>
            </a:lvl2pPr>
            <a:lvl3pPr>
              <a:defRPr sz="901"/>
            </a:lvl3pPr>
            <a:lvl4pPr>
              <a:defRPr sz="901"/>
            </a:lvl4pPr>
            <a:lvl5pPr>
              <a:defRPr sz="901"/>
            </a:lvl5pPr>
          </a:lstStyle>
          <a:p>
            <a:pPr lvl="0"/>
            <a:r>
              <a:rPr lang="en-US" dirty="0"/>
              <a:t>Source: Edit source here</a:t>
            </a:r>
          </a:p>
        </p:txBody>
      </p:sp>
      <p:sp>
        <p:nvSpPr>
          <p:cNvPr id="7" name="Text Placeholder 7">
            <a:extLst>
              <a:ext uri="{FF2B5EF4-FFF2-40B4-BE49-F238E27FC236}">
                <a16:creationId xmlns:a16="http://schemas.microsoft.com/office/drawing/2014/main" id="{1FC91FD1-8FF2-C446-9C01-4BA1250CF0CD}"/>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82452036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0" y="2057401"/>
            <a:ext cx="6583680" cy="1143000"/>
          </a:xfrm>
        </p:spPr>
        <p:txBody>
          <a:bodyPr>
            <a:no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457200" y="4114800"/>
            <a:ext cx="6583680" cy="3200400"/>
          </a:xfrm>
          <a:prstGeom prst="rect">
            <a:avLst/>
          </a:prstGeom>
        </p:spPr>
        <p:txBody>
          <a:bodyPr tIns="0">
            <a:noAutofit/>
          </a:bodyPr>
          <a:lstStyle>
            <a:lvl1pPr>
              <a:defRPr sz="24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1"/>
            <a:ext cx="6583680" cy="5257800"/>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1" name="Text Placeholder 7">
            <a:extLst>
              <a:ext uri="{FF2B5EF4-FFF2-40B4-BE49-F238E27FC236}">
                <a16:creationId xmlns:a16="http://schemas.microsoft.com/office/drawing/2014/main" id="{CB2F8C39-CCA2-E246-8068-B7DB5A69089C}"/>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9" name="Picture 8">
            <a:extLst>
              <a:ext uri="{FF2B5EF4-FFF2-40B4-BE49-F238E27FC236}">
                <a16:creationId xmlns:a16="http://schemas.microsoft.com/office/drawing/2014/main" id="{BA214620-AAA2-BF47-9655-D94735F4D3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298187837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0" y="1874520"/>
            <a:ext cx="6583680" cy="1685543"/>
          </a:xfrm>
        </p:spPr>
        <p:txBody>
          <a:bodyPr>
            <a:noAutofit/>
          </a:bodyPr>
          <a:lstStyle>
            <a:lvl1pPr>
              <a:lnSpc>
                <a:spcPct val="100000"/>
              </a:lnSpc>
              <a:defRPr sz="5400"/>
            </a:lvl1pPr>
          </a:lstStyle>
          <a:p>
            <a:r>
              <a:rPr lang="en-US" dirty="0"/>
              <a:t>Click to edit Master title style</a:t>
            </a:r>
          </a:p>
        </p:txBody>
      </p:sp>
      <p:sp>
        <p:nvSpPr>
          <p:cNvPr id="3" name="Content Placeholder 2"/>
          <p:cNvSpPr>
            <a:spLocks noGrp="1"/>
          </p:cNvSpPr>
          <p:nvPr>
            <p:ph idx="1"/>
          </p:nvPr>
        </p:nvSpPr>
        <p:spPr>
          <a:xfrm>
            <a:off x="457200" y="4114800"/>
            <a:ext cx="6583680" cy="3200400"/>
          </a:xfrm>
          <a:prstGeom prst="rect">
            <a:avLst/>
          </a:prstGeom>
        </p:spPr>
        <p:txBody>
          <a:bodyPr tIns="0">
            <a:noAutofit/>
          </a:bodyPr>
          <a:lstStyle>
            <a:lvl1pPr>
              <a:lnSpc>
                <a:spcPct val="110000"/>
              </a:lnSpc>
              <a:defRPr sz="1800">
                <a:solidFill>
                  <a:schemeClr val="tx1"/>
                </a:solidFill>
              </a:defRPr>
            </a:lvl1pPr>
            <a:lvl2pPr>
              <a:lnSpc>
                <a:spcPct val="110000"/>
              </a:lnSpc>
              <a:defRPr sz="1800">
                <a:solidFill>
                  <a:schemeClr val="tx1"/>
                </a:solidFill>
              </a:defRPr>
            </a:lvl2pPr>
            <a:lvl3pPr>
              <a:lnSpc>
                <a:spcPct val="110000"/>
              </a:lnSpc>
              <a:defRPr sz="1800">
                <a:solidFill>
                  <a:schemeClr val="tx1"/>
                </a:solidFill>
              </a:defRPr>
            </a:lvl3pPr>
            <a:lvl4pPr>
              <a:lnSpc>
                <a:spcPct val="110000"/>
              </a:lnSpc>
              <a:defRPr sz="1800">
                <a:solidFill>
                  <a:schemeClr val="tx1"/>
                </a:solidFill>
              </a:defRPr>
            </a:lvl4pPr>
            <a:lvl5pPr>
              <a:lnSpc>
                <a:spcPct val="110000"/>
              </a:lnSpc>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a:extLst>
              <a:ext uri="{FF2B5EF4-FFF2-40B4-BE49-F238E27FC236}">
                <a16:creationId xmlns:a16="http://schemas.microsoft.com/office/drawing/2014/main" id="{7A7E9543-BFF8-2C46-992A-3D54CB01327B}"/>
              </a:ext>
            </a:extLst>
          </p:cNvPr>
          <p:cNvSpPr>
            <a:spLocks noGrp="1"/>
          </p:cNvSpPr>
          <p:nvPr>
            <p:ph type="body" sz="quarter" idx="15"/>
          </p:nvPr>
        </p:nvSpPr>
        <p:spPr>
          <a:xfrm>
            <a:off x="457200" y="7315201"/>
            <a:ext cx="6583679" cy="484632"/>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293A8DDB-84C3-604D-B926-41ECEE62DBEB}"/>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9" name="Picture 8">
            <a:extLst>
              <a:ext uri="{FF2B5EF4-FFF2-40B4-BE49-F238E27FC236}">
                <a16:creationId xmlns:a16="http://schemas.microsoft.com/office/drawing/2014/main" id="{A07CA555-BDE7-594A-8A2C-DF7652F7A2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139164664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2-10_Title and Conten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solidFill>
                <a:schemeClr val="tx1"/>
              </a:solidFill>
              <a:latin typeface="Arial Regular" charset="0"/>
            </a:endParaRPr>
          </a:p>
        </p:txBody>
      </p:sp>
      <p:sp>
        <p:nvSpPr>
          <p:cNvPr id="3" name="Content Placeholder 2"/>
          <p:cNvSpPr>
            <a:spLocks noGrp="1"/>
          </p:cNvSpPr>
          <p:nvPr>
            <p:ph idx="1"/>
          </p:nvPr>
        </p:nvSpPr>
        <p:spPr>
          <a:xfrm>
            <a:off x="457200" y="2057401"/>
            <a:ext cx="4948989" cy="5257800"/>
          </a:xfrm>
        </p:spPr>
        <p:txBody>
          <a:bodyPr tIns="0">
            <a:noAutofit/>
          </a:bodyPr>
          <a:lstStyle>
            <a:lvl1pP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buClr>
                <a:srgbClr val="8D8D8D"/>
              </a:buCl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buClr>
                <a:srgbClr val="8D8D8D"/>
              </a:buCl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buClr>
                <a:srgbClr val="8D8D8D"/>
              </a:buCl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buClr>
                <a:srgbClr val="8D8D8D"/>
              </a:buClr>
              <a:defRPr sz="2400" b="0" i="0">
                <a:solidFill>
                  <a:srgbClr val="6F6F6F"/>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772399" y="2057401"/>
            <a:ext cx="6400800" cy="5257800"/>
          </a:xfrm>
        </p:spPr>
        <p:txBody>
          <a:bodyPr tIns="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4946648" cy="457200"/>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7" name="Text Placeholder 4">
            <a:extLst>
              <a:ext uri="{FF2B5EF4-FFF2-40B4-BE49-F238E27FC236}">
                <a16:creationId xmlns:a16="http://schemas.microsoft.com/office/drawing/2014/main" id="{73106E72-EDE9-0C43-BC09-6E144A4139E7}"/>
              </a:ext>
            </a:extLst>
          </p:cNvPr>
          <p:cNvSpPr>
            <a:spLocks noGrp="1"/>
          </p:cNvSpPr>
          <p:nvPr>
            <p:ph type="body" sz="quarter" idx="15"/>
          </p:nvPr>
        </p:nvSpPr>
        <p:spPr>
          <a:xfrm>
            <a:off x="454859" y="1371600"/>
            <a:ext cx="4948989" cy="457200"/>
          </a:xfrm>
        </p:spPr>
        <p:txBody>
          <a:bodyPr/>
          <a:lstStyle>
            <a:lvl1pPr>
              <a:defRPr b="1" i="0">
                <a:solidFill>
                  <a:srgbClr val="6F6F6F"/>
                </a:solidFill>
                <a:latin typeface="IBM Plex Sans" panose="020B0503050203000203" pitchFamily="34" charset="0"/>
              </a:defRPr>
            </a:lvl1pPr>
          </a:lstStyle>
          <a:p>
            <a:endParaRPr lang="en-US" dirty="0"/>
          </a:p>
        </p:txBody>
      </p:sp>
      <p:pic>
        <p:nvPicPr>
          <p:cNvPr id="19" name="Picture 18">
            <a:extLst>
              <a:ext uri="{FF2B5EF4-FFF2-40B4-BE49-F238E27FC236}">
                <a16:creationId xmlns:a16="http://schemas.microsoft.com/office/drawing/2014/main" id="{B705B854-F13C-9C46-8D74-CB1BC3A6B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8" name="Text Placeholder 7">
            <a:extLst>
              <a:ext uri="{FF2B5EF4-FFF2-40B4-BE49-F238E27FC236}">
                <a16:creationId xmlns:a16="http://schemas.microsoft.com/office/drawing/2014/main" id="{0CE64FF0-0F9C-B64A-8CE3-495E75B5AD2D}"/>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411249403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5. Client Success Stori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E1D1B6-B23E-E34B-8F07-73F89B071A0D}"/>
              </a:ext>
            </a:extLst>
          </p:cNvPr>
          <p:cNvSpPr/>
          <p:nvPr userDrawn="1"/>
        </p:nvSpPr>
        <p:spPr>
          <a:xfrm>
            <a:off x="7315200" y="4114800"/>
            <a:ext cx="7315200" cy="41148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ECDA7A2-0B43-3340-B7E5-6E631EA7E003}"/>
              </a:ext>
            </a:extLst>
          </p:cNvPr>
          <p:cNvSpPr>
            <a:spLocks noGrp="1"/>
          </p:cNvSpPr>
          <p:nvPr>
            <p:ph type="title"/>
          </p:nvPr>
        </p:nvSpPr>
        <p:spPr>
          <a:xfrm>
            <a:off x="457200" y="685800"/>
            <a:ext cx="5257799" cy="1052514"/>
          </a:xfrm>
        </p:spPr>
        <p:txBody>
          <a:bodyPr lIns="0" tIns="0" rIns="0" bIns="0" anchor="t" anchorCtr="0">
            <a:normAutofit/>
          </a:bodyPr>
          <a:lstStyle>
            <a:lvl1pPr>
              <a:lnSpc>
                <a:spcPct val="100000"/>
              </a:lnSpc>
              <a:spcAft>
                <a:spcPts val="3400"/>
              </a:spcAft>
              <a:defRPr sz="3200" b="0" i="0">
                <a:solidFill>
                  <a:srgbClr val="001141"/>
                </a:solidFill>
                <a:latin typeface="IBM Plex Sans Light" panose="020B0403050203000203" pitchFamily="34" charset="0"/>
              </a:defRPr>
            </a:lvl1pPr>
          </a:lstStyle>
          <a:p>
            <a:r>
              <a:rPr lang="en-US" dirty="0"/>
              <a:t>Click to edit Master title style</a:t>
            </a:r>
          </a:p>
        </p:txBody>
      </p:sp>
      <p:sp>
        <p:nvSpPr>
          <p:cNvPr id="13" name="Picture Placeholder 2">
            <a:extLst>
              <a:ext uri="{FF2B5EF4-FFF2-40B4-BE49-F238E27FC236}">
                <a16:creationId xmlns:a16="http://schemas.microsoft.com/office/drawing/2014/main" id="{571C2D8E-47C0-5B43-AF70-DE863B9978DE}"/>
              </a:ext>
            </a:extLst>
          </p:cNvPr>
          <p:cNvSpPr>
            <a:spLocks noGrp="1"/>
          </p:cNvSpPr>
          <p:nvPr>
            <p:ph type="pic" idx="1"/>
          </p:nvPr>
        </p:nvSpPr>
        <p:spPr>
          <a:xfrm>
            <a:off x="7315200" y="0"/>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5" name="Text Placeholder 3">
            <a:extLst>
              <a:ext uri="{FF2B5EF4-FFF2-40B4-BE49-F238E27FC236}">
                <a16:creationId xmlns:a16="http://schemas.microsoft.com/office/drawing/2014/main" id="{82E1BAD2-A96A-C346-AA08-663D0B35BE95}"/>
              </a:ext>
            </a:extLst>
          </p:cNvPr>
          <p:cNvSpPr>
            <a:spLocks noGrp="1"/>
          </p:cNvSpPr>
          <p:nvPr>
            <p:ph type="body" sz="half" idx="2"/>
          </p:nvPr>
        </p:nvSpPr>
        <p:spPr>
          <a:xfrm>
            <a:off x="457200" y="2042271"/>
            <a:ext cx="5257799" cy="1828800"/>
          </a:xfrm>
        </p:spPr>
        <p:txBody>
          <a:bodyPr lIns="0" tIns="0" rIns="0" bIns="0">
            <a:normAutofit/>
          </a:bodyPr>
          <a:lstStyle>
            <a:lvl1pPr marL="0" indent="0">
              <a:lnSpc>
                <a:spcPct val="110000"/>
              </a:lnSpc>
              <a:spcBef>
                <a:spcPts val="0"/>
              </a:spcBef>
              <a:spcAft>
                <a:spcPts val="18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7" name="Text Placeholder 3">
            <a:extLst>
              <a:ext uri="{FF2B5EF4-FFF2-40B4-BE49-F238E27FC236}">
                <a16:creationId xmlns:a16="http://schemas.microsoft.com/office/drawing/2014/main" id="{F828704B-54CF-0A43-A8BD-E8C3E58C60FF}"/>
              </a:ext>
            </a:extLst>
          </p:cNvPr>
          <p:cNvSpPr>
            <a:spLocks noGrp="1"/>
          </p:cNvSpPr>
          <p:nvPr>
            <p:ph type="body" sz="half" idx="15"/>
          </p:nvPr>
        </p:nvSpPr>
        <p:spPr>
          <a:xfrm>
            <a:off x="457201" y="4389120"/>
            <a:ext cx="29718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8" name="Text Placeholder 3">
            <a:extLst>
              <a:ext uri="{FF2B5EF4-FFF2-40B4-BE49-F238E27FC236}">
                <a16:creationId xmlns:a16="http://schemas.microsoft.com/office/drawing/2014/main" id="{F24B8E37-009C-214E-85CD-D12DFA7D1DD4}"/>
              </a:ext>
            </a:extLst>
          </p:cNvPr>
          <p:cNvSpPr>
            <a:spLocks noGrp="1"/>
          </p:cNvSpPr>
          <p:nvPr>
            <p:ph type="body" sz="half" idx="16"/>
          </p:nvPr>
        </p:nvSpPr>
        <p:spPr>
          <a:xfrm>
            <a:off x="3886200" y="4389120"/>
            <a:ext cx="32004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9" name="Text Placeholder 3">
            <a:extLst>
              <a:ext uri="{FF2B5EF4-FFF2-40B4-BE49-F238E27FC236}">
                <a16:creationId xmlns:a16="http://schemas.microsoft.com/office/drawing/2014/main" id="{BF7E6EA2-91D0-9F47-B9AD-C08988A6CF81}"/>
              </a:ext>
            </a:extLst>
          </p:cNvPr>
          <p:cNvSpPr>
            <a:spLocks noGrp="1"/>
          </p:cNvSpPr>
          <p:nvPr>
            <p:ph type="body" sz="half" idx="17"/>
          </p:nvPr>
        </p:nvSpPr>
        <p:spPr>
          <a:xfrm>
            <a:off x="7548880" y="4389120"/>
            <a:ext cx="510032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2" name="Text Placeholder 7">
            <a:extLst>
              <a:ext uri="{FF2B5EF4-FFF2-40B4-BE49-F238E27FC236}">
                <a16:creationId xmlns:a16="http://schemas.microsoft.com/office/drawing/2014/main" id="{204D436E-06B2-DE42-BDAC-CAEAD254A313}"/>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0" name="Picture 9">
            <a:extLst>
              <a:ext uri="{FF2B5EF4-FFF2-40B4-BE49-F238E27FC236}">
                <a16:creationId xmlns:a16="http://schemas.microsoft.com/office/drawing/2014/main" id="{D213E3E2-DC08-3842-8101-8889C17F23F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40620546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2057399"/>
            <a:ext cx="2940710" cy="548639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886200" y="457199"/>
            <a:ext cx="10287000" cy="7086600"/>
          </a:xfrm>
        </p:spPr>
        <p:txBody>
          <a:bodyPr lIns="0" tIns="0" rIns="91440" bIns="91440"/>
          <a:lstStyle>
            <a:lvl1pPr>
              <a:defRPr>
                <a:solidFill>
                  <a:schemeClr val="tx1"/>
                </a:solidFill>
              </a:defRPr>
            </a:lvl1pPr>
          </a:lstStyle>
          <a:p>
            <a:r>
              <a:rPr lang="en-US" dirty="0"/>
              <a:t>Click icon to add table</a:t>
            </a:r>
          </a:p>
        </p:txBody>
      </p:sp>
      <p:sp>
        <p:nvSpPr>
          <p:cNvPr id="8" name="Title">
            <a:extLst>
              <a:ext uri="{FF2B5EF4-FFF2-40B4-BE49-F238E27FC236}">
                <a16:creationId xmlns:a16="http://schemas.microsoft.com/office/drawing/2014/main" id="{6527F677-5D33-4040-AABF-918B61C806CC}"/>
              </a:ext>
            </a:extLst>
          </p:cNvPr>
          <p:cNvSpPr>
            <a:spLocks noGrp="1"/>
          </p:cNvSpPr>
          <p:nvPr>
            <p:ph type="title"/>
          </p:nvPr>
        </p:nvSpPr>
        <p:spPr>
          <a:xfrm>
            <a:off x="457201" y="457200"/>
            <a:ext cx="2940710" cy="1371600"/>
          </a:xfrm>
        </p:spPr>
        <p:txBody>
          <a:bodyPr/>
          <a:lstStyle>
            <a:lvl1pPr>
              <a:defRPr sz="2800">
                <a:solidFill>
                  <a:schemeClr val="tx1"/>
                </a:solidFill>
              </a:defRPr>
            </a:lvl1pPr>
          </a:lstStyle>
          <a:p>
            <a:r>
              <a:rPr lang="en-US" dirty="0"/>
              <a:t>Click to edit Master title style</a:t>
            </a:r>
          </a:p>
        </p:txBody>
      </p:sp>
      <p:sp>
        <p:nvSpPr>
          <p:cNvPr id="5" name="Text Placeholder 13">
            <a:extLst>
              <a:ext uri="{FF2B5EF4-FFF2-40B4-BE49-F238E27FC236}">
                <a16:creationId xmlns:a16="http://schemas.microsoft.com/office/drawing/2014/main" id="{80EABE29-6942-D641-9F42-89B444AF7239}"/>
              </a:ext>
            </a:extLst>
          </p:cNvPr>
          <p:cNvSpPr>
            <a:spLocks noGrp="1"/>
          </p:cNvSpPr>
          <p:nvPr>
            <p:ph type="body" sz="quarter" idx="15"/>
          </p:nvPr>
        </p:nvSpPr>
        <p:spPr>
          <a:xfrm>
            <a:off x="457201" y="7315201"/>
            <a:ext cx="2940710" cy="484632"/>
          </a:xfrm>
        </p:spPr>
        <p:txBody>
          <a:bodyPr anchor="b"/>
          <a:lstStyle>
            <a:lvl1pPr>
              <a:spcBef>
                <a:spcPts val="0"/>
              </a:spcBef>
              <a:defRPr sz="800">
                <a:solidFill>
                  <a:schemeClr val="tx1">
                    <a:alpha val="60000"/>
                  </a:schemeClr>
                </a:solidFill>
              </a:defRPr>
            </a:lvl1pPr>
          </a:lstStyle>
          <a:p>
            <a:endParaRPr lang="en-US" dirty="0"/>
          </a:p>
        </p:txBody>
      </p:sp>
      <p:sp>
        <p:nvSpPr>
          <p:cNvPr id="9" name="Text Placeholder 7">
            <a:extLst>
              <a:ext uri="{FF2B5EF4-FFF2-40B4-BE49-F238E27FC236}">
                <a16:creationId xmlns:a16="http://schemas.microsoft.com/office/drawing/2014/main" id="{437719D3-67D1-1D42-9543-5BE302F0F71C}"/>
              </a:ext>
            </a:extLst>
          </p:cNvPr>
          <p:cNvSpPr>
            <a:spLocks noGrp="1"/>
          </p:cNvSpPr>
          <p:nvPr>
            <p:ph type="body" sz="quarter" idx="16"/>
          </p:nvPr>
        </p:nvSpPr>
        <p:spPr>
          <a:xfrm>
            <a:off x="457200" y="228600"/>
            <a:ext cx="2940710" cy="201167"/>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12526460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blank (with foot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DECF5B-6019-B342-B1A8-AA49905D0869}"/>
              </a:ext>
            </a:extLst>
          </p:cNvPr>
          <p:cNvSpPr/>
          <p:nvPr userDrawn="1"/>
        </p:nvSpPr>
        <p:spPr bwMode="auto">
          <a:xfrm>
            <a:off x="13530263" y="7700963"/>
            <a:ext cx="757237" cy="528637"/>
          </a:xfrm>
          <a:prstGeom prst="rect">
            <a:avLst/>
          </a:prstGeom>
          <a:solidFill>
            <a:schemeClr val="bg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mn-lt"/>
            </a:endParaRPr>
          </a:p>
        </p:txBody>
      </p:sp>
      <p:pic>
        <p:nvPicPr>
          <p:cNvPr id="3" name="Picture 2">
            <a:extLst>
              <a:ext uri="{FF2B5EF4-FFF2-40B4-BE49-F238E27FC236}">
                <a16:creationId xmlns:a16="http://schemas.microsoft.com/office/drawing/2014/main" id="{094606F5-1980-7848-8E59-CC4127D8A9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62092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6] 4-column ">
    <p:spTree>
      <p:nvGrpSpPr>
        <p:cNvPr id="1" name=""/>
        <p:cNvGrpSpPr/>
        <p:nvPr/>
      </p:nvGrpSpPr>
      <p:grpSpPr>
        <a:xfrm>
          <a:off x="0" y="0"/>
          <a:ext cx="0" cy="0"/>
          <a:chOff x="0" y="0"/>
          <a:chExt cx="0" cy="0"/>
        </a:xfrm>
      </p:grpSpPr>
      <p:sp>
        <p:nvSpPr>
          <p:cNvPr id="2" name="Title"/>
          <p:cNvSpPr>
            <a:spLocks noGrp="1"/>
          </p:cNvSpPr>
          <p:nvPr>
            <p:ph type="title"/>
          </p:nvPr>
        </p:nvSpPr>
        <p:spPr>
          <a:xfrm>
            <a:off x="0" y="0"/>
            <a:ext cx="14630400" cy="4111141"/>
          </a:xfrm>
          <a:noFill/>
        </p:spPr>
        <p:txBody>
          <a:bodyPr lIns="457200" tIns="457200" rIns="228600" bIns="228600"/>
          <a:lstStyle>
            <a:lvl1pPr>
              <a:defRPr sz="7200" b="0" i="0">
                <a:solidFill>
                  <a:schemeClr val="tx1"/>
                </a:solidFill>
                <a:latin typeface="IBM Plex Sans ExtLt" panose="020B0303050203000203" pitchFamily="34" charset="0"/>
              </a:defRPr>
            </a:lvl1pPr>
          </a:lstStyle>
          <a:p>
            <a:r>
              <a:rPr lang="en-US" dirty="0"/>
              <a:t>Click to edit Master title style</a:t>
            </a:r>
          </a:p>
        </p:txBody>
      </p:sp>
      <p:sp>
        <p:nvSpPr>
          <p:cNvPr id="13" name="Content Placeholder 1"/>
          <p:cNvSpPr>
            <a:spLocks noGrp="1"/>
          </p:cNvSpPr>
          <p:nvPr>
            <p:ph sz="quarter" idx="20"/>
          </p:nvPr>
        </p:nvSpPr>
        <p:spPr>
          <a:xfrm>
            <a:off x="0" y="4112262"/>
            <a:ext cx="3657600" cy="4117339"/>
          </a:xfrm>
          <a:noFill/>
        </p:spPr>
        <p:txBody>
          <a:bodyPr lIns="457200" tIns="0" rIns="228600" bIns="228600"/>
          <a:lstStyle>
            <a:lvl1pPr>
              <a:defRPr>
                <a:solidFill>
                  <a:schemeClr val="tx1"/>
                </a:solidFill>
              </a:defRPr>
            </a:lvl1pPr>
          </a:lstStyle>
          <a:p>
            <a:pPr lvl="0"/>
            <a:r>
              <a:rPr lang="en-US" dirty="0"/>
              <a:t>Click to edit Master text styles</a:t>
            </a:r>
          </a:p>
        </p:txBody>
      </p:sp>
      <p:sp>
        <p:nvSpPr>
          <p:cNvPr id="12" name="Content Placeholder 2"/>
          <p:cNvSpPr>
            <a:spLocks noGrp="1"/>
          </p:cNvSpPr>
          <p:nvPr>
            <p:ph sz="quarter" idx="19"/>
          </p:nvPr>
        </p:nvSpPr>
        <p:spPr>
          <a:xfrm>
            <a:off x="3657602" y="4112262"/>
            <a:ext cx="3657600" cy="4117339"/>
          </a:xfrm>
          <a:noFill/>
          <a:ln>
            <a:noFill/>
          </a:ln>
        </p:spPr>
        <p:txBody>
          <a:bodyPr lIns="228600" tIns="0" rIns="228600" bIns="228600"/>
          <a:lstStyle>
            <a:lvl1pPr>
              <a:defRPr>
                <a:solidFill>
                  <a:schemeClr val="tx1"/>
                </a:solidFill>
              </a:defRPr>
            </a:lvl1pPr>
          </a:lstStyle>
          <a:p>
            <a:pPr lvl="0"/>
            <a:r>
              <a:rPr lang="en-US"/>
              <a:t>Click to edit Master text styles</a:t>
            </a:r>
          </a:p>
        </p:txBody>
      </p:sp>
      <p:sp>
        <p:nvSpPr>
          <p:cNvPr id="9" name="Content Placeholder 3"/>
          <p:cNvSpPr>
            <a:spLocks noGrp="1"/>
          </p:cNvSpPr>
          <p:nvPr>
            <p:ph sz="quarter" idx="17"/>
          </p:nvPr>
        </p:nvSpPr>
        <p:spPr>
          <a:xfrm>
            <a:off x="7315200" y="4112259"/>
            <a:ext cx="3657600" cy="4117341"/>
          </a:xfrm>
          <a:noFill/>
          <a:ln>
            <a:noFill/>
          </a:ln>
        </p:spPr>
        <p:txBody>
          <a:bodyPr lIns="228600" tIns="0" rIns="228600" bIns="228600"/>
          <a:lstStyle>
            <a:lvl1pPr>
              <a:defRPr>
                <a:solidFill>
                  <a:schemeClr val="tx1"/>
                </a:solidFill>
              </a:defRPr>
            </a:lvl1pPr>
          </a:lstStyle>
          <a:p>
            <a:pPr lvl="0"/>
            <a:r>
              <a:rPr lang="en-US"/>
              <a:t>Click to edit Master text styles</a:t>
            </a:r>
          </a:p>
        </p:txBody>
      </p:sp>
      <p:sp>
        <p:nvSpPr>
          <p:cNvPr id="10" name="Content Placeholder 4"/>
          <p:cNvSpPr>
            <a:spLocks noGrp="1"/>
          </p:cNvSpPr>
          <p:nvPr>
            <p:ph sz="quarter" idx="18"/>
          </p:nvPr>
        </p:nvSpPr>
        <p:spPr>
          <a:xfrm>
            <a:off x="10972800" y="4112259"/>
            <a:ext cx="3657600" cy="4117341"/>
          </a:xfrm>
          <a:noFill/>
          <a:ln>
            <a:noFill/>
          </a:ln>
        </p:spPr>
        <p:txBody>
          <a:bodyPr lIns="228600" tIns="0" rIns="457200" bIns="228600"/>
          <a:lstStyle>
            <a:lvl1pPr>
              <a:defRPr>
                <a:solidFill>
                  <a:schemeClr val="tx1"/>
                </a:solidFill>
              </a:defRPr>
            </a:lvl1pPr>
          </a:lstStyle>
          <a:p>
            <a:pPr lvl="0"/>
            <a:r>
              <a:rPr lang="en-US"/>
              <a:t>Click to edit Master text styles</a:t>
            </a:r>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657600" y="4114800"/>
            <a:ext cx="0" cy="370332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7315200" y="4114800"/>
            <a:ext cx="0" cy="370332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10972800" y="4111142"/>
            <a:ext cx="0" cy="3706978"/>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3">
            <a:extLst>
              <a:ext uri="{FF2B5EF4-FFF2-40B4-BE49-F238E27FC236}">
                <a16:creationId xmlns:a16="http://schemas.microsoft.com/office/drawing/2014/main" id="{A3F9652D-1ED3-764F-8248-7935C4D05E74}"/>
              </a:ext>
            </a:extLst>
          </p:cNvPr>
          <p:cNvSpPr>
            <a:spLocks noGrp="1"/>
          </p:cNvSpPr>
          <p:nvPr>
            <p:ph type="body" sz="quarter" idx="15"/>
          </p:nvPr>
        </p:nvSpPr>
        <p:spPr>
          <a:xfrm>
            <a:off x="457201" y="7315201"/>
            <a:ext cx="2971799"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30F58E0B-5609-316D-3129-010266CADBA6}"/>
              </a:ext>
            </a:extLst>
          </p:cNvPr>
          <p:cNvSpPr>
            <a:spLocks noGrp="1"/>
          </p:cNvSpPr>
          <p:nvPr>
            <p:ph type="body" sz="quarter" idx="21"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4477661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7571" cy="1463040"/>
          </a:xfrm>
        </p:spPr>
        <p:txBody>
          <a:bodyPr/>
          <a:lstStyle>
            <a:lvl1pPr>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76878225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gray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4630400" cy="2042160"/>
          </a:xfrm>
          <a:noFill/>
        </p:spPr>
        <p:txBody>
          <a:bodyPr lIns="457200" tIns="457200" rIns="228600" bIns="228600"/>
          <a:lstStyle>
            <a:lvl1pPr>
              <a:defRPr sz="3200">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2057400"/>
            <a:ext cx="14630400" cy="6187440"/>
          </a:xfrm>
        </p:spPr>
        <p:txBody>
          <a:bodyPr lIns="457200" tIns="228600" rIns="91440" bIns="91440"/>
          <a:lstStyle>
            <a:lvl1pPr>
              <a:defRPr>
                <a:solidFill>
                  <a:schemeClr val="tx1"/>
                </a:solidFill>
              </a:defRPr>
            </a:lvl1pPr>
          </a:lstStyle>
          <a:p>
            <a:r>
              <a:rPr lang="en-US" dirty="0"/>
              <a:t>Click icon to add picture</a:t>
            </a:r>
          </a:p>
        </p:txBody>
      </p:sp>
    </p:spTree>
    <p:extLst>
      <p:ext uri="{BB962C8B-B14F-4D97-AF65-F5344CB8AC3E}">
        <p14:creationId xmlns:p14="http://schemas.microsoft.com/office/powerpoint/2010/main" val="121273048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ext (gray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4630400" cy="8236915"/>
          </a:xfrm>
        </p:spPr>
        <p:txBody>
          <a:bodyPr lIns="457200" tIns="457200" rIns="91440" bIns="91440"/>
          <a:lstStyle>
            <a:lvl1pPr>
              <a:defRPr>
                <a:solidFill>
                  <a:schemeClr val="tx1"/>
                </a:solidFill>
              </a:defRPr>
            </a:lvl1pPr>
          </a:lstStyle>
          <a:p>
            <a:r>
              <a:rPr lang="en-US" dirty="0"/>
              <a:t>Click icon to add picture</a:t>
            </a:r>
          </a:p>
        </p:txBody>
      </p:sp>
      <p:sp>
        <p:nvSpPr>
          <p:cNvPr id="6" name="Text Placeholder"/>
          <p:cNvSpPr>
            <a:spLocks noGrp="1"/>
          </p:cNvSpPr>
          <p:nvPr>
            <p:ph type="body" sz="quarter" idx="12"/>
          </p:nvPr>
        </p:nvSpPr>
        <p:spPr>
          <a:xfrm>
            <a:off x="-4" y="4114800"/>
            <a:ext cx="3657605" cy="4114800"/>
          </a:xfrm>
          <a:solidFill>
            <a:schemeClr val="bg1"/>
          </a:solidFill>
        </p:spPr>
        <p:txBody>
          <a:bodyPr lIns="457200" tIns="274320" rIns="228600" bIns="228600"/>
          <a:lstStyle>
            <a:lvl1pPr>
              <a:buClr>
                <a:srgbClr val="001141"/>
              </a:buClr>
              <a:defRPr>
                <a:solidFill>
                  <a:schemeClr val="tx1"/>
                </a:solidFill>
              </a:defRPr>
            </a:lvl1pPr>
            <a:lvl2pPr>
              <a:buClr>
                <a:srgbClr val="001141"/>
              </a:buClr>
              <a:defRPr sz="1600">
                <a:solidFill>
                  <a:schemeClr val="tx1"/>
                </a:solidFill>
              </a:defRPr>
            </a:lvl2pPr>
            <a:lvl3pPr>
              <a:buClr>
                <a:srgbClr val="001141"/>
              </a:buClr>
              <a:defRPr sz="1600">
                <a:solidFill>
                  <a:schemeClr val="tx1"/>
                </a:solidFill>
              </a:defRPr>
            </a:lvl3pPr>
            <a:lvl4pPr>
              <a:buClr>
                <a:srgbClr val="001141"/>
              </a:buClr>
              <a:defRPr sz="1600">
                <a:solidFill>
                  <a:schemeClr val="tx1"/>
                </a:solidFill>
              </a:defRPr>
            </a:lvl4pPr>
            <a:lvl5pPr>
              <a:buClr>
                <a:srgbClr val="001141"/>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a:extLst>
              <a:ext uri="{FF2B5EF4-FFF2-40B4-BE49-F238E27FC236}">
                <a16:creationId xmlns:a16="http://schemas.microsoft.com/office/drawing/2014/main" id="{8A74998C-BE7F-C346-8D9F-B022032D2C79}"/>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10" name="Slide Number Placeholder 2">
            <a:extLst>
              <a:ext uri="{FF2B5EF4-FFF2-40B4-BE49-F238E27FC236}">
                <a16:creationId xmlns:a16="http://schemas.microsoft.com/office/drawing/2014/main" id="{D9648CD6-FD12-6246-80C8-24155EB66031}"/>
              </a:ext>
            </a:extLst>
          </p:cNvPr>
          <p:cNvSpPr txBox="1">
            <a:spLocks/>
          </p:cNvSpPr>
          <p:nvPr userDrawn="1"/>
        </p:nvSpPr>
        <p:spPr>
          <a:xfrm>
            <a:off x="457200" y="7940927"/>
            <a:ext cx="327878"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a:solidFill>
                  <a:schemeClr val="tx1"/>
                </a:solidFill>
                <a:latin typeface="IBM Plex Sans Medm" panose="020B0503050203000203" pitchFamily="34" charset="0"/>
                <a:ea typeface="IBM Plex Sans" charset="0"/>
                <a:cs typeface="IBM Plex Sans" charset="0"/>
              </a:rPr>
              <a:pPr algn="l"/>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2336507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457201" y="457200"/>
            <a:ext cx="2940710" cy="1287475"/>
          </a:xfrm>
        </p:spPr>
        <p:txBody>
          <a:bodyPr/>
          <a:lstStyle>
            <a:lvl1pPr>
              <a:lnSpc>
                <a:spcPct val="100000"/>
              </a:lnSpc>
              <a:defRPr sz="2400">
                <a:solidFill>
                  <a:schemeClr val="tx1"/>
                </a:solidFill>
              </a:defRPr>
            </a:lvl1pPr>
          </a:lstStyle>
          <a:p>
            <a:r>
              <a:rPr lang="en-US" dirty="0"/>
              <a:t>Click to edit Master title style</a:t>
            </a:r>
          </a:p>
        </p:txBody>
      </p:sp>
      <p:sp>
        <p:nvSpPr>
          <p:cNvPr id="6" name="Text Placeholder"/>
          <p:cNvSpPr>
            <a:spLocks noGrp="1"/>
          </p:cNvSpPr>
          <p:nvPr>
            <p:ph type="body" sz="quarter" idx="12"/>
          </p:nvPr>
        </p:nvSpPr>
        <p:spPr>
          <a:xfrm>
            <a:off x="457200" y="2057399"/>
            <a:ext cx="2971800" cy="52578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3657600" y="0"/>
            <a:ext cx="10972800" cy="8229600"/>
          </a:xfrm>
        </p:spPr>
        <p:txBody>
          <a:bodyPr lIns="228600" tIns="2057400" rIns="4572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D6CAAF14-776C-FC4F-8C7B-A7AE358A964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CBA551DC-C880-4247-BDF7-02BBB1146CB8}"/>
              </a:ext>
            </a:extLst>
          </p:cNvPr>
          <p:cNvSpPr>
            <a:spLocks noGrp="1"/>
          </p:cNvSpPr>
          <p:nvPr>
            <p:ph type="body" sz="quarter" idx="16"/>
          </p:nvPr>
        </p:nvSpPr>
        <p:spPr>
          <a:xfrm>
            <a:off x="457200" y="228600"/>
            <a:ext cx="2940710" cy="228599"/>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77807288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7571" cy="1371600"/>
          </a:xfrm>
        </p:spPr>
        <p:txBody>
          <a:bodyPr/>
          <a:lstStyle>
            <a:lvl1pPr>
              <a:defRPr sz="3200">
                <a:solidFill>
                  <a:schemeClr val="tx1"/>
                </a:solidFill>
              </a:defRPr>
            </a:lvl1pPr>
          </a:lstStyle>
          <a:p>
            <a:r>
              <a:rPr lang="en-US" dirty="0"/>
              <a:t>Click to edit Master title style</a:t>
            </a:r>
          </a:p>
        </p:txBody>
      </p:sp>
      <p:sp>
        <p:nvSpPr>
          <p:cNvPr id="6" name="Text Placeholder"/>
          <p:cNvSpPr>
            <a:spLocks noGrp="1"/>
          </p:cNvSpPr>
          <p:nvPr>
            <p:ph type="body" sz="quarter" idx="12"/>
          </p:nvPr>
        </p:nvSpPr>
        <p:spPr>
          <a:xfrm>
            <a:off x="457200" y="2057400"/>
            <a:ext cx="2971800" cy="52035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3">
            <a:extLst>
              <a:ext uri="{FF2B5EF4-FFF2-40B4-BE49-F238E27FC236}">
                <a16:creationId xmlns:a16="http://schemas.microsoft.com/office/drawing/2014/main" id="{9069F5C0-7887-F34B-ACD8-9EA74A43A955}"/>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5" name="Text Placeholder 7">
            <a:extLst>
              <a:ext uri="{FF2B5EF4-FFF2-40B4-BE49-F238E27FC236}">
                <a16:creationId xmlns:a16="http://schemas.microsoft.com/office/drawing/2014/main" id="{796AF640-A0BC-8D41-AC38-81CEA5400E04}"/>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28866540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3_4-6_Title and Content">
    <p:spTree>
      <p:nvGrpSpPr>
        <p:cNvPr id="1" name=""/>
        <p:cNvGrpSpPr/>
        <p:nvPr/>
      </p:nvGrpSpPr>
      <p:grpSpPr>
        <a:xfrm>
          <a:off x="0" y="0"/>
          <a:ext cx="0" cy="0"/>
          <a:chOff x="0" y="0"/>
          <a:chExt cx="0" cy="0"/>
        </a:xfrm>
      </p:grpSpPr>
      <p:sp>
        <p:nvSpPr>
          <p:cNvPr id="15" name="Content Placeholder 2"/>
          <p:cNvSpPr>
            <a:spLocks noGrp="1"/>
          </p:cNvSpPr>
          <p:nvPr>
            <p:ph idx="12"/>
          </p:nvPr>
        </p:nvSpPr>
        <p:spPr>
          <a:xfrm>
            <a:off x="0" y="1"/>
            <a:ext cx="14630400" cy="8229598"/>
          </a:xfrm>
          <a:prstGeom prst="rect">
            <a:avLst/>
          </a:prstGeom>
          <a:noFill/>
        </p:spPr>
        <p:txBody>
          <a:bodyPr lIns="457200" tIns="246888" rIns="228600">
            <a:noAutofit/>
          </a:bodyPr>
          <a:lstStyle>
            <a:lvl1pPr>
              <a:defRPr sz="1600" b="0" i="0">
                <a:solidFill>
                  <a:schemeClr val="accent1"/>
                </a:solidFill>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endParaRPr lang="en-US" dirty="0"/>
          </a:p>
        </p:txBody>
      </p:sp>
      <p:sp>
        <p:nvSpPr>
          <p:cNvPr id="2" name="Title 1"/>
          <p:cNvSpPr>
            <a:spLocks noGrp="1"/>
          </p:cNvSpPr>
          <p:nvPr>
            <p:ph type="title"/>
          </p:nvPr>
        </p:nvSpPr>
        <p:spPr>
          <a:xfrm>
            <a:off x="457200" y="2057400"/>
            <a:ext cx="6858000" cy="3657600"/>
          </a:xfrm>
        </p:spPr>
        <p:txBody>
          <a:bodyPr>
            <a:noAutofit/>
          </a:bodyPr>
          <a:lstStyle>
            <a:lvl1pPr>
              <a:defRPr sz="5400" b="1">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87653578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2-9_Title and Content">
    <p:bg>
      <p:bgPr>
        <a:solidFill>
          <a:srgbClr val="E5F6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0"/>
            <a:ext cx="6556248" cy="1143000"/>
          </a:xfrm>
        </p:spPr>
        <p:txBody>
          <a:bodyPr>
            <a:noAutofit/>
          </a:bodyPr>
          <a:lstStyle>
            <a:lvl1pPr>
              <a:defRPr b="0" i="0">
                <a:solidFill>
                  <a:schemeClr val="tx1"/>
                </a:solidFill>
                <a:latin typeface="IBM Plex Sans Light" panose="020B0403050203000203" pitchFamily="34" charset="0"/>
              </a:defRPr>
            </a:lvl1pPr>
          </a:lstStyle>
          <a:p>
            <a:r>
              <a:rPr lang="en-US" dirty="0"/>
              <a:t>Click to edit Master title style</a:t>
            </a:r>
            <a:br>
              <a:rPr lang="en-US" dirty="0"/>
            </a:br>
            <a:endParaRPr lang="en-US" dirty="0"/>
          </a:p>
        </p:txBody>
      </p:sp>
      <p:sp>
        <p:nvSpPr>
          <p:cNvPr id="5" name="Text Placeholder 7">
            <a:extLst>
              <a:ext uri="{FF2B5EF4-FFF2-40B4-BE49-F238E27FC236}">
                <a16:creationId xmlns:a16="http://schemas.microsoft.com/office/drawing/2014/main" id="{F5920E92-5E3B-7246-AAA5-3D1B0BEEA0C2}"/>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7941754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3724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7] 4-column ">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4A82D6-4DC9-6F47-3EB8-50E648F2D359}"/>
              </a:ext>
            </a:extLst>
          </p:cNvPr>
          <p:cNvSpPr/>
          <p:nvPr userDrawn="1"/>
        </p:nvSpPr>
        <p:spPr bwMode="auto">
          <a:xfrm>
            <a:off x="0" y="4114800"/>
            <a:ext cx="14630400" cy="41148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mn-lt"/>
            </a:endParaRPr>
          </a:p>
        </p:txBody>
      </p:sp>
      <p:sp>
        <p:nvSpPr>
          <p:cNvPr id="16" name="Content Placeholder 2"/>
          <p:cNvSpPr>
            <a:spLocks noGrp="1"/>
          </p:cNvSpPr>
          <p:nvPr>
            <p:ph idx="13"/>
          </p:nvPr>
        </p:nvSpPr>
        <p:spPr>
          <a:xfrm>
            <a:off x="7315200"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10973773"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idx="1"/>
          </p:nvPr>
        </p:nvSpPr>
        <p:spPr>
          <a:xfrm>
            <a:off x="0" y="4114797"/>
            <a:ext cx="3657600" cy="4114800"/>
          </a:xfrm>
          <a:prstGeom prst="rect">
            <a:avLst/>
          </a:prstGeom>
          <a:noFill/>
        </p:spPr>
        <p:txBody>
          <a:bodyPr lIns="4572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438912"/>
            <a:ext cx="8686800" cy="1143000"/>
          </a:xfrm>
        </p:spPr>
        <p:txBody>
          <a:bodyPr>
            <a:noAutofit/>
          </a:bodyPr>
          <a:lstStyle>
            <a:lvl1pPr>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cxnSp>
        <p:nvCxnSpPr>
          <p:cNvPr id="24" name="Straight Connector 23"/>
          <p:cNvCxnSpPr/>
          <p:nvPr userDrawn="1"/>
        </p:nvCxnSpPr>
        <p:spPr>
          <a:xfrm>
            <a:off x="73152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09728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6576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1" name="Date Placeholder 2"/>
          <p:cNvSpPr txBox="1">
            <a:spLocks/>
          </p:cNvSpPr>
          <p:nvPr userDrawn="1"/>
        </p:nvSpPr>
        <p:spPr>
          <a:xfrm>
            <a:off x="2256150" y="7899657"/>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8" b="0" i="0" dirty="0">
                <a:solidFill>
                  <a:schemeClr val="bg2">
                    <a:alpha val="60000"/>
                  </a:schemeClr>
                </a:solidFill>
                <a:latin typeface="IBM Plex Sans" charset="0"/>
                <a:ea typeface="IBM Plex Sans" charset="0"/>
                <a:cs typeface="IBM Plex Sans" charset="0"/>
              </a:rPr>
              <a:t> </a:t>
            </a:r>
            <a:fld id="{7C9968D1-C8E5-4FE3-AED4-7D4518C301B3}" type="datetime3">
              <a:rPr lang="en-US" sz="798"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31 January 2025</a:t>
            </a:fld>
            <a:endParaRPr lang="en-US" sz="798" b="0" i="0" dirty="0">
              <a:solidFill>
                <a:schemeClr val="bg2">
                  <a:alpha val="60000"/>
                </a:schemeClr>
              </a:solidFill>
              <a:latin typeface="IBM Plex Sans" charset="0"/>
              <a:ea typeface="IBM Plex Sans" charset="0"/>
              <a:cs typeface="IBM Plex Sans" charset="0"/>
            </a:endParaRPr>
          </a:p>
        </p:txBody>
      </p:sp>
      <p:pic>
        <p:nvPicPr>
          <p:cNvPr id="13" name="Picture 12">
            <a:extLst>
              <a:ext uri="{FF2B5EF4-FFF2-40B4-BE49-F238E27FC236}">
                <a16:creationId xmlns:a16="http://schemas.microsoft.com/office/drawing/2014/main" id="{803969F6-865B-0B4F-8298-67A388D41C4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cxnSp>
        <p:nvCxnSpPr>
          <p:cNvPr id="6" name="Straight Connector 5">
            <a:extLst>
              <a:ext uri="{FF2B5EF4-FFF2-40B4-BE49-F238E27FC236}">
                <a16:creationId xmlns:a16="http://schemas.microsoft.com/office/drawing/2014/main" id="{4E5B9D5C-D12E-4156-D73A-70AD9E5EAAA0}"/>
              </a:ext>
            </a:extLst>
          </p:cNvPr>
          <p:cNvCxnSpPr>
            <a:cxnSpLocks/>
          </p:cNvCxnSpPr>
          <p:nvPr userDrawn="1"/>
        </p:nvCxnSpPr>
        <p:spPr bwMode="auto">
          <a:xfrm flipV="1">
            <a:off x="109728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03B57EE0-2027-64C5-37BE-11D5CA2AB609}"/>
              </a:ext>
            </a:extLst>
          </p:cNvPr>
          <p:cNvCxnSpPr>
            <a:cxnSpLocks/>
          </p:cNvCxnSpPr>
          <p:nvPr userDrawn="1"/>
        </p:nvCxnSpPr>
        <p:spPr bwMode="auto">
          <a:xfrm flipV="1">
            <a:off x="73152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34AA72CF-4F11-DB8A-48D9-916C9FF9BFB4}"/>
              </a:ext>
            </a:extLst>
          </p:cNvPr>
          <p:cNvCxnSpPr>
            <a:cxnSpLocks/>
          </p:cNvCxnSpPr>
          <p:nvPr userDrawn="1"/>
        </p:nvCxnSpPr>
        <p:spPr bwMode="auto">
          <a:xfrm flipV="1">
            <a:off x="36576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Footer Placeholder 3">
            <a:extLst>
              <a:ext uri="{FF2B5EF4-FFF2-40B4-BE49-F238E27FC236}">
                <a16:creationId xmlns:a16="http://schemas.microsoft.com/office/drawing/2014/main" id="{32109157-B1C1-37A4-025F-FFCC7F383B05}"/>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10" name="Footer Placeholder 3">
            <a:extLst>
              <a:ext uri="{FF2B5EF4-FFF2-40B4-BE49-F238E27FC236}">
                <a16:creationId xmlns:a16="http://schemas.microsoft.com/office/drawing/2014/main" id="{4356F305-2C49-348E-A612-6F480BB26CAC}"/>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11" name="TextBox 10">
            <a:extLst>
              <a:ext uri="{FF2B5EF4-FFF2-40B4-BE49-F238E27FC236}">
                <a16:creationId xmlns:a16="http://schemas.microsoft.com/office/drawing/2014/main" id="{BF425C24-473B-038D-035D-11F33758B5C2}"/>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9" name="Text Placeholder 13">
            <a:extLst>
              <a:ext uri="{FF2B5EF4-FFF2-40B4-BE49-F238E27FC236}">
                <a16:creationId xmlns:a16="http://schemas.microsoft.com/office/drawing/2014/main" id="{6798544B-6270-4946-957E-CC2C772008D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5" name="Text Placeholder 7">
            <a:extLst>
              <a:ext uri="{FF2B5EF4-FFF2-40B4-BE49-F238E27FC236}">
                <a16:creationId xmlns:a16="http://schemas.microsoft.com/office/drawing/2014/main" id="{F620D948-17C0-BAA2-E2CF-AD6656849CA1}"/>
              </a:ext>
            </a:extLst>
          </p:cNvPr>
          <p:cNvSpPr>
            <a:spLocks noGrp="1"/>
          </p:cNvSpPr>
          <p:nvPr>
            <p:ph type="body" sz="quarter" idx="17" hasCustomPrompt="1"/>
          </p:nvPr>
        </p:nvSpPr>
        <p:spPr>
          <a:xfrm>
            <a:off x="457199" y="182880"/>
            <a:ext cx="3200393" cy="246887"/>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608515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 Divider ">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399" cy="3019300"/>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6" name="Content Placeholder 2">
            <a:extLst>
              <a:ext uri="{FF2B5EF4-FFF2-40B4-BE49-F238E27FC236}">
                <a16:creationId xmlns:a16="http://schemas.microsoft.com/office/drawing/2014/main" id="{647D0886-36E3-4849-BE56-B5CD912ABB09}"/>
              </a:ext>
            </a:extLst>
          </p:cNvPr>
          <p:cNvSpPr>
            <a:spLocks noGrp="1"/>
          </p:cNvSpPr>
          <p:nvPr>
            <p:ph idx="1"/>
          </p:nvPr>
        </p:nvSpPr>
        <p:spPr>
          <a:xfrm>
            <a:off x="457200" y="4114799"/>
            <a:ext cx="6629398" cy="3546573"/>
          </a:xfrm>
          <a:prstGeom prst="rect">
            <a:avLst/>
          </a:prstGeom>
        </p:spPr>
        <p:txBody>
          <a:bodyPr tIns="0">
            <a:noAutofit/>
          </a:bodyPr>
          <a:lstStyle>
            <a:lvl1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3">
            <a:extLst>
              <a:ext uri="{FF2B5EF4-FFF2-40B4-BE49-F238E27FC236}">
                <a16:creationId xmlns:a16="http://schemas.microsoft.com/office/drawing/2014/main" id="{BDB2C1B9-C605-DD43-9FD0-52F1A1A98F9C}"/>
              </a:ext>
            </a:extLst>
          </p:cNvPr>
          <p:cNvSpPr>
            <a:spLocks noGrp="1"/>
          </p:cNvSpPr>
          <p:nvPr>
            <p:ph type="body" sz="quarter" idx="15"/>
          </p:nvPr>
        </p:nvSpPr>
        <p:spPr>
          <a:xfrm>
            <a:off x="457200" y="7467599"/>
            <a:ext cx="6629398" cy="332233"/>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10" name="Text Placeholder 7">
            <a:extLst>
              <a:ext uri="{FF2B5EF4-FFF2-40B4-BE49-F238E27FC236}">
                <a16:creationId xmlns:a16="http://schemas.microsoft.com/office/drawing/2014/main" id="{7A3129D5-04B5-78CE-5363-454B1A46BAA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824486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1] 3 col">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7A91E8-27A9-964C-8402-CAA5D6AE9A76}"/>
              </a:ext>
            </a:extLst>
          </p:cNvPr>
          <p:cNvSpPr/>
          <p:nvPr userDrawn="1"/>
        </p:nvSpPr>
        <p:spPr>
          <a:xfrm>
            <a:off x="-2" y="0"/>
            <a:ext cx="3654203"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7A7C1D1-E1CB-1742-A3BF-94023278D39A}"/>
              </a:ext>
            </a:extLst>
          </p:cNvPr>
          <p:cNvSpPr>
            <a:spLocks noGrp="1"/>
          </p:cNvSpPr>
          <p:nvPr>
            <p:ph type="title"/>
          </p:nvPr>
        </p:nvSpPr>
        <p:spPr>
          <a:xfrm>
            <a:off x="457201" y="685800"/>
            <a:ext cx="2971800" cy="3154994"/>
          </a:xfrm>
        </p:spPr>
        <p:txBody>
          <a:bodyPr lIns="0" tIns="0" rIns="0" bIns="0" anchor="t" anchorCtr="0"/>
          <a:lstStyle>
            <a:lvl1pPr>
              <a:defRPr sz="3200">
                <a:solidFill>
                  <a:srgbClr val="001141"/>
                </a:solidFill>
              </a:defRPr>
            </a:lvl1pPr>
          </a:lstStyle>
          <a:p>
            <a:r>
              <a:rPr lang="en-US" dirty="0"/>
              <a:t>Click to edit Master title style</a:t>
            </a:r>
          </a:p>
        </p:txBody>
      </p:sp>
      <p:sp>
        <p:nvSpPr>
          <p:cNvPr id="9" name="Text Placeholder 3">
            <a:extLst>
              <a:ext uri="{FF2B5EF4-FFF2-40B4-BE49-F238E27FC236}">
                <a16:creationId xmlns:a16="http://schemas.microsoft.com/office/drawing/2014/main" id="{D4D69191-E751-6A44-8799-858D837B74D0}"/>
              </a:ext>
            </a:extLst>
          </p:cNvPr>
          <p:cNvSpPr>
            <a:spLocks noGrp="1"/>
          </p:cNvSpPr>
          <p:nvPr>
            <p:ph type="body" sz="half" idx="2"/>
          </p:nvPr>
        </p:nvSpPr>
        <p:spPr>
          <a:xfrm>
            <a:off x="457201" y="4114799"/>
            <a:ext cx="2971800" cy="2926397"/>
          </a:xfrm>
        </p:spPr>
        <p:txBody>
          <a:bodyPr lIns="0" tIns="0" rIns="0" bIns="0"/>
          <a:lstStyle>
            <a:lvl1pPr marL="0" indent="0">
              <a:buNone/>
              <a:defRPr sz="16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8697BCA7-C177-124C-A104-55300A7FA178}"/>
              </a:ext>
            </a:extLst>
          </p:cNvPr>
          <p:cNvCxnSpPr/>
          <p:nvPr userDrawn="1"/>
        </p:nvCxnSpPr>
        <p:spPr>
          <a:xfrm flipV="1">
            <a:off x="10972800"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BB577B-B07D-D447-A615-CA819C93FEE4}"/>
              </a:ext>
            </a:extLst>
          </p:cNvPr>
          <p:cNvCxnSpPr/>
          <p:nvPr userDrawn="1"/>
        </p:nvCxnSpPr>
        <p:spPr>
          <a:xfrm flipV="1">
            <a:off x="7313146"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sp>
        <p:nvSpPr>
          <p:cNvPr id="22" name="Footer Placeholder 3">
            <a:extLst>
              <a:ext uri="{FF2B5EF4-FFF2-40B4-BE49-F238E27FC236}">
                <a16:creationId xmlns:a16="http://schemas.microsoft.com/office/drawing/2014/main" id="{6764DBC5-489D-7E4E-944D-52ABEDA307DC}"/>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26" name="Content Placeholder 2">
            <a:extLst>
              <a:ext uri="{FF2B5EF4-FFF2-40B4-BE49-F238E27FC236}">
                <a16:creationId xmlns:a16="http://schemas.microsoft.com/office/drawing/2014/main" id="{0B3512A8-17BF-9949-A2C4-C98E61A5AD47}"/>
              </a:ext>
            </a:extLst>
          </p:cNvPr>
          <p:cNvSpPr>
            <a:spLocks noGrp="1"/>
          </p:cNvSpPr>
          <p:nvPr>
            <p:ph idx="15"/>
          </p:nvPr>
        </p:nvSpPr>
        <p:spPr>
          <a:xfrm>
            <a:off x="75438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2">
            <a:extLst>
              <a:ext uri="{FF2B5EF4-FFF2-40B4-BE49-F238E27FC236}">
                <a16:creationId xmlns:a16="http://schemas.microsoft.com/office/drawing/2014/main" id="{54059447-EDE4-1A4B-868A-000E1469CEE2}"/>
              </a:ext>
            </a:extLst>
          </p:cNvPr>
          <p:cNvSpPr>
            <a:spLocks noGrp="1"/>
          </p:cNvSpPr>
          <p:nvPr>
            <p:ph idx="16"/>
          </p:nvPr>
        </p:nvSpPr>
        <p:spPr>
          <a:xfrm>
            <a:off x="3886200" y="2057401"/>
            <a:ext cx="320040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2">
            <a:extLst>
              <a:ext uri="{FF2B5EF4-FFF2-40B4-BE49-F238E27FC236}">
                <a16:creationId xmlns:a16="http://schemas.microsoft.com/office/drawing/2014/main" id="{F5BF4055-FFDF-9348-A2BB-C92C1D1F1C84}"/>
              </a:ext>
            </a:extLst>
          </p:cNvPr>
          <p:cNvSpPr>
            <a:spLocks noGrp="1"/>
          </p:cNvSpPr>
          <p:nvPr>
            <p:ph idx="17"/>
          </p:nvPr>
        </p:nvSpPr>
        <p:spPr>
          <a:xfrm>
            <a:off x="11201400" y="2057401"/>
            <a:ext cx="301752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3">
            <a:extLst>
              <a:ext uri="{FF2B5EF4-FFF2-40B4-BE49-F238E27FC236}">
                <a16:creationId xmlns:a16="http://schemas.microsoft.com/office/drawing/2014/main" id="{A39FE51C-EC10-E84B-86FF-C2D36AF6AA67}"/>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7" name="TextBox 16">
            <a:extLst>
              <a:ext uri="{FF2B5EF4-FFF2-40B4-BE49-F238E27FC236}">
                <a16:creationId xmlns:a16="http://schemas.microsoft.com/office/drawing/2014/main" id="{B55232CE-1271-6A46-BD1B-04B7E7F30491}"/>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3" name="Text Placeholder 7">
            <a:extLst>
              <a:ext uri="{FF2B5EF4-FFF2-40B4-BE49-F238E27FC236}">
                <a16:creationId xmlns:a16="http://schemas.microsoft.com/office/drawing/2014/main" id="{2457793A-26AD-4E03-28D3-B1C6A5DB6900}"/>
              </a:ext>
            </a:extLst>
          </p:cNvPr>
          <p:cNvSpPr>
            <a:spLocks noGrp="1"/>
          </p:cNvSpPr>
          <p:nvPr>
            <p:ph type="body" sz="quarter" idx="19"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532174744"/>
      </p:ext>
    </p:extLst>
  </p:cSld>
  <p:clrMapOvr>
    <a:masterClrMapping/>
  </p:clrMapOvr>
  <p:extLst>
    <p:ext uri="{DCECCB84-F9BA-43D5-87BE-67443E8EF086}">
      <p15:sldGuideLst xmlns:p15="http://schemas.microsoft.com/office/powerpoint/2012/main">
        <p15:guide id="1" orient="horz" pos="25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 3 col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162C2B9-5432-CA10-F618-841A174FC850}"/>
              </a:ext>
            </a:extLst>
          </p:cNvPr>
          <p:cNvSpPr>
            <a:spLocks noGrp="1"/>
          </p:cNvSpPr>
          <p:nvPr>
            <p:ph type="body" sz="half" idx="2"/>
          </p:nvPr>
        </p:nvSpPr>
        <p:spPr>
          <a:xfrm>
            <a:off x="365760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 name="Content Placeholder 2"/>
          <p:cNvSpPr>
            <a:spLocks noGrp="1"/>
          </p:cNvSpPr>
          <p:nvPr>
            <p:ph idx="16"/>
          </p:nvPr>
        </p:nvSpPr>
        <p:spPr>
          <a:xfrm>
            <a:off x="36576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9" name="Content Placeholder 2"/>
          <p:cNvSpPr>
            <a:spLocks noGrp="1"/>
          </p:cNvSpPr>
          <p:nvPr>
            <p:ph idx="15"/>
          </p:nvPr>
        </p:nvSpPr>
        <p:spPr>
          <a:xfrm>
            <a:off x="73152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11" name="Content Placeholder 2"/>
          <p:cNvSpPr>
            <a:spLocks noGrp="1"/>
          </p:cNvSpPr>
          <p:nvPr>
            <p:ph idx="17"/>
          </p:nvPr>
        </p:nvSpPr>
        <p:spPr>
          <a:xfrm>
            <a:off x="109728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5" name="Title 1"/>
          <p:cNvSpPr>
            <a:spLocks noGrp="1"/>
          </p:cNvSpPr>
          <p:nvPr>
            <p:ph type="title"/>
          </p:nvPr>
        </p:nvSpPr>
        <p:spPr>
          <a:xfrm>
            <a:off x="457201" y="2057400"/>
            <a:ext cx="2971800" cy="3657600"/>
          </a:xfrm>
        </p:spPr>
        <p:txBody>
          <a:bodyPr>
            <a:noAutofit/>
          </a:bodyPr>
          <a:lstStyle>
            <a:lvl1pPr>
              <a:defRPr sz="2800" b="0" i="0">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a:t>Click to edit Master title style</a:t>
            </a:r>
            <a:endParaRPr lang="en-US" dirty="0"/>
          </a:p>
        </p:txBody>
      </p:sp>
      <p:sp>
        <p:nvSpPr>
          <p:cNvPr id="12" name="Text Placeholder 13">
            <a:extLst>
              <a:ext uri="{FF2B5EF4-FFF2-40B4-BE49-F238E27FC236}">
                <a16:creationId xmlns:a16="http://schemas.microsoft.com/office/drawing/2014/main" id="{FCBAA316-876A-094A-90E1-07FF5F9BC66A}"/>
              </a:ext>
            </a:extLst>
          </p:cNvPr>
          <p:cNvSpPr>
            <a:spLocks noGrp="1"/>
          </p:cNvSpPr>
          <p:nvPr>
            <p:ph type="body" sz="quarter" idx="18"/>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B68B145D-D538-C0DF-3517-643AFFDAF28C}"/>
              </a:ext>
            </a:extLst>
          </p:cNvPr>
          <p:cNvSpPr>
            <a:spLocks noGrp="1"/>
          </p:cNvSpPr>
          <p:nvPr>
            <p:ph type="body" sz="quarter" idx="20"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14" name="Text Placeholder 3">
            <a:extLst>
              <a:ext uri="{FF2B5EF4-FFF2-40B4-BE49-F238E27FC236}">
                <a16:creationId xmlns:a16="http://schemas.microsoft.com/office/drawing/2014/main" id="{0AFDD405-D4C4-B0E0-7115-E1E7DA8AE228}"/>
              </a:ext>
            </a:extLst>
          </p:cNvPr>
          <p:cNvSpPr>
            <a:spLocks noGrp="1"/>
          </p:cNvSpPr>
          <p:nvPr>
            <p:ph type="body" sz="half" idx="21"/>
          </p:nvPr>
        </p:nvSpPr>
        <p:spPr>
          <a:xfrm>
            <a:off x="732028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Text Placeholder 3">
            <a:extLst>
              <a:ext uri="{FF2B5EF4-FFF2-40B4-BE49-F238E27FC236}">
                <a16:creationId xmlns:a16="http://schemas.microsoft.com/office/drawing/2014/main" id="{EFA99CD5-64AF-E1EA-1A16-19E44905244E}"/>
              </a:ext>
            </a:extLst>
          </p:cNvPr>
          <p:cNvSpPr>
            <a:spLocks noGrp="1"/>
          </p:cNvSpPr>
          <p:nvPr>
            <p:ph type="body" sz="half" idx="22"/>
          </p:nvPr>
        </p:nvSpPr>
        <p:spPr>
          <a:xfrm>
            <a:off x="1096772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199333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3] 3 col">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a:t>Click to edit Master title style</a:t>
            </a:r>
            <a:endParaRPr lang="en-US" dirty="0"/>
          </a:p>
        </p:txBody>
      </p:sp>
      <p:sp>
        <p:nvSpPr>
          <p:cNvPr id="9" name="Content Placeholder 2"/>
          <p:cNvSpPr>
            <a:spLocks noGrp="1"/>
          </p:cNvSpPr>
          <p:nvPr>
            <p:ph idx="10"/>
          </p:nvPr>
        </p:nvSpPr>
        <p:spPr>
          <a:xfrm>
            <a:off x="7543800" y="2057401"/>
            <a:ext cx="338328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2"/>
          </p:nvPr>
        </p:nvSpPr>
        <p:spPr>
          <a:xfrm>
            <a:off x="3886200" y="2057401"/>
            <a:ext cx="338328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112014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6" name="Footer Placeholder 3">
            <a:extLst>
              <a:ext uri="{FF2B5EF4-FFF2-40B4-BE49-F238E27FC236}">
                <a16:creationId xmlns:a16="http://schemas.microsoft.com/office/drawing/2014/main" id="{3F37BFFE-91A3-7B4D-B5B4-7DCEC3D1F2C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pic>
        <p:nvPicPr>
          <p:cNvPr id="12" name="Picture 11">
            <a:extLst>
              <a:ext uri="{FF2B5EF4-FFF2-40B4-BE49-F238E27FC236}">
                <a16:creationId xmlns:a16="http://schemas.microsoft.com/office/drawing/2014/main" id="{AEF33CE2-5DE7-B746-ABEB-505C008959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D7E6FF0C-6C54-9B62-EC97-1040E2929872}"/>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82274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4] 3 col">
    <p:spTree>
      <p:nvGrpSpPr>
        <p:cNvPr id="1" name=""/>
        <p:cNvGrpSpPr/>
        <p:nvPr/>
      </p:nvGrpSpPr>
      <p:grpSpPr>
        <a:xfrm>
          <a:off x="0" y="0"/>
          <a:ext cx="0" cy="0"/>
          <a:chOff x="0" y="0"/>
          <a:chExt cx="0" cy="0"/>
        </a:xfrm>
      </p:grpSpPr>
      <p:sp>
        <p:nvSpPr>
          <p:cNvPr id="17" name="Content Placeholder 2"/>
          <p:cNvSpPr>
            <a:spLocks noGrp="1"/>
          </p:cNvSpPr>
          <p:nvPr>
            <p:ph idx="16"/>
          </p:nvPr>
        </p:nvSpPr>
        <p:spPr>
          <a:xfrm>
            <a:off x="10973773" y="4114798"/>
            <a:ext cx="3657600" cy="4114800"/>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5"/>
          </p:nvPr>
        </p:nvSpPr>
        <p:spPr>
          <a:xfrm>
            <a:off x="7315200" y="4114800"/>
            <a:ext cx="3657600" cy="4114800"/>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idx="17"/>
          </p:nvPr>
        </p:nvSpPr>
        <p:spPr>
          <a:xfrm>
            <a:off x="3657600" y="4114800"/>
            <a:ext cx="3657600" cy="4114798"/>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p:cNvSpPr/>
          <p:nvPr userDrawn="1"/>
        </p:nvSpPr>
        <p:spPr>
          <a:xfrm>
            <a:off x="-973" y="0"/>
            <a:ext cx="3657600" cy="8229600"/>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title"/>
          </p:nvPr>
        </p:nvSpPr>
        <p:spPr>
          <a:xfrm>
            <a:off x="457201" y="2057400"/>
            <a:ext cx="2971800" cy="1994403"/>
          </a:xfrm>
        </p:spPr>
        <p:txBody>
          <a:bodyPr>
            <a:noAutofit/>
          </a:bodyPr>
          <a:lstStyle>
            <a:lvl1pPr>
              <a:defRPr sz="4800" b="0" i="0">
                <a:solidFill>
                  <a:schemeClr val="tx1"/>
                </a:solidFill>
                <a:latin typeface="IBM Plex Sans ExtLt" panose="020B0303050203000203" pitchFamily="34" charset="0"/>
              </a:defRPr>
            </a:lvl1pPr>
          </a:lstStyle>
          <a:p>
            <a:r>
              <a:rPr lang="en-US"/>
              <a:t>Click to edit Master title style</a:t>
            </a:r>
            <a:endParaRPr lang="en-US" dirty="0"/>
          </a:p>
        </p:txBody>
      </p:sp>
      <p:cxnSp>
        <p:nvCxnSpPr>
          <p:cNvPr id="19" name="Straight Connector 18"/>
          <p:cNvCxnSpPr/>
          <p:nvPr userDrawn="1"/>
        </p:nvCxnSpPr>
        <p:spPr>
          <a:xfrm>
            <a:off x="73152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9728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Slide Number Placeholder 2"/>
          <p:cNvSpPr txBox="1">
            <a:spLocks/>
          </p:cNvSpPr>
          <p:nvPr userDrawn="1"/>
        </p:nvSpPr>
        <p:spPr>
          <a:xfrm>
            <a:off x="454859" y="7893792"/>
            <a:ext cx="327878"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11" name="Text Placeholder 13">
            <a:extLst>
              <a:ext uri="{FF2B5EF4-FFF2-40B4-BE49-F238E27FC236}">
                <a16:creationId xmlns:a16="http://schemas.microsoft.com/office/drawing/2014/main" id="{0F82FA72-2A24-094F-A9B6-D759E2DBA861}"/>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3" name="TextBox 12">
            <a:extLst>
              <a:ext uri="{FF2B5EF4-FFF2-40B4-BE49-F238E27FC236}">
                <a16:creationId xmlns:a16="http://schemas.microsoft.com/office/drawing/2014/main" id="{E6C0175D-7D21-5641-9B79-6DAF02D3BC30}"/>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4" name="Footer Placeholder 3">
            <a:extLst>
              <a:ext uri="{FF2B5EF4-FFF2-40B4-BE49-F238E27FC236}">
                <a16:creationId xmlns:a16="http://schemas.microsoft.com/office/drawing/2014/main" id="{B9DE19C4-6F2E-1B41-8EDE-C945BCBE1687}"/>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5" name="Text Placeholder">
            <a:extLst>
              <a:ext uri="{FF2B5EF4-FFF2-40B4-BE49-F238E27FC236}">
                <a16:creationId xmlns:a16="http://schemas.microsoft.com/office/drawing/2014/main" id="{C42C7725-C130-D5DC-6CCE-637D3CBA7E60}"/>
              </a:ext>
            </a:extLst>
          </p:cNvPr>
          <p:cNvSpPr>
            <a:spLocks noGrp="1"/>
          </p:cNvSpPr>
          <p:nvPr>
            <p:ph type="body" sz="quarter" idx="20"/>
          </p:nvPr>
        </p:nvSpPr>
        <p:spPr>
          <a:xfrm>
            <a:off x="454859" y="4114800"/>
            <a:ext cx="3201768" cy="3200400"/>
          </a:xfrm>
        </p:spPr>
        <p:txBody>
          <a:bodyPr lIns="0" tIns="640080" rIns="228600"/>
          <a:lstStyle>
            <a:lvl1pPr>
              <a:defRPr sz="2000" b="0" i="0">
                <a:solidFill>
                  <a:schemeClr val="tx1"/>
                </a:solidFill>
                <a:latin typeface="IBM Plex Sans Medm" panose="020B0503050203000203" pitchFamily="34" charset="0"/>
              </a:defRPr>
            </a:lvl1pPr>
            <a:lvl2pPr>
              <a:defRPr b="0" i="0">
                <a:solidFill>
                  <a:schemeClr val="tx1"/>
                </a:solidFill>
                <a:latin typeface="IBM Plex Sans Medm" panose="020B0503050203000203" pitchFamily="34" charset="0"/>
              </a:defRPr>
            </a:lvl2pPr>
            <a:lvl3pPr>
              <a:defRPr b="0" i="0">
                <a:solidFill>
                  <a:schemeClr val="tx1"/>
                </a:solidFill>
                <a:latin typeface="IBM Plex Sans Medm" panose="020B0503050203000203" pitchFamily="34" charset="0"/>
              </a:defRPr>
            </a:lvl3pPr>
            <a:lvl4pPr>
              <a:defRPr b="0" i="0">
                <a:solidFill>
                  <a:schemeClr val="tx1"/>
                </a:solidFill>
                <a:latin typeface="IBM Plex Sans Medm" panose="020B0503050203000203" pitchFamily="34" charset="0"/>
              </a:defRPr>
            </a:lvl4pPr>
            <a:lvl5pPr>
              <a:defRPr b="0" i="0">
                <a:solidFill>
                  <a:schemeClr val="tx1"/>
                </a:solidFill>
                <a:latin typeface="IBM Plex Sans Medm" panose="020B0503050203000203" pitchFamily="34" charset="0"/>
              </a:defRPr>
            </a:lvl5pPr>
          </a:lstStyle>
          <a:p>
            <a:pPr lvl="0"/>
            <a:r>
              <a:rPr lang="en-US"/>
              <a:t>Click to edit Master text styles</a:t>
            </a:r>
          </a:p>
        </p:txBody>
      </p:sp>
      <p:sp>
        <p:nvSpPr>
          <p:cNvPr id="4" name="Text Placeholder 7">
            <a:extLst>
              <a:ext uri="{FF2B5EF4-FFF2-40B4-BE49-F238E27FC236}">
                <a16:creationId xmlns:a16="http://schemas.microsoft.com/office/drawing/2014/main" id="{1016687C-2F65-7D9F-4101-9086FFF7B037}"/>
              </a:ext>
            </a:extLst>
          </p:cNvPr>
          <p:cNvSpPr>
            <a:spLocks noGrp="1"/>
          </p:cNvSpPr>
          <p:nvPr>
            <p:ph type="body" sz="quarter" idx="21"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8D8D8D"/>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7" name="Picture Placeholder 2">
            <a:extLst>
              <a:ext uri="{FF2B5EF4-FFF2-40B4-BE49-F238E27FC236}">
                <a16:creationId xmlns:a16="http://schemas.microsoft.com/office/drawing/2014/main" id="{EBB0630C-5093-37CE-8A13-1808791E6063}"/>
              </a:ext>
            </a:extLst>
          </p:cNvPr>
          <p:cNvSpPr>
            <a:spLocks noGrp="1"/>
          </p:cNvSpPr>
          <p:nvPr>
            <p:ph type="pic" idx="1"/>
          </p:nvPr>
        </p:nvSpPr>
        <p:spPr>
          <a:xfrm>
            <a:off x="3656627" y="0"/>
            <a:ext cx="10973773" cy="4114800"/>
          </a:xfrm>
        </p:spPr>
        <p:txBody>
          <a:bodyPr anchor="ctr"/>
          <a:lstStyle>
            <a:lvl1pPr marL="0" indent="0" algn="ctr">
              <a:buNone/>
              <a:defRPr sz="1200">
                <a:solidFill>
                  <a:schemeClr val="accent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1874527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5] 2 or 3 col">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6" name="Text Placeholder 1">
            <a:extLst>
              <a:ext uri="{FF2B5EF4-FFF2-40B4-BE49-F238E27FC236}">
                <a16:creationId xmlns:a16="http://schemas.microsoft.com/office/drawing/2014/main" id="{E969A9A4-3F85-5C56-0099-BFE60CC57C0D}"/>
              </a:ext>
            </a:extLst>
          </p:cNvPr>
          <p:cNvSpPr>
            <a:spLocks noGrp="1"/>
          </p:cNvSpPr>
          <p:nvPr>
            <p:ph type="body" sz="quarter" idx="18"/>
          </p:nvPr>
        </p:nvSpPr>
        <p:spPr>
          <a:xfrm>
            <a:off x="7543800" y="2057400"/>
            <a:ext cx="3200400" cy="5486400"/>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6C2E2674-6C86-7459-7DAE-DB41910EC33D}"/>
              </a:ext>
            </a:extLst>
          </p:cNvPr>
          <p:cNvSpPr>
            <a:spLocks noGrp="1"/>
          </p:cNvSpPr>
          <p:nvPr>
            <p:ph type="body" sz="quarter" idx="17"/>
          </p:nvPr>
        </p:nvSpPr>
        <p:spPr>
          <a:xfrm>
            <a:off x="3886200" y="2057398"/>
            <a:ext cx="3200400" cy="5486400"/>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11" name="Content Placeholder 2"/>
          <p:cNvSpPr>
            <a:spLocks noGrp="1"/>
          </p:cNvSpPr>
          <p:nvPr>
            <p:ph idx="13"/>
          </p:nvPr>
        </p:nvSpPr>
        <p:spPr>
          <a:xfrm>
            <a:off x="10972800" y="-2"/>
            <a:ext cx="3657600" cy="8229600"/>
          </a:xfrm>
        </p:spPr>
        <p:txBody>
          <a:bodyPr lIns="228600" tIns="2057400">
            <a:noAutofit/>
          </a:bodyPr>
          <a:lstStyle>
            <a:lvl1pPr>
              <a:defRPr sz="1600">
                <a:solidFill>
                  <a:schemeClr val="tx1"/>
                </a:solidFill>
              </a:defRPr>
            </a:lvl1pPr>
            <a:lvl2pPr marL="182880" indent="-182880">
              <a:lnSpc>
                <a:spcPct val="110000"/>
              </a:lnSpc>
              <a:spcBef>
                <a:spcPts val="1200"/>
              </a:spcBef>
              <a:defRPr sz="1600">
                <a:solidFill>
                  <a:schemeClr val="tx1"/>
                </a:solidFill>
              </a:defRPr>
            </a:lvl2pPr>
            <a:lvl3pPr marL="365760" indent="-182880">
              <a:lnSpc>
                <a:spcPct val="110000"/>
              </a:lnSpc>
              <a:spcBef>
                <a:spcPts val="0"/>
              </a:spcBef>
              <a:defRPr sz="1600">
                <a:solidFill>
                  <a:schemeClr val="tx1"/>
                </a:solidFill>
              </a:defRPr>
            </a:lvl3pPr>
            <a:lvl4pPr marL="548640" indent="-182880">
              <a:lnSpc>
                <a:spcPct val="110000"/>
              </a:lnSpc>
              <a:spcBef>
                <a:spcPts val="0"/>
              </a:spcBef>
              <a:defRPr sz="1600">
                <a:solidFill>
                  <a:schemeClr val="tx1"/>
                </a:solidFill>
              </a:defRPr>
            </a:lvl4pPr>
            <a:lvl5pPr marL="731520" indent="-182880">
              <a:lnSpc>
                <a:spcPct val="110000"/>
              </a:lnSpc>
              <a:spcBef>
                <a:spcPts val="0"/>
              </a:spcBef>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12" name="Text Placeholder 13">
            <a:extLst>
              <a:ext uri="{FF2B5EF4-FFF2-40B4-BE49-F238E27FC236}">
                <a16:creationId xmlns:a16="http://schemas.microsoft.com/office/drawing/2014/main" id="{C13ABAB6-1960-7F42-9DF0-3CD4A60666E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15" name="Picture 14">
            <a:extLst>
              <a:ext uri="{FF2B5EF4-FFF2-40B4-BE49-F238E27FC236}">
                <a16:creationId xmlns:a16="http://schemas.microsoft.com/office/drawing/2014/main" id="{2E7B4578-5E3D-4E42-B60E-3073CC1744C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8" name="Text Placeholder 7">
            <a:extLst>
              <a:ext uri="{FF2B5EF4-FFF2-40B4-BE49-F238E27FC236}">
                <a16:creationId xmlns:a16="http://schemas.microsoft.com/office/drawing/2014/main" id="{B750C3FD-7D83-E46A-8237-19CDF88A925C}"/>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739935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1] 4 small boxes">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F709541B-BC9A-16AA-C43A-82287F9C7314}"/>
              </a:ext>
            </a:extLst>
          </p:cNvPr>
          <p:cNvSpPr>
            <a:spLocks noGrp="1"/>
          </p:cNvSpPr>
          <p:nvPr>
            <p:ph sz="quarter" idx="21"/>
          </p:nvPr>
        </p:nvSpPr>
        <p:spPr>
          <a:xfrm>
            <a:off x="10972800" y="4114800"/>
            <a:ext cx="36576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457200" y="2057400"/>
            <a:ext cx="6629400" cy="52035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73152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0" name="Content Placeholder 2"/>
          <p:cNvSpPr>
            <a:spLocks noGrp="1"/>
          </p:cNvSpPr>
          <p:nvPr>
            <p:ph sz="quarter" idx="18"/>
          </p:nvPr>
        </p:nvSpPr>
        <p:spPr>
          <a:xfrm>
            <a:off x="109728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2" name="Content Placeholder 3"/>
          <p:cNvSpPr>
            <a:spLocks noGrp="1"/>
          </p:cNvSpPr>
          <p:nvPr>
            <p:ph sz="quarter" idx="19"/>
          </p:nvPr>
        </p:nvSpPr>
        <p:spPr>
          <a:xfrm>
            <a:off x="7315200" y="4112262"/>
            <a:ext cx="36576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5" name="Text Placeholder 13">
            <a:extLst>
              <a:ext uri="{FF2B5EF4-FFF2-40B4-BE49-F238E27FC236}">
                <a16:creationId xmlns:a16="http://schemas.microsoft.com/office/drawing/2014/main" id="{03BF5629-C542-C840-BC11-867A1C3A66DF}"/>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5" name="Text Placeholder 7">
            <a:extLst>
              <a:ext uri="{FF2B5EF4-FFF2-40B4-BE49-F238E27FC236}">
                <a16:creationId xmlns:a16="http://schemas.microsoft.com/office/drawing/2014/main" id="{A8A85A7E-B994-D4F8-6C5D-7437C0D5E529}"/>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cxnSp>
        <p:nvCxnSpPr>
          <p:cNvPr id="6" name="Straight Connector 5">
            <a:extLst>
              <a:ext uri="{FF2B5EF4-FFF2-40B4-BE49-F238E27FC236}">
                <a16:creationId xmlns:a16="http://schemas.microsoft.com/office/drawing/2014/main" id="{3620AAD6-B306-D39A-A157-F27039EF649B}"/>
              </a:ext>
            </a:extLst>
          </p:cNvPr>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C9E178D-3F44-AA79-3509-4C51486078E4}"/>
              </a:ext>
            </a:extLst>
          </p:cNvPr>
          <p:cNvCxnSpPr>
            <a:cxnSpLocks/>
          </p:cNvCxnSpPr>
          <p:nvPr userDrawn="1"/>
        </p:nvCxnSpPr>
        <p:spPr bwMode="auto">
          <a:xfrm flipV="1">
            <a:off x="10972800" y="457198"/>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890A1C8-96E4-2649-822E-08F3D6947596}"/>
              </a:ext>
            </a:extLst>
          </p:cNvPr>
          <p:cNvCxnSpPr>
            <a:cxnSpLocks/>
          </p:cNvCxnSpPr>
          <p:nvPr userDrawn="1"/>
        </p:nvCxnSpPr>
        <p:spPr bwMode="auto">
          <a:xfrm>
            <a:off x="7315200" y="4112261"/>
            <a:ext cx="68580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557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 Divider ">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6858000" cy="5257800"/>
          </a:xfrm>
        </p:spPr>
        <p:txBody>
          <a:bodyPr>
            <a:noAutofit/>
          </a:bodyPr>
          <a:lstStyle>
            <a:lvl1pPr>
              <a:defRPr sz="11000" b="0" i="0">
                <a:solidFill>
                  <a:schemeClr val="tx1"/>
                </a:solidFill>
                <a:latin typeface="IBM Plex Sans ExtLt" panose="020B030305020300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2200555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2] 6 small boxes">
    <p:bg>
      <p:bgPr>
        <a:solidFill>
          <a:srgbClr val="F4F4F4"/>
        </a:solidFill>
        <a:effectLst/>
      </p:bgPr>
    </p:bg>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noFill/>
        </p:spPr>
        <p:txBody>
          <a:bodyPr lIns="457200" tIns="228600" rIns="228600" bIns="228600"/>
          <a:lstStyle>
            <a:lvl1pPr>
              <a:defRPr sz="16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txBox="1">
            <a:spLocks/>
          </p:cNvSpPr>
          <p:nvPr userDrawn="1"/>
        </p:nvSpPr>
        <p:spPr>
          <a:xfrm>
            <a:off x="0" y="0"/>
            <a:ext cx="7315200" cy="4114800"/>
          </a:xfrm>
          <a:prstGeom prst="rect">
            <a:avLst/>
          </a:prstGeom>
          <a:solidFill>
            <a:schemeClr val="bg1"/>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lvl1pPr>
              <a:defRPr sz="3000"/>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9" name="Content Placeholder 7"/>
          <p:cNvSpPr>
            <a:spLocks noGrp="1"/>
          </p:cNvSpPr>
          <p:nvPr>
            <p:ph sz="quarter" idx="15"/>
          </p:nvPr>
        </p:nvSpPr>
        <p:spPr>
          <a:xfrm>
            <a:off x="10972800" y="-2"/>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8" name="Picture 17">
            <a:extLst>
              <a:ext uri="{FF2B5EF4-FFF2-40B4-BE49-F238E27FC236}">
                <a16:creationId xmlns:a16="http://schemas.microsoft.com/office/drawing/2014/main" id="{E80335C3-4AA3-9645-8AE7-08ABA55D462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24" name="Text Placeholder 13">
            <a:extLst>
              <a:ext uri="{FF2B5EF4-FFF2-40B4-BE49-F238E27FC236}">
                <a16:creationId xmlns:a16="http://schemas.microsoft.com/office/drawing/2014/main" id="{9C2C4D05-C8C1-1246-99FB-606F4450C382}"/>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cxnSp>
        <p:nvCxnSpPr>
          <p:cNvPr id="3" name="Straight Connector 2">
            <a:extLst>
              <a:ext uri="{FF2B5EF4-FFF2-40B4-BE49-F238E27FC236}">
                <a16:creationId xmlns:a16="http://schemas.microsoft.com/office/drawing/2014/main" id="{216B4543-D1F6-B868-EA61-00085C9D73E1}"/>
              </a:ext>
            </a:extLst>
          </p:cNvPr>
          <p:cNvCxnSpPr>
            <a:cxnSpLocks/>
          </p:cNvCxnSpPr>
          <p:nvPr userDrawn="1"/>
        </p:nvCxnSpPr>
        <p:spPr bwMode="auto">
          <a:xfrm flipV="1">
            <a:off x="10969230" y="45720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DD2C624A-71D5-8D69-4667-2D30D417B23B}"/>
              </a:ext>
            </a:extLst>
          </p:cNvPr>
          <p:cNvCxnSpPr>
            <a:cxnSpLocks/>
          </p:cNvCxnSpPr>
          <p:nvPr userDrawn="1"/>
        </p:nvCxnSpPr>
        <p:spPr bwMode="auto">
          <a:xfrm flipV="1">
            <a:off x="109728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56FBD7E8-12C5-5349-9A4F-92C4D9DCE5F3}"/>
              </a:ext>
            </a:extLst>
          </p:cNvPr>
          <p:cNvCxnSpPr>
            <a:cxnSpLocks/>
          </p:cNvCxnSpPr>
          <p:nvPr userDrawn="1"/>
        </p:nvCxnSpPr>
        <p:spPr bwMode="auto">
          <a:xfrm flipV="1">
            <a:off x="73152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09FCF35-7890-E5DD-F479-D2026D9A5976}"/>
              </a:ext>
            </a:extLst>
          </p:cNvPr>
          <p:cNvCxnSpPr>
            <a:cxnSpLocks/>
          </p:cNvCxnSpPr>
          <p:nvPr userDrawn="1"/>
        </p:nvCxnSpPr>
        <p:spPr bwMode="auto">
          <a:xfrm flipV="1">
            <a:off x="36576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7">
            <a:extLst>
              <a:ext uri="{FF2B5EF4-FFF2-40B4-BE49-F238E27FC236}">
                <a16:creationId xmlns:a16="http://schemas.microsoft.com/office/drawing/2014/main" id="{20112896-9B20-00A8-51E5-42D46B9922BC}"/>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038809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3] 6 small boxes">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rgbClr val="F4F4F4"/>
          </a:solidFill>
        </p:spPr>
        <p:txBody>
          <a:bodyPr lIns="457200" tIns="228600" rIns="228600" bIns="228600"/>
          <a:lstStyle>
            <a:lvl1pPr>
              <a:defRPr sz="18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rgbClr val="E0E0E0">
              <a:alpha val="60000"/>
            </a:srgbClr>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lvl1pPr>
              <a:defRPr sz="2800"/>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rgbClr val="F4F4F4"/>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rgbClr val="F4F4F4"/>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4" name="Text Placeholder 7">
            <a:extLst>
              <a:ext uri="{FF2B5EF4-FFF2-40B4-BE49-F238E27FC236}">
                <a16:creationId xmlns:a16="http://schemas.microsoft.com/office/drawing/2014/main" id="{482AEBE7-81C6-9BC5-0838-F7EE168AEBE4}"/>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224930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4] 6 small boxes">
    <p:spTree>
      <p:nvGrpSpPr>
        <p:cNvPr id="1" name=""/>
        <p:cNvGrpSpPr/>
        <p:nvPr/>
      </p:nvGrpSpPr>
      <p:grpSpPr>
        <a:xfrm>
          <a:off x="0" y="0"/>
          <a:ext cx="0" cy="0"/>
          <a:chOff x="0" y="0"/>
          <a:chExt cx="0" cy="0"/>
        </a:xfrm>
      </p:grpSpPr>
      <p:sp>
        <p:nvSpPr>
          <p:cNvPr id="6" name="Title 5"/>
          <p:cNvSpPr txBox="1">
            <a:spLocks/>
          </p:cNvSpPr>
          <p:nvPr userDrawn="1"/>
        </p:nvSpPr>
        <p:spPr>
          <a:xfrm>
            <a:off x="0" y="0"/>
            <a:ext cx="14630400" cy="8229600"/>
          </a:xfrm>
          <a:prstGeom prst="rect">
            <a:avLst/>
          </a:prstGeom>
          <a:solidFill>
            <a:srgbClr val="DEFBE6"/>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10" name="Content Placeholder 4"/>
          <p:cNvSpPr>
            <a:spLocks noGrp="1"/>
          </p:cNvSpPr>
          <p:nvPr>
            <p:ph sz="quarter" idx="18"/>
          </p:nvPr>
        </p:nvSpPr>
        <p:spPr>
          <a:xfrm>
            <a:off x="109728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 name="Title 1"/>
          <p:cNvSpPr>
            <a:spLocks noGrp="1"/>
          </p:cNvSpPr>
          <p:nvPr>
            <p:ph type="title" hasCustomPrompt="1"/>
          </p:nvPr>
        </p:nvSpPr>
        <p:spPr>
          <a:xfrm>
            <a:off x="457200" y="457200"/>
            <a:ext cx="2971801" cy="3429000"/>
          </a:xfrm>
        </p:spPr>
        <p:txBody>
          <a:bodyPr>
            <a:noAutofit/>
          </a:bodyPr>
          <a:lstStyle>
            <a:lvl1pPr>
              <a:defRPr sz="2800">
                <a:solidFill>
                  <a:srgbClr val="001141"/>
                </a:solidFill>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36576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9" name="Content Placeholder 7"/>
          <p:cNvSpPr>
            <a:spLocks noGrp="1"/>
          </p:cNvSpPr>
          <p:nvPr>
            <p:ph sz="quarter" idx="15"/>
          </p:nvPr>
        </p:nvSpPr>
        <p:spPr>
          <a:xfrm>
            <a:off x="73152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cxnSp>
        <p:nvCxnSpPr>
          <p:cNvPr id="5" name="Straight Connector 4">
            <a:extLst>
              <a:ext uri="{FF2B5EF4-FFF2-40B4-BE49-F238E27FC236}">
                <a16:creationId xmlns:a16="http://schemas.microsoft.com/office/drawing/2014/main" id="{5308E30A-FCE5-019B-DEB5-F6D15B5FC6CD}"/>
              </a:ext>
            </a:extLst>
          </p:cNvPr>
          <p:cNvCxnSpPr/>
          <p:nvPr userDrawn="1"/>
        </p:nvCxnSpPr>
        <p:spPr bwMode="auto">
          <a:xfrm>
            <a:off x="36576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914E05C-EFDC-83EE-CDCA-F9C9A0D199CF}"/>
              </a:ext>
            </a:extLst>
          </p:cNvPr>
          <p:cNvCxnSpPr/>
          <p:nvPr userDrawn="1"/>
        </p:nvCxnSpPr>
        <p:spPr bwMode="auto">
          <a:xfrm>
            <a:off x="73152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A63BE46-6247-F822-4731-6DE3D1C69456}"/>
              </a:ext>
            </a:extLst>
          </p:cNvPr>
          <p:cNvCxnSpPr/>
          <p:nvPr userDrawn="1"/>
        </p:nvCxnSpPr>
        <p:spPr bwMode="auto">
          <a:xfrm>
            <a:off x="109728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ABCC3D9-5EBD-F122-62CD-FEAA5A6F53E6}"/>
              </a:ext>
            </a:extLst>
          </p:cNvPr>
          <p:cNvCxnSpPr/>
          <p:nvPr userDrawn="1"/>
        </p:nvCxnSpPr>
        <p:spPr bwMode="auto">
          <a:xfrm>
            <a:off x="7315199"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04F96EF-E60D-F38E-B6E4-38D9CDA15291}"/>
              </a:ext>
            </a:extLst>
          </p:cNvPr>
          <p:cNvCxnSpPr/>
          <p:nvPr userDrawn="1"/>
        </p:nvCxnSpPr>
        <p:spPr bwMode="auto">
          <a:xfrm>
            <a:off x="109728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1A11B0-F3CF-AA43-9BB4-AEF79B6A0675}"/>
              </a:ext>
            </a:extLst>
          </p:cNvPr>
          <p:cNvCxnSpPr/>
          <p:nvPr userDrawn="1"/>
        </p:nvCxnSpPr>
        <p:spPr bwMode="auto">
          <a:xfrm>
            <a:off x="36576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09AED25-D6FE-2A3E-C452-4F32D0A9F4D2}"/>
              </a:ext>
            </a:extLst>
          </p:cNvPr>
          <p:cNvSpPr txBox="1"/>
          <p:nvPr userDrawn="1"/>
        </p:nvSpPr>
        <p:spPr>
          <a:xfrm>
            <a:off x="457200" y="4572000"/>
            <a:ext cx="2286000" cy="1219200"/>
          </a:xfrm>
          <a:prstGeom prst="rect">
            <a:avLst/>
          </a:prstGeom>
          <a:noFill/>
        </p:spPr>
        <p:txBody>
          <a:bodyPr wrap="squar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26" name="Text Placeholder 3">
            <a:extLst>
              <a:ext uri="{FF2B5EF4-FFF2-40B4-BE49-F238E27FC236}">
                <a16:creationId xmlns:a16="http://schemas.microsoft.com/office/drawing/2014/main" id="{CE1E8A20-C8D2-76A2-B504-EFCFC9471642}"/>
              </a:ext>
            </a:extLst>
          </p:cNvPr>
          <p:cNvSpPr>
            <a:spLocks noGrp="1"/>
          </p:cNvSpPr>
          <p:nvPr>
            <p:ph type="body" sz="half" idx="2"/>
          </p:nvPr>
        </p:nvSpPr>
        <p:spPr>
          <a:xfrm>
            <a:off x="457201" y="4114799"/>
            <a:ext cx="2971800" cy="2926397"/>
          </a:xfrm>
        </p:spPr>
        <p:txBody>
          <a:bodyPr lIns="0" tIns="0" rIns="0" bIns="0"/>
          <a:lstStyle>
            <a:lvl1pPr marL="0" indent="0">
              <a:buNone/>
              <a:defRPr sz="20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7">
            <a:extLst>
              <a:ext uri="{FF2B5EF4-FFF2-40B4-BE49-F238E27FC236}">
                <a16:creationId xmlns:a16="http://schemas.microsoft.com/office/drawing/2014/main" id="{59C200C3-CDC3-6BEB-BD50-22DABF021245}"/>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7995869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5] 9 small boxes">
    <p:spTree>
      <p:nvGrpSpPr>
        <p:cNvPr id="1" name=""/>
        <p:cNvGrpSpPr/>
        <p:nvPr/>
      </p:nvGrpSpPr>
      <p:grpSpPr>
        <a:xfrm>
          <a:off x="0" y="0"/>
          <a:ext cx="0" cy="0"/>
          <a:chOff x="0" y="0"/>
          <a:chExt cx="0" cy="0"/>
        </a:xfrm>
      </p:grpSpPr>
      <p:sp>
        <p:nvSpPr>
          <p:cNvPr id="6" name="Title 5"/>
          <p:cNvSpPr txBox="1">
            <a:spLocks/>
          </p:cNvSpPr>
          <p:nvPr userDrawn="1"/>
        </p:nvSpPr>
        <p:spPr>
          <a:xfrm>
            <a:off x="0" y="0"/>
            <a:ext cx="14630400" cy="8229600"/>
          </a:xfrm>
          <a:prstGeom prst="rect">
            <a:avLst/>
          </a:prstGeom>
          <a:solidFill>
            <a:srgbClr val="E5F6FF"/>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10" name="Content Placeholder 4"/>
          <p:cNvSpPr>
            <a:spLocks noGrp="1"/>
          </p:cNvSpPr>
          <p:nvPr>
            <p:ph sz="quarter" idx="18"/>
          </p:nvPr>
        </p:nvSpPr>
        <p:spPr>
          <a:xfrm>
            <a:off x="109728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 name="Title 1"/>
          <p:cNvSpPr>
            <a:spLocks noGrp="1"/>
          </p:cNvSpPr>
          <p:nvPr>
            <p:ph type="title" hasCustomPrompt="1"/>
          </p:nvPr>
        </p:nvSpPr>
        <p:spPr>
          <a:xfrm>
            <a:off x="457200" y="457200"/>
            <a:ext cx="6629401" cy="1326195"/>
          </a:xfrm>
        </p:spPr>
        <p:txBody>
          <a:bodyPr>
            <a:noAutofit/>
          </a:bodyPr>
          <a:lstStyle>
            <a:lvl1pPr>
              <a:defRPr sz="2800">
                <a:solidFill>
                  <a:srgbClr val="001141"/>
                </a:solidFill>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36576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9" name="Content Placeholder 7"/>
          <p:cNvSpPr>
            <a:spLocks noGrp="1"/>
          </p:cNvSpPr>
          <p:nvPr>
            <p:ph sz="quarter" idx="15"/>
          </p:nvPr>
        </p:nvSpPr>
        <p:spPr>
          <a:xfrm>
            <a:off x="73152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109728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1" name="Content Placeholder 7"/>
          <p:cNvSpPr>
            <a:spLocks noGrp="1"/>
          </p:cNvSpPr>
          <p:nvPr>
            <p:ph sz="quarter" idx="20"/>
          </p:nvPr>
        </p:nvSpPr>
        <p:spPr>
          <a:xfrm>
            <a:off x="73152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cxnSp>
        <p:nvCxnSpPr>
          <p:cNvPr id="5" name="Straight Connector 4">
            <a:extLst>
              <a:ext uri="{FF2B5EF4-FFF2-40B4-BE49-F238E27FC236}">
                <a16:creationId xmlns:a16="http://schemas.microsoft.com/office/drawing/2014/main" id="{5308E30A-FCE5-019B-DEB5-F6D15B5FC6CD}"/>
              </a:ext>
            </a:extLst>
          </p:cNvPr>
          <p:cNvCxnSpPr/>
          <p:nvPr userDrawn="1"/>
        </p:nvCxnSpPr>
        <p:spPr bwMode="auto">
          <a:xfrm>
            <a:off x="36576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914E05C-EFDC-83EE-CDCA-F9C9A0D199CF}"/>
              </a:ext>
            </a:extLst>
          </p:cNvPr>
          <p:cNvCxnSpPr/>
          <p:nvPr userDrawn="1"/>
        </p:nvCxnSpPr>
        <p:spPr bwMode="auto">
          <a:xfrm>
            <a:off x="73152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A63BE46-6247-F822-4731-6DE3D1C69456}"/>
              </a:ext>
            </a:extLst>
          </p:cNvPr>
          <p:cNvCxnSpPr/>
          <p:nvPr userDrawn="1"/>
        </p:nvCxnSpPr>
        <p:spPr bwMode="auto">
          <a:xfrm>
            <a:off x="109728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ABCC3D9-5EBD-F122-62CD-FEAA5A6F53E6}"/>
              </a:ext>
            </a:extLst>
          </p:cNvPr>
          <p:cNvCxnSpPr/>
          <p:nvPr userDrawn="1"/>
        </p:nvCxnSpPr>
        <p:spPr bwMode="auto">
          <a:xfrm>
            <a:off x="7315199"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04F96EF-E60D-F38E-B6E4-38D9CDA15291}"/>
              </a:ext>
            </a:extLst>
          </p:cNvPr>
          <p:cNvCxnSpPr/>
          <p:nvPr userDrawn="1"/>
        </p:nvCxnSpPr>
        <p:spPr bwMode="auto">
          <a:xfrm>
            <a:off x="109728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1A11B0-F3CF-AA43-9BB4-AEF79B6A0675}"/>
              </a:ext>
            </a:extLst>
          </p:cNvPr>
          <p:cNvCxnSpPr/>
          <p:nvPr userDrawn="1"/>
        </p:nvCxnSpPr>
        <p:spPr bwMode="auto">
          <a:xfrm>
            <a:off x="36576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09AED25-D6FE-2A3E-C452-4F32D0A9F4D2}"/>
              </a:ext>
            </a:extLst>
          </p:cNvPr>
          <p:cNvSpPr txBox="1"/>
          <p:nvPr userDrawn="1"/>
        </p:nvSpPr>
        <p:spPr>
          <a:xfrm>
            <a:off x="457200" y="4572000"/>
            <a:ext cx="2286000" cy="1219200"/>
          </a:xfrm>
          <a:prstGeom prst="rect">
            <a:avLst/>
          </a:prstGeom>
          <a:noFill/>
        </p:spPr>
        <p:txBody>
          <a:bodyPr wrap="squar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26" name="Text Placeholder 3">
            <a:extLst>
              <a:ext uri="{FF2B5EF4-FFF2-40B4-BE49-F238E27FC236}">
                <a16:creationId xmlns:a16="http://schemas.microsoft.com/office/drawing/2014/main" id="{CE1E8A20-C8D2-76A2-B504-EFCFC9471642}"/>
              </a:ext>
            </a:extLst>
          </p:cNvPr>
          <p:cNvSpPr>
            <a:spLocks noGrp="1"/>
          </p:cNvSpPr>
          <p:nvPr>
            <p:ph type="body" sz="half" idx="2"/>
          </p:nvPr>
        </p:nvSpPr>
        <p:spPr>
          <a:xfrm>
            <a:off x="457201" y="2057401"/>
            <a:ext cx="2971800" cy="4983796"/>
          </a:xfrm>
        </p:spPr>
        <p:txBody>
          <a:bodyPr lIns="0" tIns="0" rIns="0" bIns="0"/>
          <a:lstStyle>
            <a:lvl1pPr marL="0" indent="0">
              <a:buNone/>
              <a:defRPr sz="20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Content Placeholder 13">
            <a:extLst>
              <a:ext uri="{FF2B5EF4-FFF2-40B4-BE49-F238E27FC236}">
                <a16:creationId xmlns:a16="http://schemas.microsoft.com/office/drawing/2014/main" id="{DA435784-C6E0-4E6D-683A-428BA3CE9C45}"/>
              </a:ext>
            </a:extLst>
          </p:cNvPr>
          <p:cNvSpPr>
            <a:spLocks noGrp="1"/>
          </p:cNvSpPr>
          <p:nvPr>
            <p:ph sz="quarter" idx="22"/>
          </p:nvPr>
        </p:nvSpPr>
        <p:spPr>
          <a:xfrm>
            <a:off x="3662081" y="6172199"/>
            <a:ext cx="3657600" cy="2057397"/>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5" name="Content Placeholder 13">
            <a:extLst>
              <a:ext uri="{FF2B5EF4-FFF2-40B4-BE49-F238E27FC236}">
                <a16:creationId xmlns:a16="http://schemas.microsoft.com/office/drawing/2014/main" id="{7FA03454-7049-8711-41A2-6392644568D4}"/>
              </a:ext>
            </a:extLst>
          </p:cNvPr>
          <p:cNvSpPr>
            <a:spLocks noGrp="1"/>
          </p:cNvSpPr>
          <p:nvPr>
            <p:ph sz="quarter" idx="23"/>
          </p:nvPr>
        </p:nvSpPr>
        <p:spPr>
          <a:xfrm>
            <a:off x="7315200" y="61722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7" name="Content Placeholder 13">
            <a:extLst>
              <a:ext uri="{FF2B5EF4-FFF2-40B4-BE49-F238E27FC236}">
                <a16:creationId xmlns:a16="http://schemas.microsoft.com/office/drawing/2014/main" id="{A55675DA-63F6-5360-A31E-FBCE3C2387E2}"/>
              </a:ext>
            </a:extLst>
          </p:cNvPr>
          <p:cNvSpPr>
            <a:spLocks noGrp="1"/>
          </p:cNvSpPr>
          <p:nvPr>
            <p:ph sz="quarter" idx="24"/>
          </p:nvPr>
        </p:nvSpPr>
        <p:spPr>
          <a:xfrm>
            <a:off x="10972800" y="6172201"/>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cxnSp>
        <p:nvCxnSpPr>
          <p:cNvPr id="28" name="Straight Connector 27">
            <a:extLst>
              <a:ext uri="{FF2B5EF4-FFF2-40B4-BE49-F238E27FC236}">
                <a16:creationId xmlns:a16="http://schemas.microsoft.com/office/drawing/2014/main" id="{B6DF9D18-25FF-188C-D13A-93D98DCB25EF}"/>
              </a:ext>
            </a:extLst>
          </p:cNvPr>
          <p:cNvCxnSpPr/>
          <p:nvPr userDrawn="1"/>
        </p:nvCxnSpPr>
        <p:spPr bwMode="auto">
          <a:xfrm>
            <a:off x="3657600" y="6172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B13EFE4-4F38-A6E4-094C-78CC74C8DBDF}"/>
              </a:ext>
            </a:extLst>
          </p:cNvPr>
          <p:cNvCxnSpPr/>
          <p:nvPr userDrawn="1"/>
        </p:nvCxnSpPr>
        <p:spPr bwMode="auto">
          <a:xfrm>
            <a:off x="7315200" y="6172199"/>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023CBAF-CC2A-D210-A5D4-6A045DC72208}"/>
              </a:ext>
            </a:extLst>
          </p:cNvPr>
          <p:cNvCxnSpPr/>
          <p:nvPr userDrawn="1"/>
        </p:nvCxnSpPr>
        <p:spPr bwMode="auto">
          <a:xfrm>
            <a:off x="10972800" y="6172199"/>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1" name="Text Placeholder 7">
            <a:extLst>
              <a:ext uri="{FF2B5EF4-FFF2-40B4-BE49-F238E27FC236}">
                <a16:creationId xmlns:a16="http://schemas.microsoft.com/office/drawing/2014/main" id="{9131B513-3543-BE91-B2BA-075F738460A8}"/>
              </a:ext>
            </a:extLst>
          </p:cNvPr>
          <p:cNvSpPr>
            <a:spLocks noGrp="1"/>
          </p:cNvSpPr>
          <p:nvPr>
            <p:ph type="body" sz="quarter" idx="25"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252187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E] Copyright ">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DEAA7D-E0C5-8B2C-9C8C-170A0E9A0E3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 name="Picture Placeholder">
            <a:extLst>
              <a:ext uri="{FF2B5EF4-FFF2-40B4-BE49-F238E27FC236}">
                <a16:creationId xmlns:a16="http://schemas.microsoft.com/office/drawing/2014/main" id="{64FE5A8E-9066-3CB8-7A3E-3584CEB12275}"/>
              </a:ext>
            </a:extLst>
          </p:cNvPr>
          <p:cNvSpPr>
            <a:spLocks noGrp="1" noChangeAspect="1"/>
          </p:cNvSpPr>
          <p:nvPr>
            <p:ph type="pic" sz="quarter" idx="14"/>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2" name="TextBox 1">
            <a:extLst>
              <a:ext uri="{FF2B5EF4-FFF2-40B4-BE49-F238E27FC236}">
                <a16:creationId xmlns:a16="http://schemas.microsoft.com/office/drawing/2014/main" id="{A98229D9-1AF3-08D7-3D84-0046542D3837}"/>
              </a:ext>
            </a:extLst>
          </p:cNvPr>
          <p:cNvSpPr txBox="1"/>
          <p:nvPr userDrawn="1"/>
        </p:nvSpPr>
        <p:spPr>
          <a:xfrm>
            <a:off x="1852551" y="106878"/>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3" name="TextBox 2">
            <a:extLst>
              <a:ext uri="{FF2B5EF4-FFF2-40B4-BE49-F238E27FC236}">
                <a16:creationId xmlns:a16="http://schemas.microsoft.com/office/drawing/2014/main" id="{E5FE6B54-7A45-65B1-D8EE-046891954E5B}"/>
              </a:ext>
            </a:extLst>
          </p:cNvPr>
          <p:cNvSpPr txBox="1"/>
          <p:nvPr userDrawn="1"/>
        </p:nvSpPr>
        <p:spPr>
          <a:xfrm>
            <a:off x="1816925" y="296883"/>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7" name="TextBox 6">
            <a:extLst>
              <a:ext uri="{FF2B5EF4-FFF2-40B4-BE49-F238E27FC236}">
                <a16:creationId xmlns:a16="http://schemas.microsoft.com/office/drawing/2014/main" id="{5593F494-214E-EBD1-C0C3-8E5189EAFAFD}"/>
              </a:ext>
            </a:extLst>
          </p:cNvPr>
          <p:cNvSpPr txBox="1"/>
          <p:nvPr userDrawn="1"/>
        </p:nvSpPr>
        <p:spPr>
          <a:xfrm>
            <a:off x="9702140" y="2956956"/>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1728177494"/>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 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6277115" y="3700615"/>
            <a:ext cx="2076170" cy="828371"/>
          </a:xfrm>
          <a:prstGeom prst="rect">
            <a:avLst/>
          </a:prstGeom>
        </p:spPr>
      </p:pic>
    </p:spTree>
    <p:extLst>
      <p:ext uri="{BB962C8B-B14F-4D97-AF65-F5344CB8AC3E}">
        <p14:creationId xmlns:p14="http://schemas.microsoft.com/office/powerpoint/2010/main" val="21325720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1] 1/4 : 3/4">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10" name="Content Placeholder 2"/>
          <p:cNvSpPr>
            <a:spLocks noGrp="1"/>
          </p:cNvSpPr>
          <p:nvPr>
            <p:ph idx="12"/>
          </p:nvPr>
        </p:nvSpPr>
        <p:spPr>
          <a:xfrm>
            <a:off x="3886199" y="2057401"/>
            <a:ext cx="10286999"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7" name="Text Placeholder 13">
            <a:extLst>
              <a:ext uri="{FF2B5EF4-FFF2-40B4-BE49-F238E27FC236}">
                <a16:creationId xmlns:a16="http://schemas.microsoft.com/office/drawing/2014/main" id="{F43B2228-E44B-174E-ACE3-83C7FA1232D0}"/>
              </a:ext>
            </a:extLst>
          </p:cNvPr>
          <p:cNvSpPr>
            <a:spLocks noGrp="1"/>
          </p:cNvSpPr>
          <p:nvPr>
            <p:ph type="body" sz="quarter" idx="15"/>
          </p:nvPr>
        </p:nvSpPr>
        <p:spPr>
          <a:xfrm>
            <a:off x="457201" y="7315200"/>
            <a:ext cx="2971796"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20F25A9B-A1BE-A642-B57F-BF7F96FFE76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4C646A38-6A99-96E9-3048-36F367A1A9B4}"/>
              </a:ext>
            </a:extLst>
          </p:cNvPr>
          <p:cNvSpPr>
            <a:spLocks noGrp="1"/>
          </p:cNvSpPr>
          <p:nvPr>
            <p:ph type="body" sz="quarter" idx="16" hasCustomPrompt="1"/>
          </p:nvPr>
        </p:nvSpPr>
        <p:spPr>
          <a:xfrm>
            <a:off x="457200" y="182880"/>
            <a:ext cx="2971796"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039601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2] 1/4 : 3/4 full ">
    <p:spTree>
      <p:nvGrpSpPr>
        <p:cNvPr id="1" name=""/>
        <p:cNvGrpSpPr/>
        <p:nvPr/>
      </p:nvGrpSpPr>
      <p:grpSpPr>
        <a:xfrm>
          <a:off x="0" y="0"/>
          <a:ext cx="0" cy="0"/>
          <a:chOff x="0" y="0"/>
          <a:chExt cx="0" cy="0"/>
        </a:xfrm>
      </p:grpSpPr>
      <p:sp>
        <p:nvSpPr>
          <p:cNvPr id="2" name="Title"/>
          <p:cNvSpPr>
            <a:spLocks noGrp="1"/>
          </p:cNvSpPr>
          <p:nvPr>
            <p:ph type="title"/>
          </p:nvPr>
        </p:nvSpPr>
        <p:spPr>
          <a:xfrm>
            <a:off x="457201" y="457200"/>
            <a:ext cx="2940710" cy="1287475"/>
          </a:xfrm>
        </p:spPr>
        <p:txBody>
          <a:bodyPr/>
          <a:lstStyle>
            <a:lvl1pPr>
              <a:lnSpc>
                <a:spcPct val="100000"/>
              </a:lnSpc>
              <a:defRPr sz="2400">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457200" y="2057399"/>
            <a:ext cx="2971800" cy="52578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657600" y="0"/>
            <a:ext cx="10972800" cy="8229600"/>
          </a:xfrm>
        </p:spPr>
        <p:txBody>
          <a:bodyPr lIns="228600" tIns="2057400" rIns="4572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3">
            <a:extLst>
              <a:ext uri="{FF2B5EF4-FFF2-40B4-BE49-F238E27FC236}">
                <a16:creationId xmlns:a16="http://schemas.microsoft.com/office/drawing/2014/main" id="{D6CAAF14-776C-FC4F-8C7B-A7AE358A964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128074AF-1709-0929-491C-6396CCC8E51C}"/>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9616297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3] 1/4 :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9400" cy="1371600"/>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2971800" cy="5486400"/>
          </a:xfrm>
        </p:spPr>
        <p:txBody>
          <a:bodyPr lIns="0" tIns="182880"/>
          <a:lstStyle>
            <a:lvl1pPr>
              <a:defRPr sz="16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a:t>Click to edit Master text styles</a:t>
            </a:r>
          </a:p>
        </p:txBody>
      </p:sp>
      <p:sp>
        <p:nvSpPr>
          <p:cNvPr id="12" name="Content Placeholder 3"/>
          <p:cNvSpPr>
            <a:spLocks noGrp="1"/>
          </p:cNvSpPr>
          <p:nvPr>
            <p:ph sz="quarter" idx="19"/>
          </p:nvPr>
        </p:nvSpPr>
        <p:spPr>
          <a:xfrm>
            <a:off x="3886201" y="2057400"/>
            <a:ext cx="10287000" cy="5486400"/>
          </a:xfrm>
          <a:noFill/>
          <a:ln>
            <a:noFill/>
          </a:ln>
        </p:spPr>
        <p:txBody>
          <a:bodyPr lIns="0" tIns="182880" rIns="228600" bIns="228600"/>
          <a:lstStyle>
            <a:lvl1pPr>
              <a:defRPr sz="1600" b="0" i="0">
                <a:solidFill>
                  <a:schemeClr val="tx1"/>
                </a:solidFill>
                <a:latin typeface="IBM Plex Sans Light" panose="020B0403050203000203" pitchFamily="34" charset="0"/>
              </a:defRPr>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724407BF-0571-C04D-9A3F-D62B514C88B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7" name="Text Placeholder 7">
            <a:extLst>
              <a:ext uri="{FF2B5EF4-FFF2-40B4-BE49-F238E27FC236}">
                <a16:creationId xmlns:a16="http://schemas.microsoft.com/office/drawing/2014/main" id="{A5A7A515-3713-F585-8C03-D105F6C98285}"/>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5163127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4] 1/4 : 3/4 ">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457200"/>
            <a:ext cx="10287001" cy="1143000"/>
          </a:xfrm>
        </p:spPr>
        <p:txBody>
          <a:bodyPr>
            <a:noAutofit/>
          </a:bodyPr>
          <a:lstStyle>
            <a:lvl1pPr>
              <a:defRPr sz="3200">
                <a:solidFill>
                  <a:schemeClr val="tx1"/>
                </a:solidFill>
              </a:defRPr>
            </a:lvl1pPr>
          </a:lstStyle>
          <a:p>
            <a:r>
              <a:rPr lang="en-US" dirty="0"/>
              <a:t>Click to edit Master title style</a:t>
            </a:r>
            <a:br>
              <a:rPr lang="en-US" dirty="0"/>
            </a:br>
            <a:endParaRPr lang="en-US" dirty="0"/>
          </a:p>
        </p:txBody>
      </p:sp>
      <p:sp>
        <p:nvSpPr>
          <p:cNvPr id="20" name="Content Placeholder 2"/>
          <p:cNvSpPr>
            <a:spLocks noGrp="1"/>
          </p:cNvSpPr>
          <p:nvPr>
            <p:ph idx="12"/>
          </p:nvPr>
        </p:nvSpPr>
        <p:spPr>
          <a:xfrm>
            <a:off x="3886200" y="2057401"/>
            <a:ext cx="10287000" cy="54864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3"/>
          <p:cNvSpPr>
            <a:spLocks noGrp="1"/>
          </p:cNvSpPr>
          <p:nvPr>
            <p:ph type="body" sz="quarter" idx="14" hasCustomPrompt="1"/>
          </p:nvPr>
        </p:nvSpPr>
        <p:spPr>
          <a:xfrm>
            <a:off x="457200" y="7342632"/>
            <a:ext cx="2971796"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5" name="Text Placeholder 7">
            <a:extLst>
              <a:ext uri="{FF2B5EF4-FFF2-40B4-BE49-F238E27FC236}">
                <a16:creationId xmlns:a16="http://schemas.microsoft.com/office/drawing/2014/main" id="{14FC4D8D-97B6-45AA-E29A-913778D6236E}"/>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6" name="Text Placeholder">
            <a:extLst>
              <a:ext uri="{FF2B5EF4-FFF2-40B4-BE49-F238E27FC236}">
                <a16:creationId xmlns:a16="http://schemas.microsoft.com/office/drawing/2014/main" id="{24119047-6482-C786-58C5-EB35F1D8D341}"/>
              </a:ext>
            </a:extLst>
          </p:cNvPr>
          <p:cNvSpPr>
            <a:spLocks noGrp="1"/>
          </p:cNvSpPr>
          <p:nvPr>
            <p:ph type="body" sz="quarter" idx="13"/>
          </p:nvPr>
        </p:nvSpPr>
        <p:spPr>
          <a:xfrm>
            <a:off x="457200" y="2057400"/>
            <a:ext cx="2971800" cy="5486400"/>
          </a:xfrm>
        </p:spPr>
        <p:txBody>
          <a:bodyPr lIns="0" t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170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 Divider ">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 </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400" cy="5486401"/>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3" name="TextBox 2">
            <a:extLst>
              <a:ext uri="{FF2B5EF4-FFF2-40B4-BE49-F238E27FC236}">
                <a16:creationId xmlns:a16="http://schemas.microsoft.com/office/drawing/2014/main" id="{4F658013-2014-033B-DFF7-77A414D7721C}"/>
              </a:ext>
            </a:extLst>
          </p:cNvPr>
          <p:cNvSpPr txBox="1"/>
          <p:nvPr userDrawn="1"/>
        </p:nvSpPr>
        <p:spPr>
          <a:xfrm>
            <a:off x="2260600" y="8061325"/>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23405649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5] 1/4 : 3/4 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2057399"/>
            <a:ext cx="2940710" cy="548639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886200" y="457199"/>
            <a:ext cx="10287000" cy="7086600"/>
          </a:xfrm>
        </p:spPr>
        <p:txBody>
          <a:bodyPr lIns="0" tIns="0" rIns="91440" bIns="91440" anchor="ctr"/>
          <a:lstStyle>
            <a:lvl1pPr algn="ctr">
              <a:defRPr sz="1200">
                <a:solidFill>
                  <a:srgbClr val="A8A8A8"/>
                </a:solidFill>
              </a:defRPr>
            </a:lvl1pPr>
          </a:lstStyle>
          <a:p>
            <a:endParaRPr lang="en-US" dirty="0"/>
          </a:p>
          <a:p>
            <a:endParaRPr lang="en-US" dirty="0"/>
          </a:p>
          <a:p>
            <a:endParaRPr lang="en-US" dirty="0"/>
          </a:p>
          <a:p>
            <a:r>
              <a:rPr lang="en-US" dirty="0"/>
              <a:t>Click icon to add a table.</a:t>
            </a:r>
            <a:br>
              <a:rPr lang="en-US" dirty="0"/>
            </a:br>
            <a:r>
              <a:rPr lang="en-US" dirty="0"/>
              <a:t>This will result in a Microsoft default table.</a:t>
            </a:r>
            <a:br>
              <a:rPr lang="en-US" dirty="0"/>
            </a:br>
            <a:r>
              <a:rPr lang="en-US" dirty="0"/>
              <a:t>Alternatively, you can choose a table from the Best Practices deck</a:t>
            </a:r>
          </a:p>
        </p:txBody>
      </p:sp>
      <p:sp>
        <p:nvSpPr>
          <p:cNvPr id="8" name="Title">
            <a:extLst>
              <a:ext uri="{FF2B5EF4-FFF2-40B4-BE49-F238E27FC236}">
                <a16:creationId xmlns:a16="http://schemas.microsoft.com/office/drawing/2014/main" id="{6527F677-5D33-4040-AABF-918B61C806CC}"/>
              </a:ext>
            </a:extLst>
          </p:cNvPr>
          <p:cNvSpPr>
            <a:spLocks noGrp="1"/>
          </p:cNvSpPr>
          <p:nvPr>
            <p:ph type="title"/>
          </p:nvPr>
        </p:nvSpPr>
        <p:spPr>
          <a:xfrm>
            <a:off x="457201" y="457200"/>
            <a:ext cx="2940710" cy="1371600"/>
          </a:xfrm>
        </p:spPr>
        <p:txBody>
          <a:bodyPr/>
          <a:lstStyle>
            <a:lvl1pPr>
              <a:defRPr sz="2800">
                <a:solidFill>
                  <a:schemeClr val="tx1"/>
                </a:solidFill>
              </a:defRPr>
            </a:lvl1pPr>
          </a:lstStyle>
          <a:p>
            <a:r>
              <a:rPr lang="en-US"/>
              <a:t>Click to edit Master title style</a:t>
            </a:r>
            <a:endParaRPr lang="en-US" dirty="0"/>
          </a:p>
        </p:txBody>
      </p:sp>
      <p:sp>
        <p:nvSpPr>
          <p:cNvPr id="5" name="Text Placeholder 13">
            <a:extLst>
              <a:ext uri="{FF2B5EF4-FFF2-40B4-BE49-F238E27FC236}">
                <a16:creationId xmlns:a16="http://schemas.microsoft.com/office/drawing/2014/main" id="{80EABE29-6942-D641-9F42-89B444AF7239}"/>
              </a:ext>
            </a:extLst>
          </p:cNvPr>
          <p:cNvSpPr>
            <a:spLocks noGrp="1"/>
          </p:cNvSpPr>
          <p:nvPr>
            <p:ph type="body" sz="quarter" idx="15"/>
          </p:nvPr>
        </p:nvSpPr>
        <p:spPr>
          <a:xfrm>
            <a:off x="457201" y="7315201"/>
            <a:ext cx="294071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2" name="Text Placeholder 7">
            <a:extLst>
              <a:ext uri="{FF2B5EF4-FFF2-40B4-BE49-F238E27FC236}">
                <a16:creationId xmlns:a16="http://schemas.microsoft.com/office/drawing/2014/main" id="{F5446133-653F-2F9D-1942-37FE5C2AA320}"/>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2575896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1] hd_txt">
    <p:bg>
      <p:bgPr>
        <a:solidFill>
          <a:srgbClr val="E5F6FF"/>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6600" b="0" i="0">
                <a:solidFill>
                  <a:schemeClr val="tx1"/>
                </a:solidFill>
                <a:latin typeface="IBM Plex Sans ExtLt" panose="020B0303050203000203" pitchFamily="34" charset="0"/>
              </a:defRPr>
            </a:lvl1pPr>
          </a:lstStyle>
          <a:p>
            <a:r>
              <a:rPr lang="en-US"/>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1"/>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F17F64D-D525-7147-A9DE-275830DA931B}"/>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1681CE72-CA90-9BA3-ECE1-08BD98823050}"/>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2320336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2] hd_txt_tx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rgbClr val="E0E0E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0" y="1874520"/>
            <a:ext cx="6583680" cy="1685543"/>
          </a:xfrm>
        </p:spPr>
        <p:txBody>
          <a:bodyPr>
            <a:noAutofit/>
          </a:bodyPr>
          <a:lstStyle>
            <a:lvl1pPr>
              <a:lnSpc>
                <a:spcPct val="100000"/>
              </a:lnSpc>
              <a:defRPr sz="5400" b="0" i="0">
                <a:latin typeface="IBM Plex Sans ExtLt" panose="020B0303050203000203" pitchFamily="34" charset="0"/>
              </a:defRPr>
            </a:lvl1pPr>
          </a:lstStyle>
          <a:p>
            <a:r>
              <a:rPr lang="en-US" dirty="0"/>
              <a:t>Click to edit Master title style</a:t>
            </a:r>
          </a:p>
        </p:txBody>
      </p:sp>
      <p:sp>
        <p:nvSpPr>
          <p:cNvPr id="3" name="Content Placeholder 2"/>
          <p:cNvSpPr>
            <a:spLocks noGrp="1"/>
          </p:cNvSpPr>
          <p:nvPr>
            <p:ph idx="1"/>
          </p:nvPr>
        </p:nvSpPr>
        <p:spPr>
          <a:xfrm>
            <a:off x="7772400" y="2057400"/>
            <a:ext cx="6399647" cy="5486400"/>
          </a:xfrm>
          <a:prstGeom prst="rect">
            <a:avLst/>
          </a:prstGeom>
        </p:spPr>
        <p:txBody>
          <a:bodyPr tIns="0">
            <a:noAutofit/>
          </a:bodyPr>
          <a:lstStyle>
            <a:lvl1pPr>
              <a:lnSpc>
                <a:spcPct val="110000"/>
              </a:lnSpc>
              <a:defRPr sz="1800">
                <a:solidFill>
                  <a:schemeClr val="tx1"/>
                </a:solidFill>
              </a:defRPr>
            </a:lvl1pPr>
            <a:lvl2pPr>
              <a:lnSpc>
                <a:spcPct val="110000"/>
              </a:lnSpc>
              <a:defRPr sz="1800">
                <a:solidFill>
                  <a:schemeClr val="tx1"/>
                </a:solidFill>
              </a:defRPr>
            </a:lvl2pPr>
            <a:lvl3pPr>
              <a:lnSpc>
                <a:spcPct val="110000"/>
              </a:lnSpc>
              <a:defRPr sz="1800">
                <a:solidFill>
                  <a:schemeClr val="tx1"/>
                </a:solidFill>
              </a:defRPr>
            </a:lvl3pPr>
            <a:lvl4pPr>
              <a:lnSpc>
                <a:spcPct val="110000"/>
              </a:lnSpc>
              <a:defRPr sz="1800">
                <a:solidFill>
                  <a:schemeClr val="tx1"/>
                </a:solidFill>
              </a:defRPr>
            </a:lvl4pPr>
            <a:lvl5pPr>
              <a:lnSpc>
                <a:spcPct val="110000"/>
              </a:lnSpc>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a:extLst>
              <a:ext uri="{FF2B5EF4-FFF2-40B4-BE49-F238E27FC236}">
                <a16:creationId xmlns:a16="http://schemas.microsoft.com/office/drawing/2014/main" id="{7A7E9543-BFF8-2C46-992A-3D54CB01327B}"/>
              </a:ext>
            </a:extLst>
          </p:cNvPr>
          <p:cNvSpPr>
            <a:spLocks noGrp="1"/>
          </p:cNvSpPr>
          <p:nvPr>
            <p:ph type="body" sz="quarter" idx="15"/>
          </p:nvPr>
        </p:nvSpPr>
        <p:spPr>
          <a:xfrm>
            <a:off x="457200" y="7315201"/>
            <a:ext cx="6583679"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A07CA555-BDE7-594A-8A2C-DF7652F7A2D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5D0C2F78-4F22-8341-A520-D9ED5344CC8D}"/>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6" name="Text Placeholder">
            <a:extLst>
              <a:ext uri="{FF2B5EF4-FFF2-40B4-BE49-F238E27FC236}">
                <a16:creationId xmlns:a16="http://schemas.microsoft.com/office/drawing/2014/main" id="{2534BA28-1638-54D8-90F5-DB4C15D15E9E}"/>
              </a:ext>
            </a:extLst>
          </p:cNvPr>
          <p:cNvSpPr>
            <a:spLocks noGrp="1"/>
          </p:cNvSpPr>
          <p:nvPr>
            <p:ph type="body" sz="quarter" idx="13"/>
          </p:nvPr>
        </p:nvSpPr>
        <p:spPr>
          <a:xfrm>
            <a:off x="457200" y="4114800"/>
            <a:ext cx="6583678" cy="3200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7064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4] hd_txt ">
    <p:spTree>
      <p:nvGrpSpPr>
        <p:cNvPr id="1" name=""/>
        <p:cNvGrpSpPr/>
        <p:nvPr/>
      </p:nvGrpSpPr>
      <p:grpSpPr>
        <a:xfrm>
          <a:off x="0" y="0"/>
          <a:ext cx="0" cy="0"/>
          <a:chOff x="0" y="0"/>
          <a:chExt cx="0" cy="0"/>
        </a:xfrm>
      </p:grpSpPr>
      <p:sp>
        <p:nvSpPr>
          <p:cNvPr id="2" name="Title"/>
          <p:cNvSpPr>
            <a:spLocks noGrp="1"/>
          </p:cNvSpPr>
          <p:nvPr>
            <p:ph type="title"/>
          </p:nvPr>
        </p:nvSpPr>
        <p:spPr>
          <a:xfrm>
            <a:off x="457200" y="1920240"/>
            <a:ext cx="6627571" cy="4632960"/>
          </a:xfrm>
        </p:spPr>
        <p:txBody>
          <a:bodyPr/>
          <a:lstStyle>
            <a:lvl1pPr>
              <a:defRPr sz="4800" b="0" i="0">
                <a:solidFill>
                  <a:schemeClr val="tx1"/>
                </a:solidFill>
                <a:latin typeface="IBM Plex Sans ExtLt" panose="020B0303050203000203" pitchFamily="34" charset="0"/>
              </a:defRPr>
            </a:lvl1pPr>
          </a:lstStyle>
          <a:p>
            <a:r>
              <a:rPr lang="en-US" dirty="0"/>
              <a:t>Click to edit Master title style</a:t>
            </a:r>
          </a:p>
        </p:txBody>
      </p:sp>
      <p:sp>
        <p:nvSpPr>
          <p:cNvPr id="6" name="Text Placeholder"/>
          <p:cNvSpPr>
            <a:spLocks noGrp="1"/>
          </p:cNvSpPr>
          <p:nvPr>
            <p:ph type="body" sz="quarter" idx="12"/>
          </p:nvPr>
        </p:nvSpPr>
        <p:spPr>
          <a:xfrm>
            <a:off x="77724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3">
            <a:extLst>
              <a:ext uri="{FF2B5EF4-FFF2-40B4-BE49-F238E27FC236}">
                <a16:creationId xmlns:a16="http://schemas.microsoft.com/office/drawing/2014/main" id="{559DF287-389F-FF47-8DAD-CFD04EAFC2A0}"/>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B4059381-1960-CB96-A46E-7747CC6B5619}"/>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3857856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8] hd_txt_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400800" cy="1371600"/>
          </a:xfrm>
        </p:spPr>
        <p:txBody>
          <a:bodyPr/>
          <a:lstStyle>
            <a:lvl1pPr>
              <a:defRPr sz="3200">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4572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7772398" y="457198"/>
            <a:ext cx="6400800" cy="7204175"/>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5" name="Text Placeholder 13">
            <a:extLst>
              <a:ext uri="{FF2B5EF4-FFF2-40B4-BE49-F238E27FC236}">
                <a16:creationId xmlns:a16="http://schemas.microsoft.com/office/drawing/2014/main" id="{B7FBB4F8-806D-CC46-BD0A-92ADD696761A}"/>
              </a:ext>
            </a:extLst>
          </p:cNvPr>
          <p:cNvSpPr>
            <a:spLocks noGrp="1"/>
          </p:cNvSpPr>
          <p:nvPr>
            <p:ph type="body" sz="quarter" idx="15"/>
          </p:nvPr>
        </p:nvSpPr>
        <p:spPr>
          <a:xfrm>
            <a:off x="457201" y="7315200"/>
            <a:ext cx="6400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2B947428-5567-40A4-9F50-0895B8ACDC9D}"/>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3605741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10] quote">
    <p:bg>
      <p:bgPr>
        <a:solidFill>
          <a:srgbClr val="EDF5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457200" y="457200"/>
            <a:ext cx="8900056" cy="3813048"/>
          </a:xfrm>
        </p:spPr>
        <p:txBody>
          <a:bodyPr/>
          <a:lstStyle>
            <a:lvl1pPr>
              <a:defRPr sz="3200" b="0" i="0">
                <a:solidFill>
                  <a:schemeClr val="tx1"/>
                </a:solidFill>
                <a:latin typeface="IBM Plex Serif Light" panose="02060403050406000203" pitchFamily="18" charset="77"/>
              </a:defRPr>
            </a:lvl1pPr>
          </a:lstStyle>
          <a:p>
            <a:r>
              <a:rPr lang="en-US" dirty="0"/>
              <a:t>“Click to edit Master quote style</a:t>
            </a:r>
          </a:p>
        </p:txBody>
      </p:sp>
      <p:sp>
        <p:nvSpPr>
          <p:cNvPr id="5" name="Text Placeholder 3">
            <a:extLst>
              <a:ext uri="{FF2B5EF4-FFF2-40B4-BE49-F238E27FC236}">
                <a16:creationId xmlns:a16="http://schemas.microsoft.com/office/drawing/2014/main" id="{F4A8BDB6-C460-FEF7-7B06-458E5073B689}"/>
              </a:ext>
            </a:extLst>
          </p:cNvPr>
          <p:cNvSpPr>
            <a:spLocks noGrp="1"/>
          </p:cNvSpPr>
          <p:nvPr>
            <p:ph type="body" sz="quarter" idx="14"/>
          </p:nvPr>
        </p:nvSpPr>
        <p:spPr>
          <a:xfrm>
            <a:off x="685800" y="4267200"/>
            <a:ext cx="3429000" cy="2057400"/>
          </a:xfrm>
          <a:ln w="3175">
            <a:noFill/>
          </a:ln>
        </p:spPr>
        <p:txBody>
          <a:bodyPr lIns="0" tIns="685800" rIns="228600"/>
          <a:lstStyle>
            <a:lvl1pPr>
              <a:defRPr sz="1400" b="1" i="0">
                <a:solidFill>
                  <a:schemeClr val="tx1"/>
                </a:solidFill>
                <a:latin typeface="IBM Plex Sans" panose="020B0503050203000203" pitchFamily="34" charset="0"/>
              </a:defRPr>
            </a:lvl1pPr>
            <a:lvl2pPr marL="0" indent="0">
              <a:spcBef>
                <a:spcPts val="0"/>
              </a:spcBef>
              <a:buFontTx/>
              <a:buNone/>
              <a:defRPr sz="1400">
                <a:solidFill>
                  <a:schemeClr val="tx1"/>
                </a:solidFill>
              </a:defRPr>
            </a:lvl2pPr>
            <a:lvl3pPr marL="182880" indent="0">
              <a:buFontTx/>
              <a:buNone/>
              <a:defRPr sz="1400">
                <a:solidFill>
                  <a:schemeClr val="tx1"/>
                </a:solidFill>
              </a:defRPr>
            </a:lvl3pPr>
            <a:lvl4pPr marL="365760" indent="0">
              <a:buFontTx/>
              <a:buNone/>
              <a:defRPr sz="1400">
                <a:solidFill>
                  <a:schemeClr val="tx1"/>
                </a:solidFill>
              </a:defRPr>
            </a:lvl4pPr>
            <a:lvl5pPr marL="548640" indent="0">
              <a:buFontTx/>
              <a:buNone/>
              <a:defRPr sz="1400">
                <a:solidFill>
                  <a:schemeClr val="tx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37428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1] 2 txt, 1/2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tIns="0"/>
          <a:lstStyle>
            <a:lvl1pPr>
              <a:defRPr sz="3200">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457200" y="2057400"/>
            <a:ext cx="3200400" cy="56039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7772399" y="457199"/>
            <a:ext cx="6400800" cy="7204174"/>
          </a:xfrm>
        </p:spPr>
        <p:txBody>
          <a:bodyPr lIns="228600" tIns="45720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9" name="Text Placeholder 1">
            <a:extLst>
              <a:ext uri="{FF2B5EF4-FFF2-40B4-BE49-F238E27FC236}">
                <a16:creationId xmlns:a16="http://schemas.microsoft.com/office/drawing/2014/main" id="{311AB5F3-768D-9444-8A78-4F8F91978D0D}"/>
              </a:ext>
            </a:extLst>
          </p:cNvPr>
          <p:cNvSpPr>
            <a:spLocks noGrp="1"/>
          </p:cNvSpPr>
          <p:nvPr>
            <p:ph type="body" sz="quarter" idx="16"/>
          </p:nvPr>
        </p:nvSpPr>
        <p:spPr>
          <a:xfrm>
            <a:off x="3886200" y="2057399"/>
            <a:ext cx="3200400" cy="56039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13">
            <a:extLst>
              <a:ext uri="{FF2B5EF4-FFF2-40B4-BE49-F238E27FC236}">
                <a16:creationId xmlns:a16="http://schemas.microsoft.com/office/drawing/2014/main" id="{646AAB5D-25AB-514A-A048-C9566069DCAD}"/>
              </a:ext>
            </a:extLst>
          </p:cNvPr>
          <p:cNvSpPr>
            <a:spLocks noGrp="1"/>
          </p:cNvSpPr>
          <p:nvPr>
            <p:ph type="body" sz="quarter" idx="15"/>
          </p:nvPr>
        </p:nvSpPr>
        <p:spPr>
          <a:xfrm>
            <a:off x="457201" y="7315201"/>
            <a:ext cx="32004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B4352434-845D-F62B-2474-79BC9F60D321}"/>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112450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2] hd, variable; 2 t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C008C15D-C6EE-D94C-AED9-A77F48974D34}"/>
              </a:ext>
            </a:extLst>
          </p:cNvPr>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13" name="Content Placeholder">
            <a:extLst>
              <a:ext uri="{FF2B5EF4-FFF2-40B4-BE49-F238E27FC236}">
                <a16:creationId xmlns:a16="http://schemas.microsoft.com/office/drawing/2014/main" id="{229935DA-EE12-504A-A42D-8C8FC12B7616}"/>
              </a:ext>
            </a:extLst>
          </p:cNvP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3C1A1368-427E-E729-C688-CEA619FABAF5}"/>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4" name="Text Placeholder 1">
            <a:extLst>
              <a:ext uri="{FF2B5EF4-FFF2-40B4-BE49-F238E27FC236}">
                <a16:creationId xmlns:a16="http://schemas.microsoft.com/office/drawing/2014/main" id="{566B3B21-DCDD-6C45-C936-3B77F3E462EF}"/>
              </a:ext>
            </a:extLst>
          </p:cNvPr>
          <p:cNvSpPr>
            <a:spLocks noGrp="1"/>
          </p:cNvSpPr>
          <p:nvPr>
            <p:ph type="body" sz="quarter" idx="19"/>
          </p:nvPr>
        </p:nvSpPr>
        <p:spPr>
          <a:xfrm>
            <a:off x="7318771" y="-2"/>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1183E754-C11A-6BDF-8DEA-FD356F968A2E}"/>
              </a:ext>
            </a:extLst>
          </p:cNvPr>
          <p:cNvSpPr>
            <a:spLocks noGrp="1"/>
          </p:cNvSpPr>
          <p:nvPr>
            <p:ph type="body" sz="quarter" idx="20"/>
          </p:nvPr>
        </p:nvSpPr>
        <p:spPr>
          <a:xfrm>
            <a:off x="10983353" y="0"/>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3">
            <a:extLst>
              <a:ext uri="{FF2B5EF4-FFF2-40B4-BE49-F238E27FC236}">
                <a16:creationId xmlns:a16="http://schemas.microsoft.com/office/drawing/2014/main" id="{015801FC-5658-C5C5-786B-4628C96C49EB}"/>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Tree>
    <p:extLst>
      <p:ext uri="{BB962C8B-B14F-4D97-AF65-F5344CB8AC3E}">
        <p14:creationId xmlns:p14="http://schemas.microsoft.com/office/powerpoint/2010/main" val="29214685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3] hd, variable, image">
    <p:spTree>
      <p:nvGrpSpPr>
        <p:cNvPr id="1" name=""/>
        <p:cNvGrpSpPr/>
        <p:nvPr/>
      </p:nvGrpSpPr>
      <p:grpSpPr>
        <a:xfrm>
          <a:off x="0" y="0"/>
          <a:ext cx="0" cy="0"/>
          <a:chOff x="0" y="0"/>
          <a:chExt cx="0" cy="0"/>
        </a:xfrm>
      </p:grpSpPr>
      <p:sp>
        <p:nvSpPr>
          <p:cNvPr id="5" name="Picture Placeholder">
            <a:extLst>
              <a:ext uri="{FF2B5EF4-FFF2-40B4-BE49-F238E27FC236}">
                <a16:creationId xmlns:a16="http://schemas.microsoft.com/office/drawing/2014/main" id="{5F28EA59-742F-B6D9-8CED-75A896FCD6B7}"/>
              </a:ext>
            </a:extLst>
          </p:cNvPr>
          <p:cNvSpPr>
            <a:spLocks noGrp="1"/>
          </p:cNvSpPr>
          <p:nvPr>
            <p:ph type="pic" sz="quarter" idx="14"/>
          </p:nvPr>
        </p:nvSpPr>
        <p:spPr>
          <a:xfrm>
            <a:off x="10972800" y="0"/>
            <a:ext cx="3657600" cy="8229600"/>
          </a:xfrm>
        </p:spPr>
        <p:txBody>
          <a:bodyPr lIns="228600" tIns="457200" rIns="91440" bIns="91440"/>
          <a:lstStyle>
            <a:lvl1pPr>
              <a:defRPr>
                <a:solidFill>
                  <a:schemeClr val="tx1"/>
                </a:solidFill>
              </a:defRPr>
            </a:lvl1pPr>
          </a:lstStyle>
          <a:p>
            <a:r>
              <a:rPr lang="en-US"/>
              <a:t>Click icon to add picture</a:t>
            </a:r>
            <a:endParaRPr lang="en-US" dirty="0"/>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a:t>Click to edit Master title style</a:t>
            </a:r>
            <a:endParaRPr lang="en-US" dirty="0"/>
          </a:p>
        </p:txBody>
      </p:sp>
      <p:sp>
        <p:nvSpPr>
          <p:cNvPr id="10" name="Content Placeholder 2"/>
          <p:cNvSpPr>
            <a:spLocks noGrp="1"/>
          </p:cNvSpPr>
          <p:nvPr>
            <p:ph idx="12"/>
          </p:nvPr>
        </p:nvSpPr>
        <p:spPr>
          <a:xfrm>
            <a:off x="3886200" y="2057401"/>
            <a:ext cx="685800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pic>
        <p:nvPicPr>
          <p:cNvPr id="12" name="Picture 11">
            <a:extLst>
              <a:ext uri="{FF2B5EF4-FFF2-40B4-BE49-F238E27FC236}">
                <a16:creationId xmlns:a16="http://schemas.microsoft.com/office/drawing/2014/main" id="{4B2DC0C7-7EFF-7A43-8E46-D3FC0518422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4" name="Text Placeholder 7">
            <a:extLst>
              <a:ext uri="{FF2B5EF4-FFF2-40B4-BE49-F238E27FC236}">
                <a16:creationId xmlns:a16="http://schemas.microsoft.com/office/drawing/2014/main" id="{E9EE9A20-7EDA-4948-6CE6-586683F77974}"/>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431369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4] 3 block">
    <p:bg>
      <p:bgPr>
        <a:solidFill>
          <a:schemeClr val="bg1"/>
        </a:solidFill>
        <a:effectLst/>
      </p:bgPr>
    </p:bg>
    <p:spTree>
      <p:nvGrpSpPr>
        <p:cNvPr id="1" name=""/>
        <p:cNvGrpSpPr/>
        <p:nvPr/>
      </p:nvGrpSpPr>
      <p:grpSpPr>
        <a:xfrm>
          <a:off x="0" y="0"/>
          <a:ext cx="0" cy="0"/>
          <a:chOff x="0" y="0"/>
          <a:chExt cx="0" cy="0"/>
        </a:xfrm>
      </p:grpSpPr>
      <p:sp>
        <p:nvSpPr>
          <p:cNvPr id="3" name="Picture Placeholder">
            <a:extLst>
              <a:ext uri="{FF2B5EF4-FFF2-40B4-BE49-F238E27FC236}">
                <a16:creationId xmlns:a16="http://schemas.microsoft.com/office/drawing/2014/main" id="{4B66DA08-E4C1-28EA-F038-9955AABC7BB5}"/>
              </a:ext>
            </a:extLst>
          </p:cNvPr>
          <p:cNvSpPr>
            <a:spLocks noGrp="1"/>
          </p:cNvSpPr>
          <p:nvPr>
            <p:ph type="pic" sz="quarter" idx="19"/>
          </p:nvPr>
        </p:nvSpPr>
        <p:spPr>
          <a:xfrm>
            <a:off x="0" y="-2"/>
            <a:ext cx="7315200" cy="8229600"/>
          </a:xfrm>
        </p:spPr>
        <p:txBody>
          <a:bodyPr lIns="228600" tIns="45720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hasCustomPrompt="1"/>
          </p:nvPr>
        </p:nvSpPr>
        <p:spPr>
          <a:xfrm>
            <a:off x="457200" y="685799"/>
            <a:ext cx="6583680" cy="6629400"/>
          </a:xfrm>
        </p:spPr>
        <p:txBody>
          <a:bodyPr>
            <a:noAutofit/>
          </a:bodyPr>
          <a:lstStyle>
            <a:lvl1pPr>
              <a:defRPr b="0" i="0">
                <a:solidFill>
                  <a:schemeClr val="tx1"/>
                </a:solidFill>
                <a:latin typeface="+mj-lt"/>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4114800"/>
            <a:ext cx="7315200" cy="4114800"/>
          </a:xfrm>
          <a:prstGeom prst="rect">
            <a:avLst/>
          </a:prstGeom>
          <a:solidFill>
            <a:srgbClr val="E0E0E0"/>
          </a:solid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7315200" y="1946"/>
            <a:ext cx="7315200" cy="4114800"/>
          </a:xfrm>
          <a:prstGeom prst="rect">
            <a:avLst/>
          </a:prstGeom>
          <a:solidFill>
            <a:srgbClr val="F4F4F4"/>
          </a:solid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6" name="Text Placeholder 23"/>
          <p:cNvSpPr>
            <a:spLocks noGrp="1"/>
          </p:cNvSpPr>
          <p:nvPr>
            <p:ph type="body" sz="quarter" idx="14" hasCustomPrompt="1"/>
          </p:nvPr>
        </p:nvSpPr>
        <p:spPr>
          <a:xfrm>
            <a:off x="457200" y="7342632"/>
            <a:ext cx="6583680" cy="457200"/>
          </a:xfrm>
          <a:prstGeom prst="rect">
            <a:avLst/>
          </a:prstGeom>
        </p:spPr>
        <p:txBody>
          <a:bodyPr lIns="0" tIns="0" rIns="0" bIns="0" anchor="b"/>
          <a:lstStyle>
            <a:lvl1pPr marL="0" indent="0">
              <a:tabLst/>
              <a:defRPr sz="800" b="0" i="0">
                <a:solidFill>
                  <a:schemeClr val="tx1">
                    <a:alpha val="60000"/>
                  </a:schemeClr>
                </a:solidFill>
                <a:latin typeface="IBM Plex Sans" charset="0"/>
                <a:ea typeface="IBM Plex Sans" charset="0"/>
                <a:cs typeface="IBM Plex Sans" charset="0"/>
              </a:defRPr>
            </a:lvl1pPr>
            <a:lvl2pPr>
              <a:defRPr sz="901"/>
            </a:lvl2pPr>
            <a:lvl3pPr>
              <a:defRPr sz="901"/>
            </a:lvl3pPr>
            <a:lvl4pPr>
              <a:defRPr sz="901"/>
            </a:lvl4pPr>
            <a:lvl5pPr>
              <a:defRPr sz="901"/>
            </a:lvl5pPr>
          </a:lstStyle>
          <a:p>
            <a:pPr lvl="0"/>
            <a:r>
              <a:rPr lang="en-US" dirty="0"/>
              <a:t>Source: Edit source here</a:t>
            </a:r>
          </a:p>
        </p:txBody>
      </p:sp>
      <p:sp>
        <p:nvSpPr>
          <p:cNvPr id="4" name="Text Placeholder 7">
            <a:extLst>
              <a:ext uri="{FF2B5EF4-FFF2-40B4-BE49-F238E27FC236}">
                <a16:creationId xmlns:a16="http://schemas.microsoft.com/office/drawing/2014/main" id="{C85A5FBD-0BD7-F996-69FA-7ECF8144CCEF}"/>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80432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 Divider ">
    <p:spTree>
      <p:nvGrpSpPr>
        <p:cNvPr id="1" name=""/>
        <p:cNvGrpSpPr/>
        <p:nvPr/>
      </p:nvGrpSpPr>
      <p:grpSpPr>
        <a:xfrm>
          <a:off x="0" y="0"/>
          <a:ext cx="0" cy="0"/>
          <a:chOff x="0" y="0"/>
          <a:chExt cx="0" cy="0"/>
        </a:xfrm>
      </p:grpSpPr>
      <p:sp>
        <p:nvSpPr>
          <p:cNvPr id="2" name="Title"/>
          <p:cNvSpPr>
            <a:spLocks noGrp="1"/>
          </p:cNvSpPr>
          <p:nvPr>
            <p:ph type="title"/>
          </p:nvPr>
        </p:nvSpPr>
        <p:spPr>
          <a:xfrm>
            <a:off x="457200" y="329184"/>
            <a:ext cx="6400800" cy="6858000"/>
          </a:xfrm>
        </p:spPr>
        <p:txBody>
          <a:bodyPr/>
          <a:lstStyle>
            <a:lvl1pPr>
              <a:defRPr sz="6600" b="0" i="0">
                <a:solidFill>
                  <a:schemeClr val="tx1"/>
                </a:solidFill>
                <a:latin typeface="IBM Plex Sans ExtLt" panose="020B0303050203000203" pitchFamily="34" charset="0"/>
              </a:defRPr>
            </a:lvl1pPr>
          </a:lstStyle>
          <a:p>
            <a:r>
              <a:rPr lang="en-GB"/>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2"/>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114800"/>
            <a:ext cx="6400800" cy="32138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F17F64D-D525-7147-A9DE-275830DA931B}"/>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4" name="Text Placeholder 7">
            <a:extLst>
              <a:ext uri="{FF2B5EF4-FFF2-40B4-BE49-F238E27FC236}">
                <a16:creationId xmlns:a16="http://schemas.microsoft.com/office/drawing/2014/main" id="{D9E4C563-0ECA-96A5-A0C0-150F0E2C411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564099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5] Case study ">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E1D1B6-B23E-E34B-8F07-73F89B071A0D}"/>
              </a:ext>
            </a:extLst>
          </p:cNvPr>
          <p:cNvSpPr/>
          <p:nvPr userDrawn="1"/>
        </p:nvSpPr>
        <p:spPr>
          <a:xfrm>
            <a:off x="7315200" y="4114800"/>
            <a:ext cx="7315200" cy="41148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ECDA7A2-0B43-3340-B7E5-6E631EA7E003}"/>
              </a:ext>
            </a:extLst>
          </p:cNvPr>
          <p:cNvSpPr>
            <a:spLocks noGrp="1"/>
          </p:cNvSpPr>
          <p:nvPr>
            <p:ph type="title"/>
          </p:nvPr>
        </p:nvSpPr>
        <p:spPr>
          <a:xfrm>
            <a:off x="457200" y="685800"/>
            <a:ext cx="6629399" cy="1052514"/>
          </a:xfrm>
        </p:spPr>
        <p:txBody>
          <a:bodyPr lIns="0" tIns="0" rIns="0" bIns="0" anchor="t" anchorCtr="0">
            <a:normAutofit/>
          </a:bodyPr>
          <a:lstStyle>
            <a:lvl1pPr>
              <a:lnSpc>
                <a:spcPct val="100000"/>
              </a:lnSpc>
              <a:spcAft>
                <a:spcPts val="3400"/>
              </a:spcAft>
              <a:defRPr sz="3200" b="0" i="0">
                <a:solidFill>
                  <a:srgbClr val="001141"/>
                </a:solidFill>
                <a:latin typeface="IBM Plex Sans Light" panose="020B0403050203000203" pitchFamily="34" charset="0"/>
              </a:defRPr>
            </a:lvl1pPr>
          </a:lstStyle>
          <a:p>
            <a:r>
              <a:rPr lang="en-US"/>
              <a:t>Click to edit Master title style</a:t>
            </a:r>
            <a:endParaRPr lang="en-US" dirty="0"/>
          </a:p>
        </p:txBody>
      </p:sp>
      <p:sp>
        <p:nvSpPr>
          <p:cNvPr id="13" name="Picture Placeholder 2">
            <a:extLst>
              <a:ext uri="{FF2B5EF4-FFF2-40B4-BE49-F238E27FC236}">
                <a16:creationId xmlns:a16="http://schemas.microsoft.com/office/drawing/2014/main" id="{571C2D8E-47C0-5B43-AF70-DE863B9978DE}"/>
              </a:ext>
            </a:extLst>
          </p:cNvPr>
          <p:cNvSpPr>
            <a:spLocks noGrp="1"/>
          </p:cNvSpPr>
          <p:nvPr>
            <p:ph type="pic" idx="1" hasCustomPrompt="1"/>
          </p:nvPr>
        </p:nvSpPr>
        <p:spPr>
          <a:xfrm>
            <a:off x="7315200" y="0"/>
            <a:ext cx="7315200" cy="4114800"/>
          </a:xfrm>
        </p:spPr>
        <p:txBody>
          <a:bodyPr anchor="ctr"/>
          <a:lstStyle>
            <a:lvl1pPr marL="0" indent="0" algn="ctr">
              <a:buNone/>
              <a:defRPr sz="1200">
                <a:solidFill>
                  <a:schemeClr val="accent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br>
              <a:rPr lang="en-US" dirty="0"/>
            </a:br>
            <a:r>
              <a:rPr lang="en-US" dirty="0"/>
              <a:t>For optimal results use IBV optimized images tailored to this space https://ibm.box.com/s/sr8jov9yi3wmcj8qgp9fkbv0s75xutoa</a:t>
            </a:r>
          </a:p>
        </p:txBody>
      </p:sp>
      <p:sp>
        <p:nvSpPr>
          <p:cNvPr id="15" name="Text Placeholder 3">
            <a:extLst>
              <a:ext uri="{FF2B5EF4-FFF2-40B4-BE49-F238E27FC236}">
                <a16:creationId xmlns:a16="http://schemas.microsoft.com/office/drawing/2014/main" id="{82E1BAD2-A96A-C346-AA08-663D0B35BE95}"/>
              </a:ext>
            </a:extLst>
          </p:cNvPr>
          <p:cNvSpPr>
            <a:spLocks noGrp="1"/>
          </p:cNvSpPr>
          <p:nvPr>
            <p:ph type="body" sz="half" idx="2"/>
          </p:nvPr>
        </p:nvSpPr>
        <p:spPr>
          <a:xfrm>
            <a:off x="457200" y="2042271"/>
            <a:ext cx="6629399" cy="1828800"/>
          </a:xfrm>
        </p:spPr>
        <p:txBody>
          <a:bodyPr lIns="0" tIns="0" rIns="0" bIns="0">
            <a:normAutofit/>
          </a:bodyPr>
          <a:lstStyle>
            <a:lvl1pPr marL="0" indent="0">
              <a:lnSpc>
                <a:spcPct val="110000"/>
              </a:lnSpc>
              <a:spcBef>
                <a:spcPts val="0"/>
              </a:spcBef>
              <a:spcAft>
                <a:spcPts val="18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Text Placeholder 3">
            <a:extLst>
              <a:ext uri="{FF2B5EF4-FFF2-40B4-BE49-F238E27FC236}">
                <a16:creationId xmlns:a16="http://schemas.microsoft.com/office/drawing/2014/main" id="{F828704B-54CF-0A43-A8BD-E8C3E58C60FF}"/>
              </a:ext>
            </a:extLst>
          </p:cNvPr>
          <p:cNvSpPr>
            <a:spLocks noGrp="1"/>
          </p:cNvSpPr>
          <p:nvPr>
            <p:ph type="body" sz="half" idx="15"/>
          </p:nvPr>
        </p:nvSpPr>
        <p:spPr>
          <a:xfrm>
            <a:off x="457201" y="4389120"/>
            <a:ext cx="29718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8" name="Text Placeholder 3">
            <a:extLst>
              <a:ext uri="{FF2B5EF4-FFF2-40B4-BE49-F238E27FC236}">
                <a16:creationId xmlns:a16="http://schemas.microsoft.com/office/drawing/2014/main" id="{F24B8E37-009C-214E-85CD-D12DFA7D1DD4}"/>
              </a:ext>
            </a:extLst>
          </p:cNvPr>
          <p:cNvSpPr>
            <a:spLocks noGrp="1"/>
          </p:cNvSpPr>
          <p:nvPr>
            <p:ph type="body" sz="half" idx="16"/>
          </p:nvPr>
        </p:nvSpPr>
        <p:spPr>
          <a:xfrm>
            <a:off x="3886200" y="4389120"/>
            <a:ext cx="32004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9" name="Text Placeholder 3">
            <a:extLst>
              <a:ext uri="{FF2B5EF4-FFF2-40B4-BE49-F238E27FC236}">
                <a16:creationId xmlns:a16="http://schemas.microsoft.com/office/drawing/2014/main" id="{BF7E6EA2-91D0-9F47-B9AD-C08988A6CF81}"/>
              </a:ext>
            </a:extLst>
          </p:cNvPr>
          <p:cNvSpPr>
            <a:spLocks noGrp="1"/>
          </p:cNvSpPr>
          <p:nvPr>
            <p:ph type="body" sz="half" idx="17"/>
          </p:nvPr>
        </p:nvSpPr>
        <p:spPr>
          <a:xfrm>
            <a:off x="7548880" y="4389120"/>
            <a:ext cx="510032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0" name="Picture 9">
            <a:extLst>
              <a:ext uri="{FF2B5EF4-FFF2-40B4-BE49-F238E27FC236}">
                <a16:creationId xmlns:a16="http://schemas.microsoft.com/office/drawing/2014/main" id="{D213E3E2-DC08-3842-8101-8889C17F23F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cxnSp>
        <p:nvCxnSpPr>
          <p:cNvPr id="2" name="Straight Connector 1">
            <a:extLst>
              <a:ext uri="{FF2B5EF4-FFF2-40B4-BE49-F238E27FC236}">
                <a16:creationId xmlns:a16="http://schemas.microsoft.com/office/drawing/2014/main" id="{EAAE36DE-2F42-96FB-14AA-3E05CFCC7965}"/>
              </a:ext>
            </a:extLst>
          </p:cNvPr>
          <p:cNvCxnSpPr/>
          <p:nvPr userDrawn="1"/>
        </p:nvCxnSpPr>
        <p:spPr bwMode="auto">
          <a:xfrm>
            <a:off x="457199" y="4114800"/>
            <a:ext cx="6629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Text Placeholder 7">
            <a:extLst>
              <a:ext uri="{FF2B5EF4-FFF2-40B4-BE49-F238E27FC236}">
                <a16:creationId xmlns:a16="http://schemas.microsoft.com/office/drawing/2014/main" id="{2AA5400D-1674-E19E-E0A9-8E8C2A6A13FC}"/>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728037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 IBV cover ">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772400" y="2057400"/>
            <a:ext cx="6400800" cy="914400"/>
          </a:xfrm>
        </p:spPr>
        <p:txBody>
          <a:bodyPr/>
          <a:lstStyle>
            <a:lvl1pPr>
              <a:defRPr sz="4400">
                <a:solidFill>
                  <a:schemeClr val="tx1"/>
                </a:solidFill>
              </a:defRPr>
            </a:lvl1pPr>
          </a:lstStyle>
          <a:p>
            <a:r>
              <a:rPr lang="en-US" dirty="0"/>
              <a:t>Click to type report title</a:t>
            </a:r>
          </a:p>
        </p:txBody>
      </p:sp>
      <p:sp>
        <p:nvSpPr>
          <p:cNvPr id="7" name="Picture Placeholder"/>
          <p:cNvSpPr>
            <a:spLocks noGrp="1" noChangeAspect="1"/>
          </p:cNvSpPr>
          <p:nvPr>
            <p:ph type="pic" sz="quarter" idx="14" hasCustomPrompt="1"/>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8" name="Text Placeholder"/>
          <p:cNvSpPr>
            <a:spLocks noGrp="1"/>
          </p:cNvSpPr>
          <p:nvPr>
            <p:ph type="body" sz="quarter" idx="13" hasCustomPrompt="1"/>
          </p:nvPr>
        </p:nvSpPr>
        <p:spPr>
          <a:xfrm>
            <a:off x="7772400" y="2514600"/>
            <a:ext cx="6400800" cy="1524000"/>
          </a:xfrm>
        </p:spPr>
        <p:txBody>
          <a:bodyPr tIns="320040"/>
          <a:lstStyle>
            <a:lvl1pPr>
              <a:defRPr b="0" i="0">
                <a:solidFill>
                  <a:schemeClr val="tx1"/>
                </a:solidFill>
                <a:latin typeface="IBM Plex Sans" panose="020B05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secondary title</a:t>
            </a:r>
          </a:p>
        </p:txBody>
      </p:sp>
      <p:sp>
        <p:nvSpPr>
          <p:cNvPr id="3" name="TextBox 2">
            <a:extLst>
              <a:ext uri="{FF2B5EF4-FFF2-40B4-BE49-F238E27FC236}">
                <a16:creationId xmlns:a16="http://schemas.microsoft.com/office/drawing/2014/main" id="{49FD84D7-0727-CC41-46F5-C0B657565C23}"/>
              </a:ext>
            </a:extLst>
          </p:cNvPr>
          <p:cNvSpPr txBox="1"/>
          <p:nvPr userDrawn="1"/>
        </p:nvSpPr>
        <p:spPr>
          <a:xfrm>
            <a:off x="7772400" y="420624"/>
            <a:ext cx="3092823" cy="430887"/>
          </a:xfrm>
          <a:prstGeom prst="rect">
            <a:avLst/>
          </a:prstGeom>
          <a:noFill/>
        </p:spPr>
        <p:txBody>
          <a:bodyPr wrap="square" lIns="0" tIns="0" rIns="0" bIns="0" rtlCol="0">
            <a:spAutoFit/>
          </a:bodyPr>
          <a:lstStyle/>
          <a:p>
            <a:pPr algn="l">
              <a:spcBef>
                <a:spcPts val="1800"/>
              </a:spcBef>
            </a:pPr>
            <a:r>
              <a:rPr lang="en-US" sz="1400" dirty="0">
                <a:solidFill>
                  <a:schemeClr val="tx1"/>
                </a:solidFill>
                <a:latin typeface="+mn-lt"/>
                <a:ea typeface="IBM Plex Sans" charset="0"/>
                <a:cs typeface="IBM Plex Sans" charset="0"/>
              </a:rPr>
              <a:t>IBM </a:t>
            </a:r>
            <a:r>
              <a:rPr lang="en-US" sz="1400" dirty="0">
                <a:solidFill>
                  <a:schemeClr val="tx1"/>
                </a:solidFill>
                <a:latin typeface="IBM Plex Sans Medm" panose="020B0503050203000203" pitchFamily="34" charset="0"/>
                <a:ea typeface="IBM Plex Sans" charset="0"/>
                <a:cs typeface="IBM Plex Sans" charset="0"/>
              </a:rPr>
              <a:t>Institute for </a:t>
            </a:r>
            <a:br>
              <a:rPr lang="en-US" sz="1400" dirty="0">
                <a:solidFill>
                  <a:schemeClr val="tx1"/>
                </a:solidFill>
                <a:latin typeface="IBM Plex Sans Medm" panose="020B0503050203000203" pitchFamily="34" charset="0"/>
                <a:ea typeface="IBM Plex Sans" charset="0"/>
                <a:cs typeface="IBM Plex Sans" charset="0"/>
              </a:rPr>
            </a:br>
            <a:r>
              <a:rPr lang="en-US" sz="1400" dirty="0">
                <a:solidFill>
                  <a:schemeClr val="tx1"/>
                </a:solidFill>
                <a:latin typeface="IBM Plex Sans Medm" panose="020B0503050203000203" pitchFamily="34" charset="0"/>
                <a:ea typeface="IBM Plex Sans" charset="0"/>
                <a:cs typeface="IBM Plex Sans" charset="0"/>
              </a:rPr>
              <a:t>Business Value</a:t>
            </a:r>
          </a:p>
        </p:txBody>
      </p:sp>
      <p:pic>
        <p:nvPicPr>
          <p:cNvPr id="4" name="Picture 3">
            <a:extLst>
              <a:ext uri="{FF2B5EF4-FFF2-40B4-BE49-F238E27FC236}">
                <a16:creationId xmlns:a16="http://schemas.microsoft.com/office/drawing/2014/main" id="{83CDCBDE-3107-4303-9E28-1DC46888B34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72400" y="7498080"/>
            <a:ext cx="837851" cy="338328"/>
          </a:xfrm>
          <a:prstGeom prst="rect">
            <a:avLst/>
          </a:prstGeom>
        </p:spPr>
      </p:pic>
    </p:spTree>
    <p:extLst>
      <p:ext uri="{BB962C8B-B14F-4D97-AF65-F5344CB8AC3E}">
        <p14:creationId xmlns:p14="http://schemas.microsoft.com/office/powerpoint/2010/main" val="20041349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 IBM cover">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7D9F6AB-3550-C963-1A89-285914A781BA}"/>
              </a:ext>
            </a:extLst>
          </p:cNvPr>
          <p:cNvSpPr txBox="1"/>
          <p:nvPr userDrawn="1"/>
        </p:nvSpPr>
        <p:spPr>
          <a:xfrm>
            <a:off x="457200" y="7626096"/>
            <a:ext cx="3550023" cy="430887"/>
          </a:xfrm>
          <a:prstGeom prst="rect">
            <a:avLst/>
          </a:prstGeom>
          <a:noFill/>
        </p:spPr>
        <p:txBody>
          <a:bodyPr wrap="square" lIns="0" tIns="0" rIns="0" bIns="0" rtlCol="0">
            <a:spAutoFit/>
          </a:bodyPr>
          <a:lstStyle/>
          <a:p>
            <a:pPr algn="l">
              <a:spcBef>
                <a:spcPts val="1800"/>
              </a:spcBef>
            </a:pPr>
            <a:r>
              <a:rPr lang="en-US" sz="1400" dirty="0">
                <a:solidFill>
                  <a:schemeClr val="tx1"/>
                </a:solidFill>
                <a:latin typeface="+mn-lt"/>
                <a:ea typeface="IBM Plex Sans" charset="0"/>
                <a:cs typeface="IBM Plex Sans" charset="0"/>
              </a:rPr>
              <a:t>IBM </a:t>
            </a:r>
            <a:r>
              <a:rPr lang="en-US" sz="1400" dirty="0">
                <a:solidFill>
                  <a:schemeClr val="tx1"/>
                </a:solidFill>
                <a:latin typeface="IBM Plex Sans Medm" panose="020B0503050203000203" pitchFamily="34" charset="0"/>
                <a:ea typeface="IBM Plex Sans" charset="0"/>
                <a:cs typeface="IBM Plex Sans" charset="0"/>
              </a:rPr>
              <a:t>Institute for </a:t>
            </a:r>
            <a:br>
              <a:rPr lang="en-US" sz="1400" dirty="0">
                <a:solidFill>
                  <a:schemeClr val="tx1"/>
                </a:solidFill>
                <a:latin typeface="IBM Plex Sans Medm" panose="020B0503050203000203" pitchFamily="34" charset="0"/>
                <a:ea typeface="IBM Plex Sans" charset="0"/>
                <a:cs typeface="IBM Plex Sans" charset="0"/>
              </a:rPr>
            </a:br>
            <a:r>
              <a:rPr lang="en-US" sz="1400" dirty="0">
                <a:solidFill>
                  <a:schemeClr val="tx1"/>
                </a:solidFill>
                <a:latin typeface="IBM Plex Sans Medm" panose="020B0503050203000203" pitchFamily="34" charset="0"/>
                <a:ea typeface="IBM Plex Sans" charset="0"/>
                <a:cs typeface="IBM Plex Sans" charset="0"/>
              </a:rPr>
              <a:t>Business Value</a:t>
            </a:r>
          </a:p>
        </p:txBody>
      </p:sp>
      <p:pic>
        <p:nvPicPr>
          <p:cNvPr id="21" name="Picture 20">
            <a:extLst>
              <a:ext uri="{FF2B5EF4-FFF2-40B4-BE49-F238E27FC236}">
                <a16:creationId xmlns:a16="http://schemas.microsoft.com/office/drawing/2014/main" id="{B423F5C1-CB7D-172B-B046-4CA45D698E2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335000" y="7629145"/>
            <a:ext cx="837851" cy="338328"/>
          </a:xfrm>
          <a:prstGeom prst="rect">
            <a:avLst/>
          </a:prstGeom>
        </p:spPr>
      </p:pic>
      <p:sp>
        <p:nvSpPr>
          <p:cNvPr id="23" name="Title Placeholder">
            <a:extLst>
              <a:ext uri="{FF2B5EF4-FFF2-40B4-BE49-F238E27FC236}">
                <a16:creationId xmlns:a16="http://schemas.microsoft.com/office/drawing/2014/main" id="{3A393E1F-2B55-9FB9-04DD-E6FA0E2B61F0}"/>
              </a:ext>
            </a:extLst>
          </p:cNvPr>
          <p:cNvSpPr>
            <a:spLocks noGrp="1"/>
          </p:cNvSpPr>
          <p:nvPr>
            <p:ph type="title" hasCustomPrompt="1"/>
          </p:nvPr>
        </p:nvSpPr>
        <p:spPr>
          <a:xfrm>
            <a:off x="457200" y="457200"/>
            <a:ext cx="6629395" cy="2667000"/>
          </a:xfrm>
          <a:prstGeom prst="rect">
            <a:avLst/>
          </a:prstGeom>
        </p:spPr>
        <p:txBody>
          <a:bodyPr vert="horz" lIns="0" tIns="0" rIns="0" bIns="0" rtlCol="0" anchor="t">
            <a:noAutofit/>
          </a:bodyPr>
          <a:lstStyle/>
          <a:p>
            <a:r>
              <a:rPr lang="en-US" dirty="0"/>
              <a:t>Click to edit generic cover style, </a:t>
            </a:r>
            <a:r>
              <a:rPr lang="en-US" kern="0" dirty="0"/>
              <a:t>no </a:t>
            </a:r>
            <a:r>
              <a:rPr lang="en-US" kern="0"/>
              <a:t>image, 5-line </a:t>
            </a:r>
            <a:r>
              <a:rPr lang="en-US" kern="0" dirty="0"/>
              <a:t>maximum, sentence case</a:t>
            </a:r>
            <a:br>
              <a:rPr lang="en-US" dirty="0"/>
            </a:br>
            <a:r>
              <a:rPr lang="en-US" sz="3600" kern="0" dirty="0"/>
              <a:t>—</a:t>
            </a:r>
            <a:endParaRPr lang="en-US" dirty="0"/>
          </a:p>
        </p:txBody>
      </p:sp>
      <p:sp>
        <p:nvSpPr>
          <p:cNvPr id="24" name="Text Placeholder">
            <a:extLst>
              <a:ext uri="{FF2B5EF4-FFF2-40B4-BE49-F238E27FC236}">
                <a16:creationId xmlns:a16="http://schemas.microsoft.com/office/drawing/2014/main" id="{B7D608F2-8192-C941-4ED3-52A702E2837C}"/>
              </a:ext>
            </a:extLst>
          </p:cNvPr>
          <p:cNvSpPr>
            <a:spLocks noGrp="1"/>
          </p:cNvSpPr>
          <p:nvPr>
            <p:ph type="body" sz="quarter" idx="13" hasCustomPrompt="1"/>
          </p:nvPr>
        </p:nvSpPr>
        <p:spPr>
          <a:xfrm>
            <a:off x="457199" y="2209800"/>
            <a:ext cx="6629395" cy="1524000"/>
          </a:xfrm>
        </p:spPr>
        <p:txBody>
          <a:bodyPr tIns="137160"/>
          <a:lstStyle>
            <a:lvl1pPr>
              <a:defRPr b="0" i="0">
                <a:solidFill>
                  <a:schemeClr val="tx1"/>
                </a:solidFill>
                <a:latin typeface="IBM Plex Sans Light" panose="020B04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name and job title (next line)</a:t>
            </a:r>
          </a:p>
        </p:txBody>
      </p:sp>
    </p:spTree>
    <p:extLst>
      <p:ext uri="{BB962C8B-B14F-4D97-AF65-F5344CB8AC3E}">
        <p14:creationId xmlns:p14="http://schemas.microsoft.com/office/powerpoint/2010/main" val="11096765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 IBV sign-off ">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B1A2D-BC5D-C683-9CC9-CF66F57B134E}"/>
              </a:ext>
            </a:extLst>
          </p:cNvPr>
          <p:cNvSpPr txBox="1"/>
          <p:nvPr userDrawn="1"/>
        </p:nvSpPr>
        <p:spPr>
          <a:xfrm>
            <a:off x="0" y="3886200"/>
            <a:ext cx="14630400" cy="1585049"/>
          </a:xfrm>
          <a:prstGeom prst="rect">
            <a:avLst/>
          </a:prstGeom>
          <a:noFill/>
        </p:spPr>
        <p:txBody>
          <a:bodyPr wrap="square" lIns="0" tIns="0" rIns="0" bIns="0" rtlCol="0">
            <a:spAutoFit/>
          </a:bodyPr>
          <a:lstStyle/>
          <a:p>
            <a:pPr algn="ctr">
              <a:spcBef>
                <a:spcPts val="1800"/>
              </a:spcBef>
            </a:pPr>
            <a:r>
              <a:rPr lang="en-US" sz="2400" dirty="0">
                <a:solidFill>
                  <a:schemeClr val="tx1"/>
                </a:solidFill>
                <a:latin typeface="+mn-lt"/>
                <a:ea typeface="IBM Plex Sans" charset="0"/>
                <a:cs typeface="IBM Plex Sans" charset="0"/>
              </a:rPr>
              <a:t>IBM </a:t>
            </a:r>
            <a:r>
              <a:rPr lang="en-US" sz="2400" dirty="0">
                <a:solidFill>
                  <a:schemeClr val="tx1"/>
                </a:solidFill>
                <a:latin typeface="IBM Plex Sans Medm" panose="020B0503050203000203" pitchFamily="34" charset="0"/>
                <a:ea typeface="IBM Plex Sans" charset="0"/>
                <a:cs typeface="IBM Plex Sans" charset="0"/>
              </a:rPr>
              <a:t>Institute for Business Value</a:t>
            </a:r>
          </a:p>
          <a:p>
            <a:pPr algn="ctr">
              <a:spcBef>
                <a:spcPts val="1800"/>
              </a:spcBef>
            </a:pPr>
            <a:r>
              <a:rPr lang="en-US" sz="3200" dirty="0">
                <a:solidFill>
                  <a:srgbClr val="FA4D56"/>
                </a:solidFill>
                <a:latin typeface="IBM Plex Sans Medm" panose="020B0503050203000203" pitchFamily="34" charset="0"/>
                <a:ea typeface="IBM Plex Sans" charset="0"/>
                <a:cs typeface="IBM Plex Sans" charset="0"/>
              </a:rPr>
              <a:t>Placeholder for future IBV </a:t>
            </a:r>
            <a:r>
              <a:rPr lang="en-US" sz="3200" dirty="0" err="1">
                <a:solidFill>
                  <a:srgbClr val="FA4D56"/>
                </a:solidFill>
                <a:latin typeface="IBM Plex Sans Medm" panose="020B0503050203000203" pitchFamily="34" charset="0"/>
                <a:ea typeface="IBM Plex Sans" charset="0"/>
                <a:cs typeface="IBM Plex Sans" charset="0"/>
              </a:rPr>
              <a:t>endslide</a:t>
            </a:r>
            <a:br>
              <a:rPr lang="en-US" sz="3200" dirty="0">
                <a:solidFill>
                  <a:srgbClr val="FA4D56"/>
                </a:solidFill>
                <a:latin typeface="IBM Plex Sans Medm" panose="020B0503050203000203" pitchFamily="34" charset="0"/>
                <a:ea typeface="IBM Plex Sans" charset="0"/>
                <a:cs typeface="IBM Plex Sans" charset="0"/>
              </a:rPr>
            </a:br>
            <a:r>
              <a:rPr lang="en-US" sz="3200" dirty="0">
                <a:solidFill>
                  <a:srgbClr val="FA4D56"/>
                </a:solidFill>
                <a:latin typeface="IBM Plex Sans Medm" panose="020B0503050203000203" pitchFamily="34" charset="0"/>
                <a:ea typeface="IBM Plex Sans" charset="0"/>
                <a:cs typeface="IBM Plex Sans" charset="0"/>
              </a:rPr>
              <a:t>awaiting additional content</a:t>
            </a:r>
          </a:p>
        </p:txBody>
      </p:sp>
    </p:spTree>
    <p:extLst>
      <p:ext uri="{BB962C8B-B14F-4D97-AF65-F5344CB8AC3E}">
        <p14:creationId xmlns:p14="http://schemas.microsoft.com/office/powerpoint/2010/main" val="39793544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 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6277115" y="3700615"/>
            <a:ext cx="2076170" cy="828371"/>
          </a:xfrm>
          <a:prstGeom prst="rect">
            <a:avLst/>
          </a:prstGeom>
        </p:spPr>
      </p:pic>
    </p:spTree>
    <p:extLst>
      <p:ext uri="{BB962C8B-B14F-4D97-AF65-F5344CB8AC3E}">
        <p14:creationId xmlns:p14="http://schemas.microsoft.com/office/powerpoint/2010/main" val="39345027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 Copyright ">
    <p:bg>
      <p:bgPr>
        <a:solidFill>
          <a:srgbClr val="E0E0E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DEAA7D-E0C5-8B2C-9C8C-170A0E9A0E3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6" name="TextBox 5">
            <a:extLst>
              <a:ext uri="{FF2B5EF4-FFF2-40B4-BE49-F238E27FC236}">
                <a16:creationId xmlns:a16="http://schemas.microsoft.com/office/drawing/2014/main" id="{1BCF09A0-1D39-95E6-A6A5-F827D8937BC2}"/>
              </a:ext>
            </a:extLst>
          </p:cNvPr>
          <p:cNvSpPr txBox="1"/>
          <p:nvPr userDrawn="1"/>
        </p:nvSpPr>
        <p:spPr>
          <a:xfrm>
            <a:off x="9144000" y="4114800"/>
            <a:ext cx="5029200" cy="3042821"/>
          </a:xfrm>
          <a:prstGeom prst="rect">
            <a:avLst/>
          </a:prstGeom>
          <a:noFill/>
        </p:spPr>
        <p:txBody>
          <a:bodyPr wrap="square" lIns="0" tIns="0" rIns="0" bIns="0" rtlCol="0">
            <a:spAutoFit/>
          </a:bodyPr>
          <a:lstStyle/>
          <a:p>
            <a:pPr>
              <a:lnSpc>
                <a:spcPct val="110000"/>
              </a:lnSpc>
            </a:pPr>
            <a:r>
              <a:rPr lang="en-US" sz="900" dirty="0">
                <a:solidFill>
                  <a:srgbClr val="525252"/>
                </a:solidFill>
              </a:rPr>
              <a:t>© 2022 International Business Machines Corporation</a:t>
            </a:r>
          </a:p>
          <a:p>
            <a:pPr>
              <a:lnSpc>
                <a:spcPct val="110000"/>
              </a:lnSpc>
              <a:spcBef>
                <a:spcPts val="1200"/>
              </a:spcBef>
            </a:pPr>
            <a:r>
              <a:rPr lang="en-US" sz="900" dirty="0">
                <a:solidFill>
                  <a:srgbClr val="525252"/>
                </a:solidFill>
              </a:rPr>
              <a:t>IBM and the IBM logo are trademarks of IBM Corporation, registered in many jurisdictions worldwide. Other product and service names might be trademarks of IBM or other companies. </a:t>
            </a:r>
            <a:br>
              <a:rPr lang="en-US" sz="900" dirty="0">
                <a:solidFill>
                  <a:srgbClr val="525252"/>
                </a:solidFill>
              </a:rPr>
            </a:br>
            <a:r>
              <a:rPr lang="en-US" sz="900" dirty="0">
                <a:solidFill>
                  <a:srgbClr val="525252"/>
                </a:solidFill>
              </a:rPr>
              <a:t>A current list of IBM trademarks is available on  ibm.com/trademark.</a:t>
            </a:r>
          </a:p>
          <a:p>
            <a:pPr>
              <a:lnSpc>
                <a:spcPct val="110000"/>
              </a:lnSpc>
              <a:spcBef>
                <a:spcPts val="1200"/>
              </a:spcBef>
            </a:pPr>
            <a:r>
              <a:rPr lang="en-US" sz="900" dirty="0">
                <a:solidFill>
                  <a:srgbClr val="525252"/>
                </a:solidFill>
              </a:rPr>
              <a:t>This document is current as of the initial date of publication and may be changed by IBM at any time. Statements regarding IBM’s future direction and intent are subject to change or withdrawal without notice, and represent goals and objectives only. THIS DOCUMENT IS DISTRIBUTED “AS IS” WITHOUT ANY WARRANTY, EXPRESS OR IMPLIED. IN NO EVENT SHALL IBM BE LIABLE FOR ANY DAMAGE ARISING FROM THE USE OF THIS INFORMATION, INCLUDING BUT NOT LIMITED TO, LOSS OF DATA, BUSINESS INTERRUPTION, LOSS OF PROFIT OR LOSS OF OPPORTUNITY.</a:t>
            </a:r>
          </a:p>
          <a:p>
            <a:pPr>
              <a:lnSpc>
                <a:spcPct val="110000"/>
              </a:lnSpc>
              <a:spcBef>
                <a:spcPts val="1200"/>
              </a:spcBef>
            </a:pPr>
            <a:r>
              <a:rPr lang="en-US" sz="900" dirty="0">
                <a:solidFill>
                  <a:srgbClr val="525252"/>
                </a:solidFill>
                <a:effectLst/>
              </a:rPr>
              <a:t>Client examples are presented as illustrations of how those clients have used IBM products and </a:t>
            </a:r>
            <a:br>
              <a:rPr lang="en-US" sz="900" dirty="0">
                <a:solidFill>
                  <a:srgbClr val="525252"/>
                </a:solidFill>
                <a:effectLst/>
              </a:rPr>
            </a:br>
            <a:r>
              <a:rPr lang="en-US" sz="900" dirty="0">
                <a:solidFill>
                  <a:srgbClr val="525252"/>
                </a:solidFill>
                <a:effectLst/>
              </a:rPr>
              <a:t>the results they may have achieved. Actual performance, cost, savings or other results in other operating environments may vary. Not all offerings are available in every country in which IBM operates. It is the user’s responsibility to evaluate and verify the operation of any other products </a:t>
            </a:r>
            <a:br>
              <a:rPr lang="en-US" sz="900" dirty="0">
                <a:solidFill>
                  <a:srgbClr val="525252"/>
                </a:solidFill>
                <a:effectLst/>
              </a:rPr>
            </a:br>
            <a:r>
              <a:rPr lang="en-US" sz="900" dirty="0">
                <a:solidFill>
                  <a:srgbClr val="525252"/>
                </a:solidFill>
                <a:effectLst/>
              </a:rPr>
              <a:t>or programs with IBM products and programs.</a:t>
            </a:r>
            <a:r>
              <a:rPr lang="en-US" sz="900" dirty="0">
                <a:solidFill>
                  <a:srgbClr val="525252"/>
                </a:solidFill>
              </a:rPr>
              <a:t> </a:t>
            </a:r>
            <a:r>
              <a:rPr lang="en-US" sz="900" dirty="0">
                <a:solidFill>
                  <a:srgbClr val="525252"/>
                </a:solidFill>
                <a:effectLst/>
              </a:rPr>
              <a:t>The client is responsible for ensuring compliance with laws and regulations applicable to it. IBM does not provide legal advice or represent or warrant that its services or products will ensure that the client is in compliance with any law or regulation.</a:t>
            </a:r>
            <a:endParaRPr lang="en-US" sz="900" dirty="0">
              <a:solidFill>
                <a:srgbClr val="525252"/>
              </a:solidFill>
            </a:endParaRPr>
          </a:p>
        </p:txBody>
      </p:sp>
      <p:sp>
        <p:nvSpPr>
          <p:cNvPr id="5" name="Picture Placeholder">
            <a:extLst>
              <a:ext uri="{FF2B5EF4-FFF2-40B4-BE49-F238E27FC236}">
                <a16:creationId xmlns:a16="http://schemas.microsoft.com/office/drawing/2014/main" id="{64FE5A8E-9066-3CB8-7A3E-3584CEB12275}"/>
              </a:ext>
            </a:extLst>
          </p:cNvPr>
          <p:cNvSpPr>
            <a:spLocks noGrp="1" noChangeAspect="1"/>
          </p:cNvSpPr>
          <p:nvPr>
            <p:ph type="pic" sz="quarter" idx="14"/>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Tree>
    <p:extLst>
      <p:ext uri="{BB962C8B-B14F-4D97-AF65-F5344CB8AC3E}">
        <p14:creationId xmlns:p14="http://schemas.microsoft.com/office/powerpoint/2010/main" val="16953735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3] Divider ">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 </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400" cy="5486401"/>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3" name="TextBox 2">
            <a:extLst>
              <a:ext uri="{FF2B5EF4-FFF2-40B4-BE49-F238E27FC236}">
                <a16:creationId xmlns:a16="http://schemas.microsoft.com/office/drawing/2014/main" id="{4F658013-2014-033B-DFF7-77A414D7721C}"/>
              </a:ext>
            </a:extLst>
          </p:cNvPr>
          <p:cNvSpPr txBox="1"/>
          <p:nvPr userDrawn="1"/>
        </p:nvSpPr>
        <p:spPr>
          <a:xfrm>
            <a:off x="2260600" y="8061325"/>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11556579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1] 4-column ">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657600" cy="8229600"/>
          </a:xfrm>
          <a:noFill/>
        </p:spPr>
        <p:txBody>
          <a:bodyPr lIns="4572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6576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73152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0972800" y="0"/>
            <a:ext cx="3657600" cy="8229600"/>
          </a:xfrm>
          <a:noFill/>
        </p:spPr>
        <p:txBody>
          <a:bodyPr lIns="228600" tIns="45720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40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13">
            <a:extLst>
              <a:ext uri="{FF2B5EF4-FFF2-40B4-BE49-F238E27FC236}">
                <a16:creationId xmlns:a16="http://schemas.microsoft.com/office/drawing/2014/main" id="{69F49CCD-E544-2242-BCDB-2F042D52BC32}"/>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83B347D2-D190-7794-0805-C7BC464E9868}"/>
              </a:ext>
            </a:extLst>
          </p:cNvPr>
          <p:cNvSpPr>
            <a:spLocks noGrp="1"/>
          </p:cNvSpPr>
          <p:nvPr>
            <p:ph type="body" sz="quarter" idx="18" hasCustomPrompt="1"/>
          </p:nvPr>
        </p:nvSpPr>
        <p:spPr>
          <a:xfrm>
            <a:off x="457199" y="182880"/>
            <a:ext cx="3200393" cy="274320"/>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3088944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2] 4-column ">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2057400"/>
            <a:ext cx="3657600" cy="6172200"/>
          </a:xfrm>
          <a:noFill/>
        </p:spPr>
        <p:txBody>
          <a:bodyPr lIns="4572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6576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73152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0972800" y="2057400"/>
            <a:ext cx="3657600" cy="6172200"/>
          </a:xfrm>
          <a:noFill/>
        </p:spPr>
        <p:txBody>
          <a:bodyPr lIns="228600" tIns="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2057400"/>
            <a:ext cx="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7600" y="2057400"/>
            <a:ext cx="357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2057400"/>
            <a:ext cx="1"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64341A19-DCFD-4E49-9E0E-E2931E51B7F8}"/>
              </a:ext>
            </a:extLst>
          </p:cNvPr>
          <p:cNvSpPr>
            <a:spLocks noGrp="1"/>
          </p:cNvSpPr>
          <p:nvPr>
            <p:ph type="title"/>
          </p:nvPr>
        </p:nvSpPr>
        <p:spPr>
          <a:xfrm>
            <a:off x="457200" y="457200"/>
            <a:ext cx="10512030" cy="1219200"/>
          </a:xfrm>
        </p:spPr>
        <p:txBody>
          <a:bodyPr/>
          <a:lstStyle>
            <a:lvl1pPr>
              <a:lnSpc>
                <a:spcPct val="100000"/>
              </a:lnSpc>
              <a:defRPr sz="3000">
                <a:solidFill>
                  <a:schemeClr val="tx1"/>
                </a:solidFill>
              </a:defRPr>
            </a:lvl1pPr>
          </a:lstStyle>
          <a:p>
            <a:r>
              <a:rPr lang="en-US" dirty="0"/>
              <a:t>Click to edit Master title style</a:t>
            </a:r>
          </a:p>
        </p:txBody>
      </p:sp>
      <p:sp>
        <p:nvSpPr>
          <p:cNvPr id="13" name="Text Placeholder 13">
            <a:extLst>
              <a:ext uri="{FF2B5EF4-FFF2-40B4-BE49-F238E27FC236}">
                <a16:creationId xmlns:a16="http://schemas.microsoft.com/office/drawing/2014/main" id="{5E696087-2914-2742-B45C-67DFABB88A57}"/>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2944B465-4118-B733-531E-54513DA94850}"/>
              </a:ext>
            </a:extLst>
          </p:cNvPr>
          <p:cNvSpPr>
            <a:spLocks noGrp="1"/>
          </p:cNvSpPr>
          <p:nvPr>
            <p:ph type="body" sz="quarter" idx="18"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2966737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3] 4-column ">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457200"/>
            <a:ext cx="10287001" cy="1143000"/>
          </a:xfrm>
        </p:spPr>
        <p:txBody>
          <a:bodyPr>
            <a:noAutofit/>
          </a:bodyPr>
          <a:lstStyle>
            <a:lvl1pPr>
              <a:lnSpc>
                <a:spcPct val="100000"/>
              </a:lnSpc>
              <a:defRPr sz="3000">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3"/>
          <p:cNvSpPr>
            <a:spLocks noGrp="1"/>
          </p:cNvSpPr>
          <p:nvPr>
            <p:ph type="body" sz="quarter" idx="14" hasCustomPrompt="1"/>
          </p:nvPr>
        </p:nvSpPr>
        <p:spPr>
          <a:xfrm>
            <a:off x="457200" y="7342632"/>
            <a:ext cx="6629401"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5" name="Text Placeholder 7">
            <a:extLst>
              <a:ext uri="{FF2B5EF4-FFF2-40B4-BE49-F238E27FC236}">
                <a16:creationId xmlns:a16="http://schemas.microsoft.com/office/drawing/2014/main" id="{DEDC2DBA-6434-02B7-4F12-F7DE65D45BB4}"/>
              </a:ext>
            </a:extLst>
          </p:cNvPr>
          <p:cNvSpPr>
            <a:spLocks noGrp="1"/>
          </p:cNvSpPr>
          <p:nvPr>
            <p:ph type="body" sz="quarter" idx="16"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42578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 Divider ">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399" cy="3019300"/>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6" name="Content Placeholder 2">
            <a:extLst>
              <a:ext uri="{FF2B5EF4-FFF2-40B4-BE49-F238E27FC236}">
                <a16:creationId xmlns:a16="http://schemas.microsoft.com/office/drawing/2014/main" id="{647D0886-36E3-4849-BE56-B5CD912ABB09}"/>
              </a:ext>
            </a:extLst>
          </p:cNvPr>
          <p:cNvSpPr>
            <a:spLocks noGrp="1"/>
          </p:cNvSpPr>
          <p:nvPr>
            <p:ph idx="1"/>
          </p:nvPr>
        </p:nvSpPr>
        <p:spPr>
          <a:xfrm>
            <a:off x="457200" y="4114799"/>
            <a:ext cx="6629398" cy="3546573"/>
          </a:xfrm>
          <a:prstGeom prst="rect">
            <a:avLst/>
          </a:prstGeom>
        </p:spPr>
        <p:txBody>
          <a:bodyPr tIns="0">
            <a:noAutofit/>
          </a:bodyPr>
          <a:lstStyle>
            <a:lvl1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3">
            <a:extLst>
              <a:ext uri="{FF2B5EF4-FFF2-40B4-BE49-F238E27FC236}">
                <a16:creationId xmlns:a16="http://schemas.microsoft.com/office/drawing/2014/main" id="{BDB2C1B9-C605-DD43-9FD0-52F1A1A98F9C}"/>
              </a:ext>
            </a:extLst>
          </p:cNvPr>
          <p:cNvSpPr>
            <a:spLocks noGrp="1"/>
          </p:cNvSpPr>
          <p:nvPr>
            <p:ph type="body" sz="quarter" idx="15"/>
          </p:nvPr>
        </p:nvSpPr>
        <p:spPr>
          <a:xfrm>
            <a:off x="457200" y="7467599"/>
            <a:ext cx="6629398" cy="332233"/>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10" name="Text Placeholder 7">
            <a:extLst>
              <a:ext uri="{FF2B5EF4-FFF2-40B4-BE49-F238E27FC236}">
                <a16:creationId xmlns:a16="http://schemas.microsoft.com/office/drawing/2014/main" id="{7A3129D5-04B5-78CE-5363-454B1A46BAA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8988863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4]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543799"/>
            <a:ext cx="3200396" cy="2560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89E347B7-65C1-2C9E-AC18-57173972DDC4}"/>
              </a:ext>
            </a:extLst>
          </p:cNvPr>
          <p:cNvSpPr>
            <a:spLocks noGrp="1"/>
          </p:cNvSpPr>
          <p:nvPr>
            <p:ph type="body" sz="quarter" idx="18" hasCustomPrompt="1"/>
          </p:nvPr>
        </p:nvSpPr>
        <p:spPr>
          <a:xfrm>
            <a:off x="457199" y="182880"/>
            <a:ext cx="3200393"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8671183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5]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315201"/>
            <a:ext cx="3200396"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3" name="Text Placeholder 4">
            <a:extLst>
              <a:ext uri="{FF2B5EF4-FFF2-40B4-BE49-F238E27FC236}">
                <a16:creationId xmlns:a16="http://schemas.microsoft.com/office/drawing/2014/main" id="{0FAAB340-DA0C-3F65-9E06-41AECABC46CF}"/>
              </a:ext>
            </a:extLst>
          </p:cNvPr>
          <p:cNvSpPr>
            <a:spLocks noGrp="1"/>
          </p:cNvSpPr>
          <p:nvPr>
            <p:ph type="body" sz="quarter" idx="19" hasCustomPrompt="1"/>
          </p:nvPr>
        </p:nvSpPr>
        <p:spPr>
          <a:xfrm>
            <a:off x="11201400" y="2057400"/>
            <a:ext cx="29718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4" name="Text Placeholder 4">
            <a:extLst>
              <a:ext uri="{FF2B5EF4-FFF2-40B4-BE49-F238E27FC236}">
                <a16:creationId xmlns:a16="http://schemas.microsoft.com/office/drawing/2014/main" id="{106F4451-1770-CA22-C458-C2F5BA675AD6}"/>
              </a:ext>
            </a:extLst>
          </p:cNvPr>
          <p:cNvSpPr>
            <a:spLocks noGrp="1"/>
          </p:cNvSpPr>
          <p:nvPr>
            <p:ph type="body" sz="quarter" idx="20" hasCustomPrompt="1"/>
          </p:nvPr>
        </p:nvSpPr>
        <p:spPr>
          <a:xfrm>
            <a:off x="7543800"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5" name="Text Placeholder 4">
            <a:extLst>
              <a:ext uri="{FF2B5EF4-FFF2-40B4-BE49-F238E27FC236}">
                <a16:creationId xmlns:a16="http://schemas.microsoft.com/office/drawing/2014/main" id="{9DDFA44D-6CDA-6846-5298-766EA2CEF034}"/>
              </a:ext>
            </a:extLst>
          </p:cNvPr>
          <p:cNvSpPr>
            <a:spLocks noGrp="1"/>
          </p:cNvSpPr>
          <p:nvPr>
            <p:ph type="body" sz="quarter" idx="21" hasCustomPrompt="1"/>
          </p:nvPr>
        </p:nvSpPr>
        <p:spPr>
          <a:xfrm>
            <a:off x="3886199"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6" name="Text Placeholder 4">
            <a:extLst>
              <a:ext uri="{FF2B5EF4-FFF2-40B4-BE49-F238E27FC236}">
                <a16:creationId xmlns:a16="http://schemas.microsoft.com/office/drawing/2014/main" id="{7BF8B085-3833-5C98-9358-FB6A52C8185C}"/>
              </a:ext>
            </a:extLst>
          </p:cNvPr>
          <p:cNvSpPr>
            <a:spLocks noGrp="1"/>
          </p:cNvSpPr>
          <p:nvPr>
            <p:ph type="body" sz="quarter" idx="22" hasCustomPrompt="1"/>
          </p:nvPr>
        </p:nvSpPr>
        <p:spPr>
          <a:xfrm>
            <a:off x="457196" y="2057400"/>
            <a:ext cx="32004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4" name="Text Placeholder 7">
            <a:extLst>
              <a:ext uri="{FF2B5EF4-FFF2-40B4-BE49-F238E27FC236}">
                <a16:creationId xmlns:a16="http://schemas.microsoft.com/office/drawing/2014/main" id="{F8A06D59-B511-D848-EB3E-40734B43FDE5}"/>
              </a:ext>
            </a:extLst>
          </p:cNvPr>
          <p:cNvSpPr>
            <a:spLocks noGrp="1"/>
          </p:cNvSpPr>
          <p:nvPr>
            <p:ph type="body" sz="quarter" idx="23"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1577563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6] 4-column ">
    <p:spTree>
      <p:nvGrpSpPr>
        <p:cNvPr id="1" name=""/>
        <p:cNvGrpSpPr/>
        <p:nvPr/>
      </p:nvGrpSpPr>
      <p:grpSpPr>
        <a:xfrm>
          <a:off x="0" y="0"/>
          <a:ext cx="0" cy="0"/>
          <a:chOff x="0" y="0"/>
          <a:chExt cx="0" cy="0"/>
        </a:xfrm>
      </p:grpSpPr>
      <p:sp>
        <p:nvSpPr>
          <p:cNvPr id="2" name="Title"/>
          <p:cNvSpPr>
            <a:spLocks noGrp="1"/>
          </p:cNvSpPr>
          <p:nvPr>
            <p:ph type="title"/>
          </p:nvPr>
        </p:nvSpPr>
        <p:spPr>
          <a:xfrm>
            <a:off x="0" y="0"/>
            <a:ext cx="14630400" cy="4111141"/>
          </a:xfrm>
          <a:noFill/>
        </p:spPr>
        <p:txBody>
          <a:bodyPr lIns="457200" tIns="457200" rIns="228600" bIns="228600"/>
          <a:lstStyle>
            <a:lvl1pPr>
              <a:defRPr sz="7200" b="0" i="0">
                <a:solidFill>
                  <a:schemeClr val="tx1"/>
                </a:solidFill>
                <a:latin typeface="IBM Plex Sans ExtLt" panose="020B0303050203000203" pitchFamily="34" charset="0"/>
              </a:defRPr>
            </a:lvl1pPr>
          </a:lstStyle>
          <a:p>
            <a:r>
              <a:rPr lang="en-US" dirty="0"/>
              <a:t>Click to edit Master title style</a:t>
            </a:r>
          </a:p>
        </p:txBody>
      </p:sp>
      <p:sp>
        <p:nvSpPr>
          <p:cNvPr id="13" name="Content Placeholder 1"/>
          <p:cNvSpPr>
            <a:spLocks noGrp="1"/>
          </p:cNvSpPr>
          <p:nvPr>
            <p:ph sz="quarter" idx="20"/>
          </p:nvPr>
        </p:nvSpPr>
        <p:spPr>
          <a:xfrm>
            <a:off x="0" y="4112262"/>
            <a:ext cx="3657600" cy="4117339"/>
          </a:xfrm>
          <a:noFill/>
        </p:spPr>
        <p:txBody>
          <a:bodyPr lIns="457200" tIns="0" rIns="228600" bIns="228600"/>
          <a:lstStyle>
            <a:lvl1pPr>
              <a:defRPr>
                <a:solidFill>
                  <a:schemeClr val="tx1"/>
                </a:solidFill>
              </a:defRPr>
            </a:lvl1pPr>
          </a:lstStyle>
          <a:p>
            <a:pPr lvl="0"/>
            <a:r>
              <a:rPr lang="en-US" dirty="0"/>
              <a:t>Click to edit Master text styles</a:t>
            </a:r>
          </a:p>
        </p:txBody>
      </p:sp>
      <p:sp>
        <p:nvSpPr>
          <p:cNvPr id="12" name="Content Placeholder 2"/>
          <p:cNvSpPr>
            <a:spLocks noGrp="1"/>
          </p:cNvSpPr>
          <p:nvPr>
            <p:ph sz="quarter" idx="19"/>
          </p:nvPr>
        </p:nvSpPr>
        <p:spPr>
          <a:xfrm>
            <a:off x="3657602" y="4112262"/>
            <a:ext cx="3657600" cy="4117339"/>
          </a:xfrm>
          <a:noFill/>
          <a:ln>
            <a:noFill/>
          </a:ln>
        </p:spPr>
        <p:txBody>
          <a:bodyPr lIns="228600" tIns="0" rIns="228600" bIns="228600"/>
          <a:lstStyle>
            <a:lvl1pPr>
              <a:defRPr>
                <a:solidFill>
                  <a:schemeClr val="tx1"/>
                </a:solidFill>
              </a:defRPr>
            </a:lvl1pPr>
          </a:lstStyle>
          <a:p>
            <a:pPr lvl="0"/>
            <a:r>
              <a:rPr lang="en-US"/>
              <a:t>Click to edit Master text styles</a:t>
            </a:r>
          </a:p>
        </p:txBody>
      </p:sp>
      <p:sp>
        <p:nvSpPr>
          <p:cNvPr id="9" name="Content Placeholder 3"/>
          <p:cNvSpPr>
            <a:spLocks noGrp="1"/>
          </p:cNvSpPr>
          <p:nvPr>
            <p:ph sz="quarter" idx="17"/>
          </p:nvPr>
        </p:nvSpPr>
        <p:spPr>
          <a:xfrm>
            <a:off x="7315200" y="4112259"/>
            <a:ext cx="3657600" cy="4117341"/>
          </a:xfrm>
          <a:noFill/>
          <a:ln>
            <a:noFill/>
          </a:ln>
        </p:spPr>
        <p:txBody>
          <a:bodyPr lIns="228600" tIns="0" rIns="228600" bIns="228600"/>
          <a:lstStyle>
            <a:lvl1pPr>
              <a:defRPr>
                <a:solidFill>
                  <a:schemeClr val="tx1"/>
                </a:solidFill>
              </a:defRPr>
            </a:lvl1pPr>
          </a:lstStyle>
          <a:p>
            <a:pPr lvl="0"/>
            <a:r>
              <a:rPr lang="en-US"/>
              <a:t>Click to edit Master text styles</a:t>
            </a:r>
          </a:p>
        </p:txBody>
      </p:sp>
      <p:sp>
        <p:nvSpPr>
          <p:cNvPr id="10" name="Content Placeholder 4"/>
          <p:cNvSpPr>
            <a:spLocks noGrp="1"/>
          </p:cNvSpPr>
          <p:nvPr>
            <p:ph sz="quarter" idx="18"/>
          </p:nvPr>
        </p:nvSpPr>
        <p:spPr>
          <a:xfrm>
            <a:off x="10972800" y="4112259"/>
            <a:ext cx="3657600" cy="4117341"/>
          </a:xfrm>
          <a:noFill/>
          <a:ln>
            <a:noFill/>
          </a:ln>
        </p:spPr>
        <p:txBody>
          <a:bodyPr lIns="228600" tIns="0" rIns="457200" bIns="228600"/>
          <a:lstStyle>
            <a:lvl1pPr>
              <a:defRPr>
                <a:solidFill>
                  <a:schemeClr val="tx1"/>
                </a:solidFill>
              </a:defRPr>
            </a:lvl1pPr>
          </a:lstStyle>
          <a:p>
            <a:pPr lvl="0"/>
            <a:r>
              <a:rPr lang="en-US"/>
              <a:t>Click to edit Master text styles</a:t>
            </a:r>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657600" y="4114800"/>
            <a:ext cx="0" cy="370332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7315200" y="4114800"/>
            <a:ext cx="0" cy="370332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10972800" y="4111142"/>
            <a:ext cx="0" cy="3706978"/>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3">
            <a:extLst>
              <a:ext uri="{FF2B5EF4-FFF2-40B4-BE49-F238E27FC236}">
                <a16:creationId xmlns:a16="http://schemas.microsoft.com/office/drawing/2014/main" id="{A3F9652D-1ED3-764F-8248-7935C4D05E74}"/>
              </a:ext>
            </a:extLst>
          </p:cNvPr>
          <p:cNvSpPr>
            <a:spLocks noGrp="1"/>
          </p:cNvSpPr>
          <p:nvPr>
            <p:ph type="body" sz="quarter" idx="15"/>
          </p:nvPr>
        </p:nvSpPr>
        <p:spPr>
          <a:xfrm>
            <a:off x="457201" y="7315201"/>
            <a:ext cx="2971799"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30F58E0B-5609-316D-3129-010266CADBA6}"/>
              </a:ext>
            </a:extLst>
          </p:cNvPr>
          <p:cNvSpPr>
            <a:spLocks noGrp="1"/>
          </p:cNvSpPr>
          <p:nvPr>
            <p:ph type="body" sz="quarter" idx="21"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2808953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7] 4-column ">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4A82D6-4DC9-6F47-3EB8-50E648F2D359}"/>
              </a:ext>
            </a:extLst>
          </p:cNvPr>
          <p:cNvSpPr/>
          <p:nvPr userDrawn="1"/>
        </p:nvSpPr>
        <p:spPr bwMode="auto">
          <a:xfrm>
            <a:off x="0" y="4114800"/>
            <a:ext cx="14630400" cy="41148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mn-lt"/>
            </a:endParaRPr>
          </a:p>
        </p:txBody>
      </p:sp>
      <p:sp>
        <p:nvSpPr>
          <p:cNvPr id="16" name="Content Placeholder 2"/>
          <p:cNvSpPr>
            <a:spLocks noGrp="1"/>
          </p:cNvSpPr>
          <p:nvPr>
            <p:ph idx="13"/>
          </p:nvPr>
        </p:nvSpPr>
        <p:spPr>
          <a:xfrm>
            <a:off x="7315200"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10973773"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idx="1"/>
          </p:nvPr>
        </p:nvSpPr>
        <p:spPr>
          <a:xfrm>
            <a:off x="0" y="4114797"/>
            <a:ext cx="3657600" cy="4114800"/>
          </a:xfrm>
          <a:prstGeom prst="rect">
            <a:avLst/>
          </a:prstGeom>
          <a:noFill/>
        </p:spPr>
        <p:txBody>
          <a:bodyPr lIns="4572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438912"/>
            <a:ext cx="8686800" cy="1143000"/>
          </a:xfrm>
        </p:spPr>
        <p:txBody>
          <a:bodyPr>
            <a:noAutofit/>
          </a:bodyPr>
          <a:lstStyle>
            <a:lvl1pPr>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cxnSp>
        <p:nvCxnSpPr>
          <p:cNvPr id="24" name="Straight Connector 23"/>
          <p:cNvCxnSpPr/>
          <p:nvPr userDrawn="1"/>
        </p:nvCxnSpPr>
        <p:spPr>
          <a:xfrm>
            <a:off x="73152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09728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6576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1" name="Date Placeholder 2"/>
          <p:cNvSpPr txBox="1">
            <a:spLocks/>
          </p:cNvSpPr>
          <p:nvPr userDrawn="1"/>
        </p:nvSpPr>
        <p:spPr>
          <a:xfrm>
            <a:off x="2256150" y="7899657"/>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8" b="0" i="0" dirty="0">
                <a:solidFill>
                  <a:schemeClr val="bg2">
                    <a:alpha val="60000"/>
                  </a:schemeClr>
                </a:solidFill>
                <a:latin typeface="IBM Plex Sans" charset="0"/>
                <a:ea typeface="IBM Plex Sans" charset="0"/>
                <a:cs typeface="IBM Plex Sans" charset="0"/>
              </a:rPr>
              <a:t> </a:t>
            </a:r>
            <a:fld id="{7C9968D1-C8E5-4FE3-AED4-7D4518C301B3}" type="datetime3">
              <a:rPr lang="en-US" sz="798"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31 January 2025</a:t>
            </a:fld>
            <a:endParaRPr lang="en-US" sz="798" b="0" i="0" dirty="0">
              <a:solidFill>
                <a:schemeClr val="bg2">
                  <a:alpha val="60000"/>
                </a:schemeClr>
              </a:solidFill>
              <a:latin typeface="IBM Plex Sans" charset="0"/>
              <a:ea typeface="IBM Plex Sans" charset="0"/>
              <a:cs typeface="IBM Plex Sans" charset="0"/>
            </a:endParaRPr>
          </a:p>
        </p:txBody>
      </p:sp>
      <p:pic>
        <p:nvPicPr>
          <p:cNvPr id="13" name="Picture 12">
            <a:extLst>
              <a:ext uri="{FF2B5EF4-FFF2-40B4-BE49-F238E27FC236}">
                <a16:creationId xmlns:a16="http://schemas.microsoft.com/office/drawing/2014/main" id="{803969F6-865B-0B4F-8298-67A388D41C4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cxnSp>
        <p:nvCxnSpPr>
          <p:cNvPr id="6" name="Straight Connector 5">
            <a:extLst>
              <a:ext uri="{FF2B5EF4-FFF2-40B4-BE49-F238E27FC236}">
                <a16:creationId xmlns:a16="http://schemas.microsoft.com/office/drawing/2014/main" id="{4E5B9D5C-D12E-4156-D73A-70AD9E5EAAA0}"/>
              </a:ext>
            </a:extLst>
          </p:cNvPr>
          <p:cNvCxnSpPr>
            <a:cxnSpLocks/>
          </p:cNvCxnSpPr>
          <p:nvPr userDrawn="1"/>
        </p:nvCxnSpPr>
        <p:spPr bwMode="auto">
          <a:xfrm flipV="1">
            <a:off x="109728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03B57EE0-2027-64C5-37BE-11D5CA2AB609}"/>
              </a:ext>
            </a:extLst>
          </p:cNvPr>
          <p:cNvCxnSpPr>
            <a:cxnSpLocks/>
          </p:cNvCxnSpPr>
          <p:nvPr userDrawn="1"/>
        </p:nvCxnSpPr>
        <p:spPr bwMode="auto">
          <a:xfrm flipV="1">
            <a:off x="73152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34AA72CF-4F11-DB8A-48D9-916C9FF9BFB4}"/>
              </a:ext>
            </a:extLst>
          </p:cNvPr>
          <p:cNvCxnSpPr>
            <a:cxnSpLocks/>
          </p:cNvCxnSpPr>
          <p:nvPr userDrawn="1"/>
        </p:nvCxnSpPr>
        <p:spPr bwMode="auto">
          <a:xfrm flipV="1">
            <a:off x="36576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Footer Placeholder 3">
            <a:extLst>
              <a:ext uri="{FF2B5EF4-FFF2-40B4-BE49-F238E27FC236}">
                <a16:creationId xmlns:a16="http://schemas.microsoft.com/office/drawing/2014/main" id="{32109157-B1C1-37A4-025F-FFCC7F383B05}"/>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10" name="Footer Placeholder 3">
            <a:extLst>
              <a:ext uri="{FF2B5EF4-FFF2-40B4-BE49-F238E27FC236}">
                <a16:creationId xmlns:a16="http://schemas.microsoft.com/office/drawing/2014/main" id="{4356F305-2C49-348E-A612-6F480BB26CAC}"/>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11" name="TextBox 10">
            <a:extLst>
              <a:ext uri="{FF2B5EF4-FFF2-40B4-BE49-F238E27FC236}">
                <a16:creationId xmlns:a16="http://schemas.microsoft.com/office/drawing/2014/main" id="{BF425C24-473B-038D-035D-11F33758B5C2}"/>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9" name="Text Placeholder 13">
            <a:extLst>
              <a:ext uri="{FF2B5EF4-FFF2-40B4-BE49-F238E27FC236}">
                <a16:creationId xmlns:a16="http://schemas.microsoft.com/office/drawing/2014/main" id="{6798544B-6270-4946-957E-CC2C772008D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5" name="Text Placeholder 7">
            <a:extLst>
              <a:ext uri="{FF2B5EF4-FFF2-40B4-BE49-F238E27FC236}">
                <a16:creationId xmlns:a16="http://schemas.microsoft.com/office/drawing/2014/main" id="{F620D948-17C0-BAA2-E2CF-AD6656849CA1}"/>
              </a:ext>
            </a:extLst>
          </p:cNvPr>
          <p:cNvSpPr>
            <a:spLocks noGrp="1"/>
          </p:cNvSpPr>
          <p:nvPr>
            <p:ph type="body" sz="quarter" idx="17" hasCustomPrompt="1"/>
          </p:nvPr>
        </p:nvSpPr>
        <p:spPr>
          <a:xfrm>
            <a:off x="457199" y="182880"/>
            <a:ext cx="3200393" cy="246887"/>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0262396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5] Divider ">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399" cy="3019300"/>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6" name="Content Placeholder 2">
            <a:extLst>
              <a:ext uri="{FF2B5EF4-FFF2-40B4-BE49-F238E27FC236}">
                <a16:creationId xmlns:a16="http://schemas.microsoft.com/office/drawing/2014/main" id="{647D0886-36E3-4849-BE56-B5CD912ABB09}"/>
              </a:ext>
            </a:extLst>
          </p:cNvPr>
          <p:cNvSpPr>
            <a:spLocks noGrp="1"/>
          </p:cNvSpPr>
          <p:nvPr>
            <p:ph idx="1"/>
          </p:nvPr>
        </p:nvSpPr>
        <p:spPr>
          <a:xfrm>
            <a:off x="457200" y="4114799"/>
            <a:ext cx="6629398" cy="3546573"/>
          </a:xfrm>
          <a:prstGeom prst="rect">
            <a:avLst/>
          </a:prstGeom>
        </p:spPr>
        <p:txBody>
          <a:bodyPr tIns="0">
            <a:noAutofit/>
          </a:bodyPr>
          <a:lstStyle>
            <a:lvl1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3">
            <a:extLst>
              <a:ext uri="{FF2B5EF4-FFF2-40B4-BE49-F238E27FC236}">
                <a16:creationId xmlns:a16="http://schemas.microsoft.com/office/drawing/2014/main" id="{BDB2C1B9-C605-DD43-9FD0-52F1A1A98F9C}"/>
              </a:ext>
            </a:extLst>
          </p:cNvPr>
          <p:cNvSpPr>
            <a:spLocks noGrp="1"/>
          </p:cNvSpPr>
          <p:nvPr>
            <p:ph type="body" sz="quarter" idx="15"/>
          </p:nvPr>
        </p:nvSpPr>
        <p:spPr>
          <a:xfrm>
            <a:off x="457200" y="7467599"/>
            <a:ext cx="6629398" cy="332233"/>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10" name="Text Placeholder 7">
            <a:extLst>
              <a:ext uri="{FF2B5EF4-FFF2-40B4-BE49-F238E27FC236}">
                <a16:creationId xmlns:a16="http://schemas.microsoft.com/office/drawing/2014/main" id="{7A3129D5-04B5-78CE-5363-454B1A46BAA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4520894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3-1] 3 col">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7A7C1D1-E1CB-1742-A3BF-94023278D39A}"/>
              </a:ext>
            </a:extLst>
          </p:cNvPr>
          <p:cNvSpPr>
            <a:spLocks noGrp="1"/>
          </p:cNvSpPr>
          <p:nvPr>
            <p:ph type="title"/>
          </p:nvPr>
        </p:nvSpPr>
        <p:spPr>
          <a:xfrm>
            <a:off x="457201" y="685800"/>
            <a:ext cx="2971800" cy="3154994"/>
          </a:xfrm>
        </p:spPr>
        <p:txBody>
          <a:bodyPr lIns="0" tIns="0" rIns="0" bIns="0" anchor="t" anchorCtr="0"/>
          <a:lstStyle>
            <a:lvl1pPr>
              <a:defRPr sz="3200">
                <a:solidFill>
                  <a:srgbClr val="001141"/>
                </a:solidFill>
              </a:defRPr>
            </a:lvl1pPr>
          </a:lstStyle>
          <a:p>
            <a:r>
              <a:rPr lang="en-US" dirty="0"/>
              <a:t>Click to edit Master title style</a:t>
            </a:r>
          </a:p>
        </p:txBody>
      </p:sp>
      <p:sp>
        <p:nvSpPr>
          <p:cNvPr id="9" name="Text Placeholder 3">
            <a:extLst>
              <a:ext uri="{FF2B5EF4-FFF2-40B4-BE49-F238E27FC236}">
                <a16:creationId xmlns:a16="http://schemas.microsoft.com/office/drawing/2014/main" id="{D4D69191-E751-6A44-8799-858D837B74D0}"/>
              </a:ext>
            </a:extLst>
          </p:cNvPr>
          <p:cNvSpPr>
            <a:spLocks noGrp="1"/>
          </p:cNvSpPr>
          <p:nvPr>
            <p:ph type="body" sz="half" idx="2"/>
          </p:nvPr>
        </p:nvSpPr>
        <p:spPr>
          <a:xfrm>
            <a:off x="457201" y="4114799"/>
            <a:ext cx="2971800" cy="2926397"/>
          </a:xfrm>
        </p:spPr>
        <p:txBody>
          <a:bodyPr lIns="0" tIns="0" rIns="0" bIns="0"/>
          <a:lstStyle>
            <a:lvl1pPr marL="0" indent="0">
              <a:buNone/>
              <a:defRPr sz="16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8697BCA7-C177-124C-A104-55300A7FA178}"/>
              </a:ext>
            </a:extLst>
          </p:cNvPr>
          <p:cNvCxnSpPr/>
          <p:nvPr userDrawn="1"/>
        </p:nvCxnSpPr>
        <p:spPr>
          <a:xfrm flipV="1">
            <a:off x="10972800"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sp>
        <p:nvSpPr>
          <p:cNvPr id="22" name="Footer Placeholder 3">
            <a:extLst>
              <a:ext uri="{FF2B5EF4-FFF2-40B4-BE49-F238E27FC236}">
                <a16:creationId xmlns:a16="http://schemas.microsoft.com/office/drawing/2014/main" id="{6764DBC5-489D-7E4E-944D-52ABEDA307DC}"/>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26" name="Content Placeholder 2">
            <a:extLst>
              <a:ext uri="{FF2B5EF4-FFF2-40B4-BE49-F238E27FC236}">
                <a16:creationId xmlns:a16="http://schemas.microsoft.com/office/drawing/2014/main" id="{0B3512A8-17BF-9949-A2C4-C98E61A5AD47}"/>
              </a:ext>
            </a:extLst>
          </p:cNvPr>
          <p:cNvSpPr>
            <a:spLocks noGrp="1"/>
          </p:cNvSpPr>
          <p:nvPr>
            <p:ph idx="15"/>
          </p:nvPr>
        </p:nvSpPr>
        <p:spPr>
          <a:xfrm>
            <a:off x="75438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2">
            <a:extLst>
              <a:ext uri="{FF2B5EF4-FFF2-40B4-BE49-F238E27FC236}">
                <a16:creationId xmlns:a16="http://schemas.microsoft.com/office/drawing/2014/main" id="{54059447-EDE4-1A4B-868A-000E1469CEE2}"/>
              </a:ext>
            </a:extLst>
          </p:cNvPr>
          <p:cNvSpPr>
            <a:spLocks noGrp="1"/>
          </p:cNvSpPr>
          <p:nvPr>
            <p:ph idx="16"/>
          </p:nvPr>
        </p:nvSpPr>
        <p:spPr>
          <a:xfrm>
            <a:off x="3886200" y="2057401"/>
            <a:ext cx="320040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2">
            <a:extLst>
              <a:ext uri="{FF2B5EF4-FFF2-40B4-BE49-F238E27FC236}">
                <a16:creationId xmlns:a16="http://schemas.microsoft.com/office/drawing/2014/main" id="{F5BF4055-FFDF-9348-A2BB-C92C1D1F1C84}"/>
              </a:ext>
            </a:extLst>
          </p:cNvPr>
          <p:cNvSpPr>
            <a:spLocks noGrp="1"/>
          </p:cNvSpPr>
          <p:nvPr>
            <p:ph idx="17"/>
          </p:nvPr>
        </p:nvSpPr>
        <p:spPr>
          <a:xfrm>
            <a:off x="11201400" y="2057401"/>
            <a:ext cx="301752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3">
            <a:extLst>
              <a:ext uri="{FF2B5EF4-FFF2-40B4-BE49-F238E27FC236}">
                <a16:creationId xmlns:a16="http://schemas.microsoft.com/office/drawing/2014/main" id="{A39FE51C-EC10-E84B-86FF-C2D36AF6AA67}"/>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7" name="TextBox 16">
            <a:extLst>
              <a:ext uri="{FF2B5EF4-FFF2-40B4-BE49-F238E27FC236}">
                <a16:creationId xmlns:a16="http://schemas.microsoft.com/office/drawing/2014/main" id="{B55232CE-1271-6A46-BD1B-04B7E7F30491}"/>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3" name="Text Placeholder 7">
            <a:extLst>
              <a:ext uri="{FF2B5EF4-FFF2-40B4-BE49-F238E27FC236}">
                <a16:creationId xmlns:a16="http://schemas.microsoft.com/office/drawing/2014/main" id="{2457793A-26AD-4E03-28D3-B1C6A5DB6900}"/>
              </a:ext>
            </a:extLst>
          </p:cNvPr>
          <p:cNvSpPr>
            <a:spLocks noGrp="1"/>
          </p:cNvSpPr>
          <p:nvPr>
            <p:ph type="body" sz="quarter" idx="19"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67595083"/>
      </p:ext>
    </p:extLst>
  </p:cSld>
  <p:clrMapOvr>
    <a:masterClrMapping/>
  </p:clrMapOvr>
  <p:extLst>
    <p:ext uri="{DCECCB84-F9BA-43D5-87BE-67443E8EF086}">
      <p15:sldGuideLst xmlns:p15="http://schemas.microsoft.com/office/powerpoint/2012/main">
        <p15:guide id="1" orient="horz" pos="2592">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 IBV divider_text">
    <p:bg>
      <p:bgPr>
        <a:solidFill>
          <a:srgbClr val="E5F6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457200"/>
            <a:ext cx="10539351" cy="3429000"/>
          </a:xfrm>
        </p:spPr>
        <p:txBody>
          <a:bodyPr>
            <a:noAutofit/>
          </a:bodyPr>
          <a:lstStyle>
            <a:lvl1pPr>
              <a:defRPr sz="8800" b="0" i="0">
                <a:solidFill>
                  <a:schemeClr val="accent2"/>
                </a:solidFill>
                <a:latin typeface="IBM Plex Sans ExtLt" panose="020B0303050203000203" pitchFamily="34" charset="0"/>
              </a:defRPr>
            </a:lvl1pPr>
          </a:lstStyle>
          <a:p>
            <a:r>
              <a:rPr lang="en-US" dirty="0"/>
              <a:t>Click to edit Master title style</a:t>
            </a:r>
            <a:br>
              <a:rPr lang="en-US" dirty="0"/>
            </a:br>
            <a:endParaRPr lang="en-US" dirty="0"/>
          </a:p>
        </p:txBody>
      </p:sp>
    </p:spTree>
    <p:extLst>
      <p:ext uri="{BB962C8B-B14F-4D97-AF65-F5344CB8AC3E}">
        <p14:creationId xmlns:p14="http://schemas.microsoft.com/office/powerpoint/2010/main" val="32002772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quot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8900056" cy="6871411"/>
          </a:xfrm>
        </p:spPr>
        <p:txBody>
          <a:bodyPr/>
          <a:lstStyle>
            <a:lvl1pPr>
              <a:defRPr sz="3200">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23441030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10" name="Content Placeholder 2"/>
          <p:cNvSpPr>
            <a:spLocks noGrp="1"/>
          </p:cNvSpPr>
          <p:nvPr>
            <p:ph idx="12"/>
          </p:nvPr>
        </p:nvSpPr>
        <p:spPr>
          <a:xfrm>
            <a:off x="3886199" y="2057401"/>
            <a:ext cx="10286999"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7" name="Text Placeholder 13">
            <a:extLst>
              <a:ext uri="{FF2B5EF4-FFF2-40B4-BE49-F238E27FC236}">
                <a16:creationId xmlns:a16="http://schemas.microsoft.com/office/drawing/2014/main" id="{F43B2228-E44B-174E-ACE3-83C7FA1232D0}"/>
              </a:ext>
            </a:extLst>
          </p:cNvPr>
          <p:cNvSpPr>
            <a:spLocks noGrp="1"/>
          </p:cNvSpPr>
          <p:nvPr>
            <p:ph type="body" sz="quarter" idx="15"/>
          </p:nvPr>
        </p:nvSpPr>
        <p:spPr>
          <a:xfrm>
            <a:off x="457201" y="7315200"/>
            <a:ext cx="2971796" cy="484633"/>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C150FC41-0E60-4743-9959-FB3E01904B7A}"/>
              </a:ext>
            </a:extLst>
          </p:cNvPr>
          <p:cNvSpPr>
            <a:spLocks noGrp="1"/>
          </p:cNvSpPr>
          <p:nvPr>
            <p:ph type="body" sz="quarter" idx="13"/>
          </p:nvPr>
        </p:nvSpPr>
        <p:spPr>
          <a:xfrm>
            <a:off x="457200" y="228600"/>
            <a:ext cx="2971796" cy="457202"/>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9" name="Picture 8">
            <a:extLst>
              <a:ext uri="{FF2B5EF4-FFF2-40B4-BE49-F238E27FC236}">
                <a16:creationId xmlns:a16="http://schemas.microsoft.com/office/drawing/2014/main" id="{20F25A9B-A1BE-A642-B57F-BF7F96FFE7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4448190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_insight, title, content">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9400" cy="1371600"/>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2971800" cy="5486400"/>
          </a:xfrm>
        </p:spPr>
        <p:txBody>
          <a:bodyPr lIns="228600" tIns="182880"/>
          <a:lstStyle>
            <a:lvl1pPr>
              <a:defRPr sz="18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a:t>Click to edit Master text styles</a:t>
            </a:r>
          </a:p>
        </p:txBody>
      </p:sp>
      <p:sp>
        <p:nvSpPr>
          <p:cNvPr id="12" name="Content Placeholder 3"/>
          <p:cNvSpPr>
            <a:spLocks noGrp="1"/>
          </p:cNvSpPr>
          <p:nvPr>
            <p:ph sz="quarter" idx="19"/>
          </p:nvPr>
        </p:nvSpPr>
        <p:spPr>
          <a:xfrm>
            <a:off x="3886201" y="2057400"/>
            <a:ext cx="10287000" cy="5486400"/>
          </a:xfrm>
          <a:noFill/>
          <a:ln>
            <a:noFill/>
          </a:ln>
        </p:spPr>
        <p:txBody>
          <a:bodyPr lIns="228600" tIns="18288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724407BF-0571-C04D-9A3F-D62B514C88B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endParaRPr lang="en-US" dirty="0"/>
          </a:p>
        </p:txBody>
      </p:sp>
      <p:sp>
        <p:nvSpPr>
          <p:cNvPr id="6" name="Text Placeholder 7">
            <a:extLst>
              <a:ext uri="{FF2B5EF4-FFF2-40B4-BE49-F238E27FC236}">
                <a16:creationId xmlns:a16="http://schemas.microsoft.com/office/drawing/2014/main" id="{4ABF0513-A9F1-CC44-8492-72DEE5FB2672}"/>
              </a:ext>
            </a:extLst>
          </p:cNvPr>
          <p:cNvSpPr>
            <a:spLocks noGrp="1"/>
          </p:cNvSpPr>
          <p:nvPr>
            <p:ph type="body" sz="quarter" idx="20"/>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51780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 4-column ">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657600" cy="8229600"/>
          </a:xfrm>
          <a:noFill/>
        </p:spPr>
        <p:txBody>
          <a:bodyPr lIns="4572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6576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73152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0972800" y="0"/>
            <a:ext cx="3657600" cy="8229600"/>
          </a:xfrm>
          <a:noFill/>
        </p:spPr>
        <p:txBody>
          <a:bodyPr lIns="228600" tIns="45720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40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13">
            <a:extLst>
              <a:ext uri="{FF2B5EF4-FFF2-40B4-BE49-F238E27FC236}">
                <a16:creationId xmlns:a16="http://schemas.microsoft.com/office/drawing/2014/main" id="{69F49CCD-E544-2242-BCDB-2F042D52BC32}"/>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83B347D2-D190-7794-0805-C7BC464E9868}"/>
              </a:ext>
            </a:extLst>
          </p:cNvPr>
          <p:cNvSpPr>
            <a:spLocks noGrp="1"/>
          </p:cNvSpPr>
          <p:nvPr>
            <p:ph type="body" sz="quarter" idx="18" hasCustomPrompt="1"/>
          </p:nvPr>
        </p:nvSpPr>
        <p:spPr>
          <a:xfrm>
            <a:off x="457199" y="182880"/>
            <a:ext cx="3200393" cy="274320"/>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7167789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5)_Title and 3-column">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9" name="Content Placeholder 2"/>
          <p:cNvSpPr>
            <a:spLocks noGrp="1"/>
          </p:cNvSpPr>
          <p:nvPr>
            <p:ph idx="10"/>
          </p:nvPr>
        </p:nvSpPr>
        <p:spPr>
          <a:xfrm>
            <a:off x="7543800" y="2057401"/>
            <a:ext cx="3200400"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1"/>
            <a:ext cx="3200400"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1201400" y="2057401"/>
            <a:ext cx="2971800"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12" name="Text Placeholder 13">
            <a:extLst>
              <a:ext uri="{FF2B5EF4-FFF2-40B4-BE49-F238E27FC236}">
                <a16:creationId xmlns:a16="http://schemas.microsoft.com/office/drawing/2014/main" id="{C13ABAB6-1960-7F42-9DF0-3CD4A60666E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endParaRPr lang="en-US" dirty="0"/>
          </a:p>
        </p:txBody>
      </p:sp>
      <p:sp>
        <p:nvSpPr>
          <p:cNvPr id="14" name="Text Placeholder 7">
            <a:extLst>
              <a:ext uri="{FF2B5EF4-FFF2-40B4-BE49-F238E27FC236}">
                <a16:creationId xmlns:a16="http://schemas.microsoft.com/office/drawing/2014/main" id="{F55203BC-0806-9945-8278-AE465F353DE6}"/>
              </a:ext>
            </a:extLst>
          </p:cNvPr>
          <p:cNvSpPr>
            <a:spLocks noGrp="1"/>
          </p:cNvSpPr>
          <p:nvPr>
            <p:ph type="body" sz="quarter" idx="16"/>
          </p:nvPr>
        </p:nvSpPr>
        <p:spPr>
          <a:xfrm>
            <a:off x="457200" y="228600"/>
            <a:ext cx="2971800" cy="484632"/>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5" name="Picture 14">
            <a:extLst>
              <a:ext uri="{FF2B5EF4-FFF2-40B4-BE49-F238E27FC236}">
                <a16:creationId xmlns:a16="http://schemas.microsoft.com/office/drawing/2014/main" id="{2E7B4578-5E3D-4E42-B60E-3073CC174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42704673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_Title and 4 column">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2971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886199" y="2057400"/>
            <a:ext cx="3198571"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7543799" y="2057400"/>
            <a:ext cx="3198571"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1201400" y="2057400"/>
            <a:ext cx="2971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315201"/>
            <a:ext cx="2969969" cy="484632"/>
          </a:xfrm>
        </p:spPr>
        <p:txBody>
          <a:bodyPr anchor="b"/>
          <a:lstStyle>
            <a:lvl1pPr>
              <a:spcBef>
                <a:spcPts val="0"/>
              </a:spcBef>
              <a:defRPr sz="800">
                <a:solidFill>
                  <a:schemeClr val="tx1">
                    <a:alpha val="60000"/>
                  </a:schemeClr>
                </a:solidFill>
              </a:defRPr>
            </a:lvl1pPr>
          </a:lstStyle>
          <a:p>
            <a:endParaRPr lang="en-US" dirty="0"/>
          </a:p>
        </p:txBody>
      </p:sp>
      <p:sp>
        <p:nvSpPr>
          <p:cNvPr id="9" name="Text Placeholder 7">
            <a:extLst>
              <a:ext uri="{FF2B5EF4-FFF2-40B4-BE49-F238E27FC236}">
                <a16:creationId xmlns:a16="http://schemas.microsoft.com/office/drawing/2014/main" id="{4531B66A-5C07-104E-B868-AF843546481C}"/>
              </a:ext>
            </a:extLst>
          </p:cNvPr>
          <p:cNvSpPr>
            <a:spLocks noGrp="1"/>
          </p:cNvSpPr>
          <p:nvPr>
            <p:ph type="body" sz="quarter" idx="17"/>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85088640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7)_Title and 4 column">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2057400"/>
            <a:ext cx="3657600" cy="6172200"/>
          </a:xfrm>
          <a:noFill/>
        </p:spPr>
        <p:txBody>
          <a:bodyPr lIns="4572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6576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73152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10972800" y="2057400"/>
            <a:ext cx="3657600" cy="6172200"/>
          </a:xfrm>
          <a:noFill/>
        </p:spPr>
        <p:txBody>
          <a:bodyPr lIns="228600" tIns="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2057400"/>
            <a:ext cx="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7600" y="2057400"/>
            <a:ext cx="357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2057400"/>
            <a:ext cx="1"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64341A19-DCFD-4E49-9E0E-E2931E51B7F8}"/>
              </a:ext>
            </a:extLst>
          </p:cNvPr>
          <p:cNvSpPr>
            <a:spLocks noGrp="1"/>
          </p:cNvSpPr>
          <p:nvPr>
            <p:ph type="title"/>
          </p:nvPr>
        </p:nvSpPr>
        <p:spPr>
          <a:xfrm>
            <a:off x="457200" y="457200"/>
            <a:ext cx="10512030" cy="1219200"/>
          </a:xfrm>
        </p:spPr>
        <p:txBody>
          <a:bodyPr/>
          <a:lstStyle>
            <a:lvl1pPr>
              <a:lnSpc>
                <a:spcPct val="100000"/>
              </a:lnSpc>
              <a:defRPr sz="3200">
                <a:solidFill>
                  <a:schemeClr val="tx1"/>
                </a:solidFill>
              </a:defRPr>
            </a:lvl1pPr>
          </a:lstStyle>
          <a:p>
            <a:r>
              <a:rPr lang="en-US" dirty="0"/>
              <a:t>Click to edit Master title style</a:t>
            </a:r>
          </a:p>
        </p:txBody>
      </p:sp>
      <p:sp>
        <p:nvSpPr>
          <p:cNvPr id="13" name="Text Placeholder 13">
            <a:extLst>
              <a:ext uri="{FF2B5EF4-FFF2-40B4-BE49-F238E27FC236}">
                <a16:creationId xmlns:a16="http://schemas.microsoft.com/office/drawing/2014/main" id="{5E696087-2914-2742-B45C-67DFABB88A57}"/>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15" name="Text Placeholder 7">
            <a:extLst>
              <a:ext uri="{FF2B5EF4-FFF2-40B4-BE49-F238E27FC236}">
                <a16:creationId xmlns:a16="http://schemas.microsoft.com/office/drawing/2014/main" id="{138D9AC3-22E3-014D-AC23-DA10B62B9C17}"/>
              </a:ext>
            </a:extLst>
          </p:cNvPr>
          <p:cNvSpPr>
            <a:spLocks noGrp="1"/>
          </p:cNvSpPr>
          <p:nvPr>
            <p:ph type="body" sz="quarter" idx="17"/>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05608217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8) 4 column">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657600" cy="8229600"/>
          </a:xfrm>
          <a:noFill/>
        </p:spPr>
        <p:txBody>
          <a:bodyPr lIns="4572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6576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73152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10972800" y="0"/>
            <a:ext cx="3657600" cy="8229600"/>
          </a:xfrm>
          <a:noFill/>
        </p:spPr>
        <p:txBody>
          <a:bodyPr lIns="228600" tIns="45720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40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13">
            <a:extLst>
              <a:ext uri="{FF2B5EF4-FFF2-40B4-BE49-F238E27FC236}">
                <a16:creationId xmlns:a16="http://schemas.microsoft.com/office/drawing/2014/main" id="{69F49CCD-E544-2242-BCDB-2F042D52BC32}"/>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13" name="Text Placeholder 7">
            <a:extLst>
              <a:ext uri="{FF2B5EF4-FFF2-40B4-BE49-F238E27FC236}">
                <a16:creationId xmlns:a16="http://schemas.microsoft.com/office/drawing/2014/main" id="{A949C079-68D3-5B46-B11F-6334B975A0CB}"/>
              </a:ext>
            </a:extLst>
          </p:cNvPr>
          <p:cNvSpPr>
            <a:spLocks noGrp="1"/>
          </p:cNvSpPr>
          <p:nvPr>
            <p:ph type="body" sz="quarter" idx="17"/>
          </p:nvPr>
        </p:nvSpPr>
        <p:spPr>
          <a:xfrm>
            <a:off x="457200" y="228600"/>
            <a:ext cx="296823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346698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9)_Title, insight, 2 column">
    <p:spTree>
      <p:nvGrpSpPr>
        <p:cNvPr id="1" name=""/>
        <p:cNvGrpSpPr/>
        <p:nvPr/>
      </p:nvGrpSpPr>
      <p:grpSpPr>
        <a:xfrm>
          <a:off x="0" y="0"/>
          <a:ext cx="0" cy="0"/>
          <a:chOff x="0" y="0"/>
          <a:chExt cx="0" cy="0"/>
        </a:xfrm>
      </p:grpSpPr>
      <p:sp>
        <p:nvSpPr>
          <p:cNvPr id="16" name="Content Placeholder 3"/>
          <p:cNvSpPr>
            <a:spLocks noGrp="1"/>
          </p:cNvSpPr>
          <p:nvPr>
            <p:ph sz="quarter" idx="14"/>
          </p:nvPr>
        </p:nvSpPr>
        <p:spPr>
          <a:xfrm>
            <a:off x="73152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10972800" y="0"/>
            <a:ext cx="3657600" cy="8229600"/>
          </a:xfrm>
          <a:noFill/>
        </p:spPr>
        <p:txBody>
          <a:bodyPr lIns="228600" tIns="45720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C008C15D-C6EE-D94C-AED9-A77F48974D34}"/>
              </a:ext>
            </a:extLst>
          </p:cNvPr>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13" name="Content Placeholder">
            <a:extLst>
              <a:ext uri="{FF2B5EF4-FFF2-40B4-BE49-F238E27FC236}">
                <a16:creationId xmlns:a16="http://schemas.microsoft.com/office/drawing/2014/main" id="{229935DA-EE12-504A-A42D-8C8FC12B7616}"/>
              </a:ext>
            </a:extLst>
          </p:cNvP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dirty="0"/>
              <a:t>Click to edit Master text styles</a:t>
            </a:r>
          </a:p>
        </p:txBody>
      </p:sp>
      <p:sp>
        <p:nvSpPr>
          <p:cNvPr id="9" name="Text Placeholder 13">
            <a:extLst>
              <a:ext uri="{FF2B5EF4-FFF2-40B4-BE49-F238E27FC236}">
                <a16:creationId xmlns:a16="http://schemas.microsoft.com/office/drawing/2014/main" id="{FBBC2A20-E1FD-834C-9786-001A8C7FA0B2}"/>
              </a:ext>
            </a:extLst>
          </p:cNvPr>
          <p:cNvSpPr>
            <a:spLocks noGrp="1"/>
          </p:cNvSpPr>
          <p:nvPr>
            <p:ph type="body" sz="quarter" idx="16"/>
          </p:nvPr>
        </p:nvSpPr>
        <p:spPr>
          <a:xfrm>
            <a:off x="457200" y="7315201"/>
            <a:ext cx="6627571" cy="484632"/>
          </a:xfrm>
        </p:spPr>
        <p:txBody>
          <a:bodyPr anchor="b"/>
          <a:lstStyle>
            <a:lvl1pPr>
              <a:spcBef>
                <a:spcPts val="0"/>
              </a:spcBef>
              <a:defRPr sz="800">
                <a:solidFill>
                  <a:schemeClr val="tx1">
                    <a:alpha val="60000"/>
                  </a:schemeClr>
                </a:solidFill>
              </a:defRPr>
            </a:lvl1pPr>
          </a:lstStyle>
          <a:p>
            <a:endParaRPr lang="en-US" dirty="0"/>
          </a:p>
        </p:txBody>
      </p:sp>
      <p:sp>
        <p:nvSpPr>
          <p:cNvPr id="11" name="Text Placeholder 7">
            <a:extLst>
              <a:ext uri="{FF2B5EF4-FFF2-40B4-BE49-F238E27FC236}">
                <a16:creationId xmlns:a16="http://schemas.microsoft.com/office/drawing/2014/main" id="{164AF702-01AD-6F44-BACC-E7E15D05A51C}"/>
              </a:ext>
            </a:extLst>
          </p:cNvPr>
          <p:cNvSpPr>
            <a:spLocks noGrp="1"/>
          </p:cNvSpPr>
          <p:nvPr>
            <p:ph type="body" sz="quarter" idx="17"/>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6839145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0)_large title, 4 short columns">
    <p:spTree>
      <p:nvGrpSpPr>
        <p:cNvPr id="1" name=""/>
        <p:cNvGrpSpPr/>
        <p:nvPr/>
      </p:nvGrpSpPr>
      <p:grpSpPr>
        <a:xfrm>
          <a:off x="0" y="0"/>
          <a:ext cx="0" cy="0"/>
          <a:chOff x="0" y="0"/>
          <a:chExt cx="0" cy="0"/>
        </a:xfrm>
      </p:grpSpPr>
      <p:sp>
        <p:nvSpPr>
          <p:cNvPr id="2" name="Title"/>
          <p:cNvSpPr>
            <a:spLocks noGrp="1"/>
          </p:cNvSpPr>
          <p:nvPr>
            <p:ph type="title"/>
          </p:nvPr>
        </p:nvSpPr>
        <p:spPr>
          <a:xfrm>
            <a:off x="0" y="1"/>
            <a:ext cx="14630400" cy="4111141"/>
          </a:xfrm>
          <a:noFill/>
        </p:spPr>
        <p:txBody>
          <a:bodyPr lIns="457200" tIns="457200" rIns="228600" bIns="228600"/>
          <a:lstStyle>
            <a:lvl1pPr>
              <a:defRPr sz="8800" b="0" i="0">
                <a:solidFill>
                  <a:schemeClr val="tx1"/>
                </a:solidFill>
                <a:latin typeface="IBM Plex Sans ExtLt" panose="020B0303050203000203" pitchFamily="34" charset="0"/>
              </a:defRPr>
            </a:lvl1pPr>
          </a:lstStyle>
          <a:p>
            <a:r>
              <a:rPr lang="en-US" dirty="0"/>
              <a:t>Click to edit Master title style</a:t>
            </a:r>
          </a:p>
        </p:txBody>
      </p:sp>
      <p:sp>
        <p:nvSpPr>
          <p:cNvPr id="13" name="Content Placeholder 1"/>
          <p:cNvSpPr>
            <a:spLocks noGrp="1"/>
          </p:cNvSpPr>
          <p:nvPr>
            <p:ph sz="quarter" idx="20"/>
          </p:nvPr>
        </p:nvSpPr>
        <p:spPr>
          <a:xfrm>
            <a:off x="0" y="4112262"/>
            <a:ext cx="3657600" cy="4117339"/>
          </a:xfrm>
          <a:noFill/>
        </p:spPr>
        <p:txBody>
          <a:bodyPr lIns="457200" tIns="274320" rIns="228600" bIns="228600"/>
          <a:lstStyle>
            <a:lvl1pPr>
              <a:defRPr>
                <a:solidFill>
                  <a:schemeClr val="tx1"/>
                </a:solidFill>
              </a:defRPr>
            </a:lvl1pPr>
          </a:lstStyle>
          <a:p>
            <a:pPr lvl="0"/>
            <a:r>
              <a:rPr lang="en-US" dirty="0"/>
              <a:t>Click to edit Master text styles</a:t>
            </a:r>
          </a:p>
        </p:txBody>
      </p:sp>
      <p:sp>
        <p:nvSpPr>
          <p:cNvPr id="12" name="Content Placeholder 2"/>
          <p:cNvSpPr>
            <a:spLocks noGrp="1"/>
          </p:cNvSpPr>
          <p:nvPr>
            <p:ph sz="quarter" idx="19"/>
          </p:nvPr>
        </p:nvSpPr>
        <p:spPr>
          <a:xfrm>
            <a:off x="3657602" y="4112262"/>
            <a:ext cx="3657600" cy="4117339"/>
          </a:xfrm>
          <a:noFill/>
          <a:ln>
            <a:noFill/>
          </a:ln>
        </p:spPr>
        <p:txBody>
          <a:bodyPr lIns="228600" tIns="274320" rIns="228600" bIns="228600"/>
          <a:lstStyle>
            <a:lvl1pPr>
              <a:defRPr>
                <a:solidFill>
                  <a:schemeClr val="tx1"/>
                </a:solidFill>
              </a:defRPr>
            </a:lvl1pPr>
          </a:lstStyle>
          <a:p>
            <a:pPr lvl="0"/>
            <a:r>
              <a:rPr lang="en-US" dirty="0"/>
              <a:t>Click to edit Master text styles</a:t>
            </a:r>
          </a:p>
        </p:txBody>
      </p:sp>
      <p:sp>
        <p:nvSpPr>
          <p:cNvPr id="9" name="Content Placeholder 3"/>
          <p:cNvSpPr>
            <a:spLocks noGrp="1"/>
          </p:cNvSpPr>
          <p:nvPr>
            <p:ph sz="quarter" idx="17"/>
          </p:nvPr>
        </p:nvSpPr>
        <p:spPr>
          <a:xfrm>
            <a:off x="7315200" y="4112259"/>
            <a:ext cx="3657600" cy="4117341"/>
          </a:xfrm>
          <a:noFill/>
          <a:ln>
            <a:noFill/>
          </a:ln>
        </p:spPr>
        <p:txBody>
          <a:bodyPr lIns="228600" tIns="274320" rIns="228600" bIns="228600"/>
          <a:lstStyle>
            <a:lvl1pPr>
              <a:defRPr>
                <a:solidFill>
                  <a:schemeClr val="tx1"/>
                </a:solidFill>
              </a:defRPr>
            </a:lvl1pPr>
          </a:lstStyle>
          <a:p>
            <a:pPr lvl="0"/>
            <a:r>
              <a:rPr lang="en-US" dirty="0"/>
              <a:t>Click to edit Master text styles</a:t>
            </a:r>
          </a:p>
        </p:txBody>
      </p:sp>
      <p:sp>
        <p:nvSpPr>
          <p:cNvPr id="10" name="Content Placeholder 4"/>
          <p:cNvSpPr>
            <a:spLocks noGrp="1"/>
          </p:cNvSpPr>
          <p:nvPr>
            <p:ph sz="quarter" idx="18"/>
          </p:nvPr>
        </p:nvSpPr>
        <p:spPr>
          <a:xfrm>
            <a:off x="10972800" y="4112259"/>
            <a:ext cx="3657600" cy="4117341"/>
          </a:xfrm>
          <a:noFill/>
          <a:ln>
            <a:noFill/>
          </a:ln>
        </p:spPr>
        <p:txBody>
          <a:bodyPr lIns="228600" tIns="274320" rIns="457200" bIns="228600"/>
          <a:lstStyle>
            <a:lvl1pPr>
              <a:defRPr>
                <a:solidFill>
                  <a:schemeClr val="tx1"/>
                </a:solidFill>
              </a:defRPr>
            </a:lvl1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657600" y="4466627"/>
            <a:ext cx="0" cy="27266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7315200" y="4466627"/>
            <a:ext cx="0" cy="27266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10972800" y="4466627"/>
            <a:ext cx="0" cy="27266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EB495F-72F9-774E-A3C3-3B24D9E37D7D}"/>
              </a:ext>
            </a:extLst>
          </p:cNvPr>
          <p:cNvCxnSpPr/>
          <p:nvPr userDrawn="1"/>
        </p:nvCxnSpPr>
        <p:spPr bwMode="auto">
          <a:xfrm>
            <a:off x="457200" y="4114800"/>
            <a:ext cx="137160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3">
            <a:extLst>
              <a:ext uri="{FF2B5EF4-FFF2-40B4-BE49-F238E27FC236}">
                <a16:creationId xmlns:a16="http://schemas.microsoft.com/office/drawing/2014/main" id="{A3F9652D-1ED3-764F-8248-7935C4D05E74}"/>
              </a:ext>
            </a:extLst>
          </p:cNvPr>
          <p:cNvSpPr>
            <a:spLocks noGrp="1"/>
          </p:cNvSpPr>
          <p:nvPr>
            <p:ph type="body" sz="quarter" idx="15"/>
          </p:nvPr>
        </p:nvSpPr>
        <p:spPr>
          <a:xfrm>
            <a:off x="457201" y="7315201"/>
            <a:ext cx="2971799" cy="484632"/>
          </a:xfrm>
        </p:spPr>
        <p:txBody>
          <a:bodyPr anchor="b"/>
          <a:lstStyle>
            <a:lvl1pPr>
              <a:spcBef>
                <a:spcPts val="0"/>
              </a:spcBef>
              <a:defRPr sz="800">
                <a:solidFill>
                  <a:schemeClr val="tx1">
                    <a:alpha val="60000"/>
                  </a:schemeClr>
                </a:solidFill>
              </a:defRPr>
            </a:lvl1pPr>
          </a:lstStyle>
          <a:p>
            <a:endParaRPr lang="en-US" dirty="0"/>
          </a:p>
        </p:txBody>
      </p:sp>
      <p:sp>
        <p:nvSpPr>
          <p:cNvPr id="14" name="Text Placeholder 7">
            <a:extLst>
              <a:ext uri="{FF2B5EF4-FFF2-40B4-BE49-F238E27FC236}">
                <a16:creationId xmlns:a16="http://schemas.microsoft.com/office/drawing/2014/main" id="{B135950B-C525-3A45-9070-22113D98372C}"/>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226842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1)_insight, title, 3 box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6629400" cy="52035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73152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sp>
        <p:nvSpPr>
          <p:cNvPr id="10" name="Content Placeholder 2"/>
          <p:cNvSpPr>
            <a:spLocks noGrp="1"/>
          </p:cNvSpPr>
          <p:nvPr>
            <p:ph sz="quarter" idx="18"/>
          </p:nvPr>
        </p:nvSpPr>
        <p:spPr>
          <a:xfrm>
            <a:off x="109728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sp>
        <p:nvSpPr>
          <p:cNvPr id="12" name="Content Placeholder 3"/>
          <p:cNvSpPr>
            <a:spLocks noGrp="1"/>
          </p:cNvSpPr>
          <p:nvPr>
            <p:ph sz="quarter" idx="19"/>
          </p:nvPr>
        </p:nvSpPr>
        <p:spPr>
          <a:xfrm>
            <a:off x="7315200" y="4112262"/>
            <a:ext cx="73152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10972800" y="457200"/>
            <a:ext cx="0" cy="33870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7543800" y="4112261"/>
            <a:ext cx="6629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Text Placeholder 13">
            <a:extLst>
              <a:ext uri="{FF2B5EF4-FFF2-40B4-BE49-F238E27FC236}">
                <a16:creationId xmlns:a16="http://schemas.microsoft.com/office/drawing/2014/main" id="{03BF5629-C542-C840-BC11-867A1C3A66DF}"/>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endParaRPr lang="en-US" dirty="0"/>
          </a:p>
        </p:txBody>
      </p:sp>
      <p:sp>
        <p:nvSpPr>
          <p:cNvPr id="16" name="Text Placeholder 7">
            <a:extLst>
              <a:ext uri="{FF2B5EF4-FFF2-40B4-BE49-F238E27FC236}">
                <a16:creationId xmlns:a16="http://schemas.microsoft.com/office/drawing/2014/main" id="{5261E4CC-3B8C-BA42-96D9-E39CB1DDC7B4}"/>
              </a:ext>
            </a:extLst>
          </p:cNvPr>
          <p:cNvSpPr>
            <a:spLocks noGrp="1"/>
          </p:cNvSpPr>
          <p:nvPr>
            <p:ph type="body" sz="quarter" idx="20"/>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587589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2)_title, variable text boxes">
    <p:spTree>
      <p:nvGrpSpPr>
        <p:cNvPr id="1" name=""/>
        <p:cNvGrpSpPr/>
        <p:nvPr/>
      </p:nvGrpSpPr>
      <p:grpSpPr>
        <a:xfrm>
          <a:off x="0" y="0"/>
          <a:ext cx="0" cy="0"/>
          <a:chOff x="0" y="0"/>
          <a:chExt cx="0" cy="0"/>
        </a:xfrm>
      </p:grpSpPr>
      <p:sp>
        <p:nvSpPr>
          <p:cNvPr id="16" name="Content Placeholder 3">
            <a:extLst>
              <a:ext uri="{FF2B5EF4-FFF2-40B4-BE49-F238E27FC236}">
                <a16:creationId xmlns:a16="http://schemas.microsoft.com/office/drawing/2014/main" id="{89042EAD-9A60-8544-81DE-98C18D11F644}"/>
              </a:ext>
            </a:extLst>
          </p:cNvPr>
          <p:cNvSpPr>
            <a:spLocks noGrp="1"/>
          </p:cNvSpPr>
          <p:nvPr>
            <p:ph sz="quarter" idx="20"/>
          </p:nvPr>
        </p:nvSpPr>
        <p:spPr>
          <a:xfrm>
            <a:off x="0" y="4112262"/>
            <a:ext cx="7315200" cy="4117339"/>
          </a:xfrm>
          <a:noFill/>
        </p:spPr>
        <p:txBody>
          <a:bodyPr lIns="457200" tIns="274320" rIns="228600" bIns="228600"/>
          <a:lstStyle>
            <a:lvl1pPr>
              <a:defRPr>
                <a:solidFill>
                  <a:schemeClr val="tx1"/>
                </a:solidFill>
              </a:defRPr>
            </a:lvl1pPr>
          </a:lstStyle>
          <a:p>
            <a:pPr lvl="0"/>
            <a:r>
              <a:rPr lang="en-US" dirty="0"/>
              <a:t>Click to edit Master text styles</a:t>
            </a:r>
          </a:p>
        </p:txBody>
      </p:sp>
      <p:sp>
        <p:nvSpPr>
          <p:cNvPr id="2" name="Title"/>
          <p:cNvSpPr>
            <a:spLocks noGrp="1"/>
          </p:cNvSpPr>
          <p:nvPr>
            <p:ph type="title"/>
          </p:nvPr>
        </p:nvSpPr>
        <p:spPr>
          <a:xfrm>
            <a:off x="457200" y="457200"/>
            <a:ext cx="6627571" cy="3387054"/>
          </a:xfrm>
        </p:spPr>
        <p:txBody>
          <a:bodyPr/>
          <a:lstStyle>
            <a:lvl1pPr>
              <a:defRPr sz="3200">
                <a:solidFill>
                  <a:schemeClr val="tx1"/>
                </a:solidFill>
              </a:defRPr>
            </a:lvl1pPr>
          </a:lstStyle>
          <a:p>
            <a:r>
              <a:rPr lang="en-US" dirty="0"/>
              <a:t>Click to edit Master title style</a:t>
            </a:r>
          </a:p>
        </p:txBody>
      </p:sp>
      <p:sp>
        <p:nvSpPr>
          <p:cNvPr id="9" name="Content Placeholder 1"/>
          <p:cNvSpPr>
            <a:spLocks noGrp="1"/>
          </p:cNvSpPr>
          <p:nvPr>
            <p:ph sz="quarter" idx="17"/>
          </p:nvPr>
        </p:nvSpPr>
        <p:spPr>
          <a:xfrm>
            <a:off x="73152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sp>
        <p:nvSpPr>
          <p:cNvPr id="10" name="Content Placeholder 2"/>
          <p:cNvSpPr>
            <a:spLocks noGrp="1"/>
          </p:cNvSpPr>
          <p:nvPr>
            <p:ph sz="quarter" idx="18"/>
          </p:nvPr>
        </p:nvSpPr>
        <p:spPr>
          <a:xfrm>
            <a:off x="109728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sp>
        <p:nvSpPr>
          <p:cNvPr id="12" name="Content Placeholder 3"/>
          <p:cNvSpPr>
            <a:spLocks noGrp="1"/>
          </p:cNvSpPr>
          <p:nvPr>
            <p:ph sz="quarter" idx="19"/>
          </p:nvPr>
        </p:nvSpPr>
        <p:spPr>
          <a:xfrm>
            <a:off x="7315200" y="4112262"/>
            <a:ext cx="7315200" cy="4117339"/>
          </a:xfrm>
          <a:noFill/>
          <a:ln>
            <a:noFill/>
          </a:ln>
        </p:spPr>
        <p:txBody>
          <a:bodyPr lIns="228600" tIns="274320" rIns="228600" bIns="228600"/>
          <a:lstStyle>
            <a:lvl1pPr>
              <a:defRPr b="0" i="0">
                <a:solidFill>
                  <a:schemeClr val="tx1"/>
                </a:solidFill>
                <a:latin typeface="IBM Plex Sans Light" panose="020B0403050203000203" pitchFamily="34" charset="0"/>
              </a:defRPr>
            </a:lvl1pPr>
          </a:lstStyle>
          <a:p>
            <a:pPr lvl="0"/>
            <a:r>
              <a:rPr lang="en-US" dirty="0"/>
              <a:t>Click to edit Master text styles</a:t>
            </a:r>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10972800" y="457200"/>
            <a:ext cx="0" cy="3387054"/>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7543800" y="4112261"/>
            <a:ext cx="6629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EA03483-E693-1B41-8DE9-9A74037D7F07}"/>
              </a:ext>
            </a:extLst>
          </p:cNvPr>
          <p:cNvCxnSpPr>
            <a:cxnSpLocks/>
          </p:cNvCxnSpPr>
          <p:nvPr userDrawn="1"/>
        </p:nvCxnSpPr>
        <p:spPr bwMode="auto">
          <a:xfrm>
            <a:off x="457200" y="4114800"/>
            <a:ext cx="6629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Text Placeholder 13">
            <a:extLst>
              <a:ext uri="{FF2B5EF4-FFF2-40B4-BE49-F238E27FC236}">
                <a16:creationId xmlns:a16="http://schemas.microsoft.com/office/drawing/2014/main" id="{E39CCC3F-2DF6-BD4D-92EE-64BDEAC9FB74}"/>
              </a:ext>
            </a:extLst>
          </p:cNvPr>
          <p:cNvSpPr>
            <a:spLocks noGrp="1"/>
          </p:cNvSpPr>
          <p:nvPr>
            <p:ph type="body" sz="quarter" idx="15"/>
          </p:nvPr>
        </p:nvSpPr>
        <p:spPr>
          <a:xfrm>
            <a:off x="457200" y="7315201"/>
            <a:ext cx="6583679" cy="484632"/>
          </a:xfrm>
        </p:spPr>
        <p:txBody>
          <a:bodyPr anchor="b"/>
          <a:lstStyle>
            <a:lvl1pPr>
              <a:spcBef>
                <a:spcPts val="0"/>
              </a:spcBef>
              <a:defRPr sz="800">
                <a:solidFill>
                  <a:schemeClr val="tx1">
                    <a:alpha val="60000"/>
                  </a:schemeClr>
                </a:solidFill>
              </a:defRPr>
            </a:lvl1pPr>
          </a:lstStyle>
          <a:p>
            <a:endParaRPr lang="en-US" dirty="0"/>
          </a:p>
        </p:txBody>
      </p:sp>
      <p:sp>
        <p:nvSpPr>
          <p:cNvPr id="18" name="Text Placeholder 7">
            <a:extLst>
              <a:ext uri="{FF2B5EF4-FFF2-40B4-BE49-F238E27FC236}">
                <a16:creationId xmlns:a16="http://schemas.microsoft.com/office/drawing/2014/main" id="{7EAA40C6-0093-DA4A-86B7-66E554DBAA6A}"/>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8864208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tIns="0"/>
          <a:lstStyle>
            <a:lvl1pPr>
              <a:defRPr sz="3200">
                <a:solidFill>
                  <a:schemeClr val="tx1"/>
                </a:solidFill>
              </a:defRPr>
            </a:lvl1pPr>
          </a:lstStyle>
          <a:p>
            <a:r>
              <a:rPr lang="en-US" dirty="0"/>
              <a:t>Click to edit Master title style</a:t>
            </a:r>
          </a:p>
        </p:txBody>
      </p:sp>
      <p:sp>
        <p:nvSpPr>
          <p:cNvPr id="8" name="Text Placeholder 1"/>
          <p:cNvSpPr>
            <a:spLocks noGrp="1"/>
          </p:cNvSpPr>
          <p:nvPr>
            <p:ph type="body" sz="quarter" idx="13"/>
          </p:nvPr>
        </p:nvSpPr>
        <p:spPr>
          <a:xfrm>
            <a:off x="457200" y="2057400"/>
            <a:ext cx="2971800" cy="5257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7315200" y="0"/>
            <a:ext cx="7315200" cy="8229600"/>
          </a:xfrm>
        </p:spPr>
        <p:txBody>
          <a:bodyPr lIns="228600" tIns="457200" rIns="91440" bIns="91440"/>
          <a:lstStyle>
            <a:lvl1pPr>
              <a:defRPr>
                <a:solidFill>
                  <a:schemeClr val="tx1"/>
                </a:solidFill>
              </a:defRPr>
            </a:lvl1pPr>
          </a:lstStyle>
          <a:p>
            <a:r>
              <a:rPr lang="en-US" dirty="0"/>
              <a:t>Click icon to add picture</a:t>
            </a:r>
          </a:p>
        </p:txBody>
      </p:sp>
      <p:sp>
        <p:nvSpPr>
          <p:cNvPr id="9" name="Text Placeholder 1">
            <a:extLst>
              <a:ext uri="{FF2B5EF4-FFF2-40B4-BE49-F238E27FC236}">
                <a16:creationId xmlns:a16="http://schemas.microsoft.com/office/drawing/2014/main" id="{311AB5F3-768D-9444-8A78-4F8F91978D0D}"/>
              </a:ext>
            </a:extLst>
          </p:cNvPr>
          <p:cNvSpPr>
            <a:spLocks noGrp="1"/>
          </p:cNvSpPr>
          <p:nvPr>
            <p:ph type="body" sz="quarter" idx="16"/>
          </p:nvPr>
        </p:nvSpPr>
        <p:spPr>
          <a:xfrm>
            <a:off x="3886200" y="2057400"/>
            <a:ext cx="3200400" cy="5257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3">
            <a:extLst>
              <a:ext uri="{FF2B5EF4-FFF2-40B4-BE49-F238E27FC236}">
                <a16:creationId xmlns:a16="http://schemas.microsoft.com/office/drawing/2014/main" id="{646AAB5D-25AB-514A-A048-C9566069DCA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B7EF8E51-0317-6E42-BE70-7CE00E2F8883}"/>
              </a:ext>
            </a:extLst>
          </p:cNvPr>
          <p:cNvSpPr>
            <a:spLocks noGrp="1"/>
          </p:cNvSpPr>
          <p:nvPr>
            <p:ph type="body" sz="quarter" idx="17"/>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09089213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685801"/>
            <a:ext cx="12344400" cy="1143000"/>
          </a:xfrm>
        </p:spPr>
        <p:txBody>
          <a:bodyPr>
            <a:noAutofit/>
          </a:bodyPr>
          <a:lstStyle>
            <a:lvl1pPr>
              <a:lnSpc>
                <a:spcPct val="100000"/>
              </a:lnSpc>
              <a:defRPr>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629401"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1" name="Text Placeholder 7">
            <a:extLst>
              <a:ext uri="{FF2B5EF4-FFF2-40B4-BE49-F238E27FC236}">
                <a16:creationId xmlns:a16="http://schemas.microsoft.com/office/drawing/2014/main" id="{69FA54FB-ADF8-9A4D-8234-196D4225ED93}"/>
              </a:ext>
            </a:extLst>
          </p:cNvPr>
          <p:cNvSpPr>
            <a:spLocks noGrp="1"/>
          </p:cNvSpPr>
          <p:nvPr>
            <p:ph type="body" sz="quarter" idx="15"/>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6175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2] 4-column ">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2057400"/>
            <a:ext cx="3657600" cy="6172200"/>
          </a:xfrm>
          <a:noFill/>
        </p:spPr>
        <p:txBody>
          <a:bodyPr lIns="4572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6576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73152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0972800" y="2057400"/>
            <a:ext cx="3657600" cy="6172200"/>
          </a:xfrm>
          <a:noFill/>
        </p:spPr>
        <p:txBody>
          <a:bodyPr lIns="228600" tIns="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2057400"/>
            <a:ext cx="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7600" y="2057400"/>
            <a:ext cx="357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2057400"/>
            <a:ext cx="1"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64341A19-DCFD-4E49-9E0E-E2931E51B7F8}"/>
              </a:ext>
            </a:extLst>
          </p:cNvPr>
          <p:cNvSpPr>
            <a:spLocks noGrp="1"/>
          </p:cNvSpPr>
          <p:nvPr>
            <p:ph type="title"/>
          </p:nvPr>
        </p:nvSpPr>
        <p:spPr>
          <a:xfrm>
            <a:off x="457200" y="457200"/>
            <a:ext cx="10512030" cy="1219200"/>
          </a:xfrm>
        </p:spPr>
        <p:txBody>
          <a:bodyPr/>
          <a:lstStyle>
            <a:lvl1pPr>
              <a:lnSpc>
                <a:spcPct val="100000"/>
              </a:lnSpc>
              <a:defRPr sz="3000">
                <a:solidFill>
                  <a:schemeClr val="tx1"/>
                </a:solidFill>
              </a:defRPr>
            </a:lvl1pPr>
          </a:lstStyle>
          <a:p>
            <a:r>
              <a:rPr lang="en-US" dirty="0"/>
              <a:t>Click to edit Master title style</a:t>
            </a:r>
          </a:p>
        </p:txBody>
      </p:sp>
      <p:sp>
        <p:nvSpPr>
          <p:cNvPr id="13" name="Text Placeholder 13">
            <a:extLst>
              <a:ext uri="{FF2B5EF4-FFF2-40B4-BE49-F238E27FC236}">
                <a16:creationId xmlns:a16="http://schemas.microsoft.com/office/drawing/2014/main" id="{5E696087-2914-2742-B45C-67DFABB88A57}"/>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2944B465-4118-B733-531E-54513DA94850}"/>
              </a:ext>
            </a:extLst>
          </p:cNvPr>
          <p:cNvSpPr>
            <a:spLocks noGrp="1"/>
          </p:cNvSpPr>
          <p:nvPr>
            <p:ph type="body" sz="quarter" idx="18"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5873597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1"/>
            <a:ext cx="10287001" cy="1143000"/>
          </a:xfrm>
        </p:spPr>
        <p:txBody>
          <a:bodyPr>
            <a:noAutofit/>
          </a:bodyPr>
          <a:lstStyle>
            <a:lvl1pPr>
              <a:lnSpc>
                <a:spcPct val="100000"/>
              </a:lnSpc>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3"/>
          <p:cNvSpPr>
            <a:spLocks noGrp="1"/>
          </p:cNvSpPr>
          <p:nvPr>
            <p:ph type="body" sz="quarter" idx="14" hasCustomPrompt="1"/>
          </p:nvPr>
        </p:nvSpPr>
        <p:spPr>
          <a:xfrm>
            <a:off x="457201" y="7342632"/>
            <a:ext cx="6629400" cy="457200"/>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9" name="Text Placeholder 7">
            <a:extLst>
              <a:ext uri="{FF2B5EF4-FFF2-40B4-BE49-F238E27FC236}">
                <a16:creationId xmlns:a16="http://schemas.microsoft.com/office/drawing/2014/main" id="{6DD3FB3B-B21C-764B-B0E9-933B632C06E2}"/>
              </a:ext>
            </a:extLst>
          </p:cNvPr>
          <p:cNvSpPr>
            <a:spLocks noGrp="1"/>
          </p:cNvSpPr>
          <p:nvPr>
            <p:ph type="body" sz="quarter" idx="15"/>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86839246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685801"/>
            <a:ext cx="10287001" cy="1143000"/>
          </a:xfrm>
        </p:spPr>
        <p:txBody>
          <a:bodyPr>
            <a:noAutofit/>
          </a:bodyPr>
          <a:lstStyle>
            <a:lvl1pPr>
              <a:defRPr>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3"/>
          <p:cNvSpPr>
            <a:spLocks noGrp="1"/>
          </p:cNvSpPr>
          <p:nvPr>
            <p:ph type="body" sz="quarter" idx="14" hasCustomPrompt="1"/>
          </p:nvPr>
        </p:nvSpPr>
        <p:spPr>
          <a:xfrm>
            <a:off x="457200" y="7342632"/>
            <a:ext cx="6675120"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2" name="Text Placeholder 7">
            <a:extLst>
              <a:ext uri="{FF2B5EF4-FFF2-40B4-BE49-F238E27FC236}">
                <a16:creationId xmlns:a16="http://schemas.microsoft.com/office/drawing/2014/main" id="{9A05ADFB-3293-8D42-917C-C4B4219E66E6}"/>
              </a:ext>
            </a:extLst>
          </p:cNvPr>
          <p:cNvSpPr>
            <a:spLocks noGrp="1"/>
          </p:cNvSpPr>
          <p:nvPr>
            <p:ph type="body" sz="quarter" idx="15"/>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1722308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3-7_Title and Conten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dirty="0"/>
              <a:t>Click to edit Master title style</a:t>
            </a:r>
          </a:p>
        </p:txBody>
      </p:sp>
      <p:sp>
        <p:nvSpPr>
          <p:cNvPr id="9" name="Content Placeholder 2"/>
          <p:cNvSpPr>
            <a:spLocks noGrp="1"/>
          </p:cNvSpPr>
          <p:nvPr>
            <p:ph idx="10"/>
          </p:nvPr>
        </p:nvSpPr>
        <p:spPr>
          <a:xfrm>
            <a:off x="7543800" y="2057401"/>
            <a:ext cx="338328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1"/>
            <a:ext cx="338328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12014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6" name="Footer Placeholder 3">
            <a:extLst>
              <a:ext uri="{FF2B5EF4-FFF2-40B4-BE49-F238E27FC236}">
                <a16:creationId xmlns:a16="http://schemas.microsoft.com/office/drawing/2014/main" id="{3F37BFFE-91A3-7B4D-B5B4-7DCEC3D1F2C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17" name="Text Placeholder 7">
            <a:extLst>
              <a:ext uri="{FF2B5EF4-FFF2-40B4-BE49-F238E27FC236}">
                <a16:creationId xmlns:a16="http://schemas.microsoft.com/office/drawing/2014/main" id="{D61596B0-313C-0E44-98AB-C58D251F2485}"/>
              </a:ext>
            </a:extLst>
          </p:cNvPr>
          <p:cNvSpPr>
            <a:spLocks noGrp="1"/>
          </p:cNvSpPr>
          <p:nvPr>
            <p:ph type="body" sz="quarter" idx="16"/>
          </p:nvPr>
        </p:nvSpPr>
        <p:spPr>
          <a:xfrm>
            <a:off x="457200" y="228600"/>
            <a:ext cx="2971800" cy="3048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2" name="Picture 11">
            <a:extLst>
              <a:ext uri="{FF2B5EF4-FFF2-40B4-BE49-F238E27FC236}">
                <a16:creationId xmlns:a16="http://schemas.microsoft.com/office/drawing/2014/main" id="{AEF33CE2-5DE7-B746-ABEB-505C008959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425171597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3-7_Title and Content">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dirty="0"/>
              <a:t>Click to edit Master title style</a:t>
            </a:r>
          </a:p>
        </p:txBody>
      </p:sp>
      <p:sp>
        <p:nvSpPr>
          <p:cNvPr id="9" name="Content Placeholder 2"/>
          <p:cNvSpPr>
            <a:spLocks noGrp="1"/>
          </p:cNvSpPr>
          <p:nvPr>
            <p:ph idx="10"/>
          </p:nvPr>
        </p:nvSpPr>
        <p:spPr>
          <a:xfrm>
            <a:off x="7543800" y="2057401"/>
            <a:ext cx="338328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86200" y="2057401"/>
            <a:ext cx="338328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112014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6" name="Footer Placeholder 3">
            <a:extLst>
              <a:ext uri="{FF2B5EF4-FFF2-40B4-BE49-F238E27FC236}">
                <a16:creationId xmlns:a16="http://schemas.microsoft.com/office/drawing/2014/main" id="{3F37BFFE-91A3-7B4D-B5B4-7DCEC3D1F2C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pic>
        <p:nvPicPr>
          <p:cNvPr id="17" name="image8.png">
            <a:extLst>
              <a:ext uri="{FF2B5EF4-FFF2-40B4-BE49-F238E27FC236}">
                <a16:creationId xmlns:a16="http://schemas.microsoft.com/office/drawing/2014/main" id="{EB28675D-E6CF-6248-A7DC-DF8948803C91}"/>
              </a:ext>
            </a:extLst>
          </p:cNvPr>
          <p:cNvPicPr>
            <a:picLocks noChangeAspect="1"/>
          </p:cNvPicPr>
          <p:nvPr userDrawn="1"/>
        </p:nvPicPr>
        <p:blipFill>
          <a:blip r:embed="rId2">
            <a:alphaModFix amt="60000"/>
          </a:blip>
          <a:stretch>
            <a:fillRect/>
          </a:stretch>
        </p:blipFill>
        <p:spPr>
          <a:xfrm flipH="1">
            <a:off x="3657600" y="-56478"/>
            <a:ext cx="228280" cy="8314212"/>
          </a:xfrm>
          <a:prstGeom prst="rect">
            <a:avLst/>
          </a:prstGeom>
          <a:ln w="12700">
            <a:miter lim="400000"/>
          </a:ln>
        </p:spPr>
      </p:pic>
      <p:sp>
        <p:nvSpPr>
          <p:cNvPr id="18" name="Text Placeholder 7">
            <a:extLst>
              <a:ext uri="{FF2B5EF4-FFF2-40B4-BE49-F238E27FC236}">
                <a16:creationId xmlns:a16="http://schemas.microsoft.com/office/drawing/2014/main" id="{8D65AA28-1632-364C-95BB-2BAE7C9A5BCC}"/>
              </a:ext>
            </a:extLst>
          </p:cNvPr>
          <p:cNvSpPr>
            <a:spLocks noGrp="1"/>
          </p:cNvSpPr>
          <p:nvPr>
            <p:ph type="body" sz="quarter" idx="16"/>
          </p:nvPr>
        </p:nvSpPr>
        <p:spPr>
          <a:xfrm>
            <a:off x="457200" y="228600"/>
            <a:ext cx="2971800" cy="3810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2" name="Picture 11">
            <a:extLst>
              <a:ext uri="{FF2B5EF4-FFF2-40B4-BE49-F238E27FC236}">
                <a16:creationId xmlns:a16="http://schemas.microsoft.com/office/drawing/2014/main" id="{4B2DC0C7-7EFF-7A43-8E46-D3FC051842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20818030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2-8_Title and Conten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400"/>
            <a:ext cx="2971800" cy="3657600"/>
          </a:xfrm>
        </p:spPr>
        <p:txBody>
          <a:bodyPr>
            <a:noAutofit/>
          </a:bodyPr>
          <a:lstStyle>
            <a:lvl1pPr>
              <a:defRPr>
                <a:solidFill>
                  <a:schemeClr val="tx1"/>
                </a:solidFill>
              </a:defRPr>
            </a:lvl1pPr>
          </a:lstStyle>
          <a:p>
            <a:r>
              <a:rPr lang="en-US" dirty="0"/>
              <a:t>Click to edit Master title style</a:t>
            </a:r>
          </a:p>
        </p:txBody>
      </p:sp>
      <p:sp>
        <p:nvSpPr>
          <p:cNvPr id="13" name="Text Placeholder 23"/>
          <p:cNvSpPr>
            <a:spLocks noGrp="1"/>
          </p:cNvSpPr>
          <p:nvPr>
            <p:ph type="body" sz="quarter" idx="14"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grpSp>
        <p:nvGrpSpPr>
          <p:cNvPr id="21" name="Group 20">
            <a:extLst>
              <a:ext uri="{FF2B5EF4-FFF2-40B4-BE49-F238E27FC236}">
                <a16:creationId xmlns:a16="http://schemas.microsoft.com/office/drawing/2014/main" id="{854D17E3-D1DB-B443-A947-D0996F5A2812}"/>
              </a:ext>
            </a:extLst>
          </p:cNvPr>
          <p:cNvGrpSpPr/>
          <p:nvPr userDrawn="1"/>
        </p:nvGrpSpPr>
        <p:grpSpPr>
          <a:xfrm>
            <a:off x="3886200" y="7863840"/>
            <a:ext cx="10285847" cy="302764"/>
            <a:chOff x="3886200" y="7863840"/>
            <a:chExt cx="10285847" cy="302764"/>
          </a:xfrm>
        </p:grpSpPr>
        <p:pic>
          <p:nvPicPr>
            <p:cNvPr id="23" name="Picture 22">
              <a:extLst>
                <a:ext uri="{FF2B5EF4-FFF2-40B4-BE49-F238E27FC236}">
                  <a16:creationId xmlns:a16="http://schemas.microsoft.com/office/drawing/2014/main" id="{BE533E5E-7D80-6A4D-B77C-5E4563D3F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4" name="Footer Placeholder 3">
              <a:extLst>
                <a:ext uri="{FF2B5EF4-FFF2-40B4-BE49-F238E27FC236}">
                  <a16:creationId xmlns:a16="http://schemas.microsoft.com/office/drawing/2014/main" id="{094F663F-6E8C-4F4A-9191-8ED4E45E85A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grpSp>
      <p:sp>
        <p:nvSpPr>
          <p:cNvPr id="26" name="Content Placeholder 2">
            <a:extLst>
              <a:ext uri="{FF2B5EF4-FFF2-40B4-BE49-F238E27FC236}">
                <a16:creationId xmlns:a16="http://schemas.microsoft.com/office/drawing/2014/main" id="{1F25AD6F-9141-534F-87E4-00F8AEE38680}"/>
              </a:ext>
            </a:extLst>
          </p:cNvPr>
          <p:cNvSpPr>
            <a:spLocks noGrp="1"/>
          </p:cNvSpPr>
          <p:nvPr>
            <p:ph idx="10"/>
          </p:nvPr>
        </p:nvSpPr>
        <p:spPr>
          <a:xfrm>
            <a:off x="7543800" y="2057401"/>
            <a:ext cx="338328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a:extLst>
              <a:ext uri="{FF2B5EF4-FFF2-40B4-BE49-F238E27FC236}">
                <a16:creationId xmlns:a16="http://schemas.microsoft.com/office/drawing/2014/main" id="{87E89EFB-1378-7E4A-B146-4A22821FDBFC}"/>
              </a:ext>
            </a:extLst>
          </p:cNvPr>
          <p:cNvSpPr>
            <a:spLocks noGrp="1"/>
          </p:cNvSpPr>
          <p:nvPr>
            <p:ph idx="12"/>
          </p:nvPr>
        </p:nvSpPr>
        <p:spPr>
          <a:xfrm>
            <a:off x="3886200" y="2057401"/>
            <a:ext cx="338328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a:extLst>
              <a:ext uri="{FF2B5EF4-FFF2-40B4-BE49-F238E27FC236}">
                <a16:creationId xmlns:a16="http://schemas.microsoft.com/office/drawing/2014/main" id="{5875784E-10C6-5146-A2EE-A4A1171C104B}"/>
              </a:ext>
            </a:extLst>
          </p:cNvPr>
          <p:cNvSpPr>
            <a:spLocks noGrp="1"/>
          </p:cNvSpPr>
          <p:nvPr>
            <p:ph idx="13"/>
          </p:nvPr>
        </p:nvSpPr>
        <p:spPr>
          <a:xfrm>
            <a:off x="112014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7">
            <a:extLst>
              <a:ext uri="{FF2B5EF4-FFF2-40B4-BE49-F238E27FC236}">
                <a16:creationId xmlns:a16="http://schemas.microsoft.com/office/drawing/2014/main" id="{3E0780C5-082F-564B-B22F-090B7BB4CC35}"/>
              </a:ext>
            </a:extLst>
          </p:cNvPr>
          <p:cNvSpPr>
            <a:spLocks noGrp="1"/>
          </p:cNvSpPr>
          <p:nvPr>
            <p:ph type="body" sz="quarter" idx="15"/>
          </p:nvPr>
        </p:nvSpPr>
        <p:spPr>
          <a:xfrm>
            <a:off x="457200" y="228600"/>
            <a:ext cx="2971800" cy="3810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02469647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chemeClr val="bg2"/>
          </a:solidFill>
        </p:spPr>
        <p:txBody>
          <a:bodyPr lIns="457200" tIns="228600" rIns="228600" bIns="228600"/>
          <a:lstStyle>
            <a:lvl1pPr>
              <a:defRPr sz="20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rgbClr val="E0E0E0"/>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solidFill>
            <a:schemeClr val="tx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chemeClr val="bg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chemeClr val="tx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solidFill>
            <a:schemeClr val="tx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chemeClr val="bg2"/>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7" name="Footer Placeholder 3">
            <a:extLst>
              <a:ext uri="{FF2B5EF4-FFF2-40B4-BE49-F238E27FC236}">
                <a16:creationId xmlns:a16="http://schemas.microsoft.com/office/drawing/2014/main" id="{0EBABB06-68C1-E544-BC68-5BED3C13B527}"/>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C10CEEC9-FC98-4C41-B9BD-DDA73851D22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FF9570B3-8C59-E34A-8F68-B5B4B1F9BC5D}"/>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24" name="Text Placeholder 13">
            <a:extLst>
              <a:ext uri="{FF2B5EF4-FFF2-40B4-BE49-F238E27FC236}">
                <a16:creationId xmlns:a16="http://schemas.microsoft.com/office/drawing/2014/main" id="{1BEF8ED2-756F-F742-8164-BB25E89EED4D}"/>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25" name="Text Placeholder 7">
            <a:extLst>
              <a:ext uri="{FF2B5EF4-FFF2-40B4-BE49-F238E27FC236}">
                <a16:creationId xmlns:a16="http://schemas.microsoft.com/office/drawing/2014/main" id="{549C1DDA-0DAD-BA47-8E8C-78EFBF04FAE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
        <p:nvSpPr>
          <p:cNvPr id="16" name="TextBox 15">
            <a:extLst>
              <a:ext uri="{FF2B5EF4-FFF2-40B4-BE49-F238E27FC236}">
                <a16:creationId xmlns:a16="http://schemas.microsoft.com/office/drawing/2014/main" id="{A30A37DF-FF17-5545-BDB1-B033B9DBD255}"/>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401943569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rgbClr val="F4F4F4"/>
          </a:solidFill>
        </p:spPr>
        <p:txBody>
          <a:bodyPr lIns="457200" tIns="228600" rIns="228600" bIns="228600"/>
          <a:lstStyle>
            <a:lvl1pPr>
              <a:defRPr sz="20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rgbClr val="BAE6FF"/>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solidFill>
            <a:schemeClr val="bg1"/>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chemeClr val="bg1"/>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solidFill>
            <a:schemeClr val="bg1"/>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2022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25" name="Text Placeholder 7">
            <a:extLst>
              <a:ext uri="{FF2B5EF4-FFF2-40B4-BE49-F238E27FC236}">
                <a16:creationId xmlns:a16="http://schemas.microsoft.com/office/drawing/2014/main" id="{62F12DE4-1EE3-A243-B516-89879E225B3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23543028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4-1_Title and Content">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rgbClr val="F4F4F4"/>
          </a:solidFill>
        </p:spPr>
        <p:txBody>
          <a:bodyPr lIns="457200" tIns="228600" rIns="228600" bIns="228600"/>
          <a:lstStyle>
            <a:lvl1pPr>
              <a:defRPr sz="20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chemeClr val="bg1"/>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rgbClr val="F4F4F4"/>
          </a:solidFill>
        </p:spPr>
        <p:txBody>
          <a:bodyPr lIns="228600" tIns="228600" rIns="228600" bIns="228600"/>
          <a:lstStyle>
            <a:lvl1pPr>
              <a:defRPr sz="2000" b="0" i="0">
                <a:solidFill>
                  <a:schemeClr val="tx1"/>
                </a:solidFill>
                <a:latin typeface="IBM Plex Sans" charset="0"/>
                <a:ea typeface="IBM Plex Sans" charset="0"/>
                <a:cs typeface="IBM Plex Sans" charset="0"/>
              </a:defRPr>
            </a:lvl1pPr>
          </a:lstStyle>
          <a:p>
            <a:pPr lvl="0"/>
            <a:r>
              <a:rPr lang="en-US" dirty="0"/>
              <a:t>Click to edit Master text styles</a:t>
            </a:r>
          </a:p>
        </p:txBody>
      </p:sp>
      <p:pic>
        <p:nvPicPr>
          <p:cNvPr id="18" name="Picture 17">
            <a:extLst>
              <a:ext uri="{FF2B5EF4-FFF2-40B4-BE49-F238E27FC236}">
                <a16:creationId xmlns:a16="http://schemas.microsoft.com/office/drawing/2014/main" id="{E80335C3-4AA3-9645-8AE7-08ABA55D46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24" name="Text Placeholder 13">
            <a:extLst>
              <a:ext uri="{FF2B5EF4-FFF2-40B4-BE49-F238E27FC236}">
                <a16:creationId xmlns:a16="http://schemas.microsoft.com/office/drawing/2014/main" id="{9C2C4D05-C8C1-1246-99FB-606F4450C382}"/>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25" name="Text Placeholder 7">
            <a:extLst>
              <a:ext uri="{FF2B5EF4-FFF2-40B4-BE49-F238E27FC236}">
                <a16:creationId xmlns:a16="http://schemas.microsoft.com/office/drawing/2014/main" id="{70B273E1-4E5D-0A4F-B10F-F2DB8292BF7D}"/>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70605007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4-4_Title and Content">
    <p:bg>
      <p:bgPr>
        <a:solidFill>
          <a:schemeClr val="tx2"/>
        </a:solidFill>
        <a:effectLst/>
      </p:bgPr>
    </p:bg>
    <p:spTree>
      <p:nvGrpSpPr>
        <p:cNvPr id="1" name=""/>
        <p:cNvGrpSpPr/>
        <p:nvPr/>
      </p:nvGrpSpPr>
      <p:grpSpPr>
        <a:xfrm>
          <a:off x="0" y="0"/>
          <a:ext cx="0" cy="0"/>
          <a:chOff x="0" y="0"/>
          <a:chExt cx="0" cy="0"/>
        </a:xfrm>
      </p:grpSpPr>
      <p:sp>
        <p:nvSpPr>
          <p:cNvPr id="16" name="Content Placeholder 2"/>
          <p:cNvSpPr>
            <a:spLocks noGrp="1"/>
          </p:cNvSpPr>
          <p:nvPr>
            <p:ph idx="13"/>
          </p:nvPr>
        </p:nvSpPr>
        <p:spPr>
          <a:xfrm>
            <a:off x="7315200" y="4114800"/>
            <a:ext cx="3657600" cy="4114800"/>
          </a:xfrm>
          <a:prstGeom prst="rect">
            <a:avLst/>
          </a:prstGeom>
          <a:solidFill>
            <a:schemeClr val="tx2"/>
          </a:solid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4"/>
          </p:nvPr>
        </p:nvSpPr>
        <p:spPr>
          <a:xfrm>
            <a:off x="10973773" y="4114800"/>
            <a:ext cx="3657600" cy="4114800"/>
          </a:xfrm>
          <a:prstGeom prst="rect">
            <a:avLst/>
          </a:prstGeom>
          <a:solidFill>
            <a:schemeClr val="tx2"/>
          </a:solid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p:nvPr>
        </p:nvSpPr>
        <p:spPr>
          <a:xfrm>
            <a:off x="0" y="4114800"/>
            <a:ext cx="3657600" cy="4114800"/>
          </a:xfrm>
          <a:prstGeom prst="rect">
            <a:avLst/>
          </a:prstGeom>
          <a:solidFill>
            <a:schemeClr val="tx2"/>
          </a:solidFill>
        </p:spPr>
        <p:txBody>
          <a:bodyPr lIns="4572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4114800"/>
            <a:ext cx="3657600" cy="4114800"/>
          </a:xfrm>
          <a:prstGeom prst="rect">
            <a:avLst/>
          </a:prstGeom>
          <a:solidFill>
            <a:schemeClr val="tx2"/>
          </a:solid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685801"/>
            <a:ext cx="8686800" cy="1143000"/>
          </a:xfrm>
        </p:spPr>
        <p:txBody>
          <a:bodyPr>
            <a:noAutofit/>
          </a:bodyPr>
          <a:lstStyle>
            <a:lvl1pPr>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cxnSp>
        <p:nvCxnSpPr>
          <p:cNvPr id="24" name="Straight Connector 23"/>
          <p:cNvCxnSpPr/>
          <p:nvPr userDrawn="1"/>
        </p:nvCxnSpPr>
        <p:spPr>
          <a:xfrm>
            <a:off x="73152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09728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6576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1" name="Date Placeholder 2"/>
          <p:cNvSpPr txBox="1">
            <a:spLocks/>
          </p:cNvSpPr>
          <p:nvPr userDrawn="1"/>
        </p:nvSpPr>
        <p:spPr>
          <a:xfrm>
            <a:off x="2256150" y="7899657"/>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8" b="0" i="0" dirty="0">
                <a:solidFill>
                  <a:schemeClr val="bg2">
                    <a:alpha val="60000"/>
                  </a:schemeClr>
                </a:solidFill>
                <a:latin typeface="IBM Plex Sans" charset="0"/>
                <a:ea typeface="IBM Plex Sans" charset="0"/>
                <a:cs typeface="IBM Plex Sans" charset="0"/>
              </a:rPr>
              <a:t> </a:t>
            </a:r>
            <a:fld id="{7C9968D1-C8E5-4FE3-AED4-7D4518C301B3}" type="datetime3">
              <a:rPr lang="en-US" sz="798"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31 January 2025</a:t>
            </a:fld>
            <a:endParaRPr lang="en-US" sz="798" b="0" i="0" dirty="0">
              <a:solidFill>
                <a:schemeClr val="bg2">
                  <a:alpha val="60000"/>
                </a:schemeClr>
              </a:solidFill>
              <a:latin typeface="IBM Plex Sans" charset="0"/>
              <a:ea typeface="IBM Plex Sans" charset="0"/>
              <a:cs typeface="IBM Plex Sans" charset="0"/>
            </a:endParaRPr>
          </a:p>
        </p:txBody>
      </p:sp>
      <p:sp>
        <p:nvSpPr>
          <p:cNvPr id="19" name="Text Placeholder 13">
            <a:extLst>
              <a:ext uri="{FF2B5EF4-FFF2-40B4-BE49-F238E27FC236}">
                <a16:creationId xmlns:a16="http://schemas.microsoft.com/office/drawing/2014/main" id="{6798544B-6270-4946-957E-CC2C772008D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20" name="Text Placeholder 7">
            <a:extLst>
              <a:ext uri="{FF2B5EF4-FFF2-40B4-BE49-F238E27FC236}">
                <a16:creationId xmlns:a16="http://schemas.microsoft.com/office/drawing/2014/main" id="{C8639A34-73DC-194F-832D-FE230F05DA87}"/>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3" name="Picture 12">
            <a:extLst>
              <a:ext uri="{FF2B5EF4-FFF2-40B4-BE49-F238E27FC236}">
                <a16:creationId xmlns:a16="http://schemas.microsoft.com/office/drawing/2014/main" id="{803969F6-865B-0B4F-8298-67A388D41C4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138105116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_4-6_Title and Content">
    <p:spTree>
      <p:nvGrpSpPr>
        <p:cNvPr id="1" name=""/>
        <p:cNvGrpSpPr/>
        <p:nvPr/>
      </p:nvGrpSpPr>
      <p:grpSpPr>
        <a:xfrm>
          <a:off x="0" y="0"/>
          <a:ext cx="0" cy="0"/>
          <a:chOff x="0" y="0"/>
          <a:chExt cx="0" cy="0"/>
        </a:xfrm>
      </p:grpSpPr>
      <p:sp>
        <p:nvSpPr>
          <p:cNvPr id="17" name="Content Placeholder 2"/>
          <p:cNvSpPr>
            <a:spLocks noGrp="1"/>
          </p:cNvSpPr>
          <p:nvPr>
            <p:ph idx="16" hasCustomPrompt="1"/>
          </p:nvPr>
        </p:nvSpPr>
        <p:spPr>
          <a:xfrm>
            <a:off x="10973773" y="4114798"/>
            <a:ext cx="3657600" cy="4114800"/>
          </a:xfrm>
          <a:prstGeom prst="rect">
            <a:avLst/>
          </a:prstGeom>
          <a:noFill/>
        </p:spPr>
        <p:txBody>
          <a:bodyPr lIns="228600" tIns="228600" rIns="228600">
            <a:noAutofit/>
          </a:bodyPr>
          <a:lstStyle>
            <a:lvl1pPr>
              <a:defRPr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br>
              <a:rPr lang="en-US" dirty="0"/>
            </a:b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5" hasCustomPrompt="1"/>
          </p:nvPr>
        </p:nvSpPr>
        <p:spPr>
          <a:xfrm>
            <a:off x="7315200" y="4114800"/>
            <a:ext cx="3657600" cy="4114800"/>
          </a:xfrm>
          <a:prstGeom prst="rect">
            <a:avLst/>
          </a:prstGeom>
          <a:noFill/>
        </p:spPr>
        <p:txBody>
          <a:bodyPr lIns="228600" tIns="228600" rIns="228600">
            <a:noAutofit/>
          </a:bodyPr>
          <a:lstStyle>
            <a:lvl1pPr>
              <a:defRPr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br>
              <a:rPr lang="en-US" dirty="0"/>
            </a:b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7" hasCustomPrompt="1"/>
          </p:nvPr>
        </p:nvSpPr>
        <p:spPr>
          <a:xfrm>
            <a:off x="3657600" y="4114800"/>
            <a:ext cx="3657600" cy="4114798"/>
          </a:xfrm>
          <a:prstGeom prst="rect">
            <a:avLst/>
          </a:prstGeom>
          <a:noFill/>
        </p:spPr>
        <p:txBody>
          <a:bodyPr lIns="228600" tIns="228600" rIns="228600">
            <a:noAutofit/>
          </a:bodyPr>
          <a:lstStyle>
            <a:lvl1pPr>
              <a:defRPr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br>
              <a:rPr lang="en-US" dirty="0"/>
            </a:b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p:cNvSpPr/>
          <p:nvPr userDrawn="1"/>
        </p:nvSpPr>
        <p:spPr>
          <a:xfrm>
            <a:off x="0" y="0"/>
            <a:ext cx="3657600" cy="8229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a:p>
        </p:txBody>
      </p:sp>
      <p:sp>
        <p:nvSpPr>
          <p:cNvPr id="15" name="Content Placeholder 2"/>
          <p:cNvSpPr>
            <a:spLocks noGrp="1"/>
          </p:cNvSpPr>
          <p:nvPr>
            <p:ph idx="12"/>
          </p:nvPr>
        </p:nvSpPr>
        <p:spPr>
          <a:xfrm>
            <a:off x="3657600" y="2"/>
            <a:ext cx="10972800" cy="4114800"/>
          </a:xfrm>
          <a:prstGeom prst="rect">
            <a:avLst/>
          </a:prstGeom>
          <a:noFill/>
        </p:spPr>
        <p:txBody>
          <a:bodyPr lIns="228600" tIns="228600" rIns="228600">
            <a:noAutofit/>
          </a:bodyPr>
          <a:lstStyle>
            <a:lvl1pPr>
              <a:defRPr b="0" i="0">
                <a:latin typeface="IBM Plex Sans" charset="0"/>
                <a:ea typeface="IBM Plex Sans" charset="0"/>
                <a:cs typeface="IBM Plex Sans" charset="0"/>
              </a:defRPr>
            </a:lvl1pPr>
            <a:lvl2pPr>
              <a:defRPr b="0" i="0">
                <a:latin typeface="IBM Plex Sans" charset="0"/>
                <a:ea typeface="IBM Plex Sans" charset="0"/>
                <a:cs typeface="IBM Plex Sans" charset="0"/>
              </a:defRPr>
            </a:lvl2pPr>
            <a:lvl3pPr>
              <a:defRPr b="0" i="0">
                <a:latin typeface="IBM Plex Sans" charset="0"/>
                <a:ea typeface="IBM Plex Sans" charset="0"/>
                <a:cs typeface="IBM Plex Sans" charset="0"/>
              </a:defRPr>
            </a:lvl3pPr>
            <a:lvl4pPr>
              <a:defRPr b="0" i="0">
                <a:latin typeface="IBM Plex Sans" charset="0"/>
                <a:ea typeface="IBM Plex Sans" charset="0"/>
                <a:cs typeface="IBM Plex Sans" charset="0"/>
              </a:defRPr>
            </a:lvl4pPr>
            <a:lvl5pPr>
              <a:defRPr b="0" i="0">
                <a:latin typeface="IBM Plex Sans" charset="0"/>
                <a:ea typeface="IBM Plex Sans" charset="0"/>
                <a:cs typeface="IBM Plex Sans"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1" y="2057400"/>
            <a:ext cx="2971800" cy="3657600"/>
          </a:xfrm>
        </p:spPr>
        <p:txBody>
          <a:bodyPr>
            <a:noAutofit/>
          </a:bodyPr>
          <a:lstStyle>
            <a:lvl1pPr>
              <a:defRPr sz="4800" b="0" i="0">
                <a:solidFill>
                  <a:schemeClr val="tx1"/>
                </a:solidFill>
                <a:latin typeface="IBM Plex Sans ExtLt" panose="020B0303050203000203" pitchFamily="34" charset="0"/>
              </a:defRPr>
            </a:lvl1pPr>
          </a:lstStyle>
          <a:p>
            <a:r>
              <a:rPr lang="en-US" dirty="0"/>
              <a:t>Click to edit Master title style</a:t>
            </a:r>
          </a:p>
        </p:txBody>
      </p:sp>
      <p:cxnSp>
        <p:nvCxnSpPr>
          <p:cNvPr id="19" name="Straight Connector 18"/>
          <p:cNvCxnSpPr/>
          <p:nvPr userDrawn="1"/>
        </p:nvCxnSpPr>
        <p:spPr>
          <a:xfrm>
            <a:off x="73152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9728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Slide Number Placeholder 2"/>
          <p:cNvSpPr txBox="1">
            <a:spLocks/>
          </p:cNvSpPr>
          <p:nvPr userDrawn="1"/>
        </p:nvSpPr>
        <p:spPr>
          <a:xfrm>
            <a:off x="454859" y="7893792"/>
            <a:ext cx="327878"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11" name="Text Placeholder 13">
            <a:extLst>
              <a:ext uri="{FF2B5EF4-FFF2-40B4-BE49-F238E27FC236}">
                <a16:creationId xmlns:a16="http://schemas.microsoft.com/office/drawing/2014/main" id="{0F82FA72-2A24-094F-A9B6-D759E2DBA861}"/>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endParaRPr lang="en-US" dirty="0"/>
          </a:p>
        </p:txBody>
      </p:sp>
      <p:sp>
        <p:nvSpPr>
          <p:cNvPr id="12" name="Text Placeholder 7">
            <a:extLst>
              <a:ext uri="{FF2B5EF4-FFF2-40B4-BE49-F238E27FC236}">
                <a16:creationId xmlns:a16="http://schemas.microsoft.com/office/drawing/2014/main" id="{EDD58BD7-FDEC-AA4E-BF42-173BBF44B913}"/>
              </a:ext>
            </a:extLst>
          </p:cNvPr>
          <p:cNvSpPr>
            <a:spLocks noGrp="1"/>
          </p:cNvSpPr>
          <p:nvPr>
            <p:ph type="body" sz="quarter" idx="13"/>
          </p:nvPr>
        </p:nvSpPr>
        <p:spPr>
          <a:xfrm>
            <a:off x="457200" y="228600"/>
            <a:ext cx="2971800" cy="3810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
        <p:nvSpPr>
          <p:cNvPr id="13" name="TextBox 12">
            <a:extLst>
              <a:ext uri="{FF2B5EF4-FFF2-40B4-BE49-F238E27FC236}">
                <a16:creationId xmlns:a16="http://schemas.microsoft.com/office/drawing/2014/main" id="{E6C0175D-7D21-5641-9B79-6DAF02D3BC30}"/>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4" name="Footer Placeholder 3">
            <a:extLst>
              <a:ext uri="{FF2B5EF4-FFF2-40B4-BE49-F238E27FC236}">
                <a16:creationId xmlns:a16="http://schemas.microsoft.com/office/drawing/2014/main" id="{B9DE19C4-6F2E-1B41-8EDE-C945BCBE1687}"/>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Tree>
    <p:extLst>
      <p:ext uri="{BB962C8B-B14F-4D97-AF65-F5344CB8AC3E}">
        <p14:creationId xmlns:p14="http://schemas.microsoft.com/office/powerpoint/2010/main" val="792825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3] 4-column ">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457200"/>
            <a:ext cx="10287001" cy="1143000"/>
          </a:xfrm>
        </p:spPr>
        <p:txBody>
          <a:bodyPr>
            <a:noAutofit/>
          </a:bodyPr>
          <a:lstStyle>
            <a:lvl1pPr>
              <a:lnSpc>
                <a:spcPct val="100000"/>
              </a:lnSpc>
              <a:defRPr sz="3000">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3"/>
          <p:cNvSpPr>
            <a:spLocks noGrp="1"/>
          </p:cNvSpPr>
          <p:nvPr>
            <p:ph type="body" sz="quarter" idx="14" hasCustomPrompt="1"/>
          </p:nvPr>
        </p:nvSpPr>
        <p:spPr>
          <a:xfrm>
            <a:off x="457200" y="7342632"/>
            <a:ext cx="6629401"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5" name="Text Placeholder 7">
            <a:extLst>
              <a:ext uri="{FF2B5EF4-FFF2-40B4-BE49-F238E27FC236}">
                <a16:creationId xmlns:a16="http://schemas.microsoft.com/office/drawing/2014/main" id="{DEDC2DBA-6434-02B7-4F12-F7DE65D45BB4}"/>
              </a:ext>
            </a:extLst>
          </p:cNvPr>
          <p:cNvSpPr>
            <a:spLocks noGrp="1"/>
          </p:cNvSpPr>
          <p:nvPr>
            <p:ph type="body" sz="quarter" idx="16"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45421245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6_4-6_Title and Content">
    <p:spTree>
      <p:nvGrpSpPr>
        <p:cNvPr id="1" name=""/>
        <p:cNvGrpSpPr/>
        <p:nvPr/>
      </p:nvGrpSpPr>
      <p:grpSpPr>
        <a:xfrm>
          <a:off x="0" y="0"/>
          <a:ext cx="0" cy="0"/>
          <a:chOff x="0" y="0"/>
          <a:chExt cx="0" cy="0"/>
        </a:xfrm>
      </p:grpSpPr>
      <p:sp>
        <p:nvSpPr>
          <p:cNvPr id="10" name="Content Placeholder 2"/>
          <p:cNvSpPr>
            <a:spLocks noGrp="1"/>
          </p:cNvSpPr>
          <p:nvPr>
            <p:ph idx="16"/>
          </p:nvPr>
        </p:nvSpPr>
        <p:spPr>
          <a:xfrm>
            <a:off x="3657600" y="2057401"/>
            <a:ext cx="3657600" cy="6172200"/>
          </a:xfrm>
        </p:spPr>
        <p:txBody>
          <a:bodyPr lIns="228600" tIns="0" rIns="228600">
            <a:noAutofit/>
          </a:bodyPr>
          <a:lstStyle>
            <a:lvl1pPr>
              <a:defRPr sz="2000" b="0" i="0">
                <a:solidFill>
                  <a:schemeClr val="bg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9" name="Content Placeholder 2"/>
          <p:cNvSpPr>
            <a:spLocks noGrp="1"/>
          </p:cNvSpPr>
          <p:nvPr>
            <p:ph idx="15"/>
          </p:nvPr>
        </p:nvSpPr>
        <p:spPr>
          <a:xfrm>
            <a:off x="7315200" y="2057401"/>
            <a:ext cx="3657600" cy="6172200"/>
          </a:xfrm>
        </p:spPr>
        <p:txBody>
          <a:bodyPr lIns="228600" tIns="0" rIns="228600">
            <a:noAutofit/>
          </a:bodyPr>
          <a:lstStyle>
            <a:lvl1pPr>
              <a:defRPr sz="2000" b="0" i="0">
                <a:solidFill>
                  <a:schemeClr val="bg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a:t>
            </a:r>
            <a:r>
              <a:rPr lang="en-US"/>
              <a:t>text styles</a:t>
            </a:r>
            <a:endParaRPr lang="en-US" dirty="0"/>
          </a:p>
        </p:txBody>
      </p:sp>
      <p:sp>
        <p:nvSpPr>
          <p:cNvPr id="11" name="Content Placeholder 2"/>
          <p:cNvSpPr>
            <a:spLocks noGrp="1"/>
          </p:cNvSpPr>
          <p:nvPr>
            <p:ph idx="17"/>
          </p:nvPr>
        </p:nvSpPr>
        <p:spPr>
          <a:xfrm>
            <a:off x="10972800" y="2057401"/>
            <a:ext cx="3657600" cy="6172200"/>
          </a:xfrm>
        </p:spPr>
        <p:txBody>
          <a:bodyPr lIns="228600" tIns="0" rIns="228600">
            <a:noAutofit/>
          </a:bodyPr>
          <a:lstStyle>
            <a:lvl1pPr>
              <a:defRPr sz="2000" b="0" i="0">
                <a:solidFill>
                  <a:schemeClr val="bg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5" name="Title 1"/>
          <p:cNvSpPr>
            <a:spLocks noGrp="1"/>
          </p:cNvSpPr>
          <p:nvPr>
            <p:ph type="title"/>
          </p:nvPr>
        </p:nvSpPr>
        <p:spPr>
          <a:xfrm>
            <a:off x="457201" y="2057400"/>
            <a:ext cx="2971800" cy="3657600"/>
          </a:xfrm>
        </p:spPr>
        <p:txBody>
          <a:bodyPr>
            <a:noAutofit/>
          </a:bodyPr>
          <a:lstStyle>
            <a:lvl1pPr>
              <a:defRPr sz="2800" b="0" i="0">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dirty="0"/>
              <a:t>Click to edit Master title style</a:t>
            </a:r>
          </a:p>
        </p:txBody>
      </p:sp>
      <p:sp>
        <p:nvSpPr>
          <p:cNvPr id="6" name="Content Placeholder 2"/>
          <p:cNvSpPr>
            <a:spLocks noGrp="1"/>
          </p:cNvSpPr>
          <p:nvPr>
            <p:ph idx="10"/>
          </p:nvPr>
        </p:nvSpPr>
        <p:spPr>
          <a:xfrm>
            <a:off x="7315200" y="1"/>
            <a:ext cx="3657600" cy="2057400"/>
          </a:xfrm>
        </p:spPr>
        <p:txBody>
          <a:bodyPr lIns="228600" tIns="228600" rIns="228600">
            <a:noAutofit/>
          </a:bodyPr>
          <a:lstStyle>
            <a:lvl1pPr>
              <a:defRPr sz="22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7" name="Content Placeholder 2"/>
          <p:cNvSpPr>
            <a:spLocks noGrp="1"/>
          </p:cNvSpPr>
          <p:nvPr>
            <p:ph idx="13"/>
          </p:nvPr>
        </p:nvSpPr>
        <p:spPr>
          <a:xfrm>
            <a:off x="3657600" y="1"/>
            <a:ext cx="3657600" cy="2057400"/>
          </a:xfrm>
        </p:spPr>
        <p:txBody>
          <a:bodyPr lIns="228600" tIns="228600" rIns="228600">
            <a:noAutofit/>
          </a:bodyPr>
          <a:lstStyle>
            <a:lvl1pPr>
              <a:defRPr sz="22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8" name="Content Placeholder 2"/>
          <p:cNvSpPr>
            <a:spLocks noGrp="1"/>
          </p:cNvSpPr>
          <p:nvPr>
            <p:ph idx="14"/>
          </p:nvPr>
        </p:nvSpPr>
        <p:spPr>
          <a:xfrm>
            <a:off x="10972800" y="1"/>
            <a:ext cx="3657600" cy="2057400"/>
          </a:xfrm>
        </p:spPr>
        <p:txBody>
          <a:bodyPr lIns="228600" tIns="228600" rIns="228600">
            <a:noAutofit/>
          </a:bodyPr>
          <a:lstStyle>
            <a:lvl1pPr>
              <a:defRPr sz="22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dirty="0"/>
              <a:t>Click to edit Master text styles</a:t>
            </a:r>
          </a:p>
        </p:txBody>
      </p:sp>
      <p:sp>
        <p:nvSpPr>
          <p:cNvPr id="12" name="Text Placeholder 13">
            <a:extLst>
              <a:ext uri="{FF2B5EF4-FFF2-40B4-BE49-F238E27FC236}">
                <a16:creationId xmlns:a16="http://schemas.microsoft.com/office/drawing/2014/main" id="{FCBAA316-876A-094A-90E1-07FF5F9BC66A}"/>
              </a:ext>
            </a:extLst>
          </p:cNvPr>
          <p:cNvSpPr>
            <a:spLocks noGrp="1"/>
          </p:cNvSpPr>
          <p:nvPr>
            <p:ph type="body" sz="quarter" idx="18"/>
          </p:nvPr>
        </p:nvSpPr>
        <p:spPr>
          <a:xfrm>
            <a:off x="457201" y="7315201"/>
            <a:ext cx="2971800" cy="484632"/>
          </a:xfrm>
        </p:spPr>
        <p:txBody>
          <a:bodyPr anchor="b"/>
          <a:lstStyle>
            <a:lvl1pPr>
              <a:spcBef>
                <a:spcPts val="0"/>
              </a:spcBef>
              <a:defRPr sz="800">
                <a:solidFill>
                  <a:schemeClr val="tx1">
                    <a:alpha val="60000"/>
                  </a:schemeClr>
                </a:solidFill>
              </a:defRPr>
            </a:lvl1pPr>
          </a:lstStyle>
          <a:p>
            <a:endParaRPr lang="en-US" dirty="0"/>
          </a:p>
        </p:txBody>
      </p:sp>
      <p:sp>
        <p:nvSpPr>
          <p:cNvPr id="13" name="Text Placeholder 7">
            <a:extLst>
              <a:ext uri="{FF2B5EF4-FFF2-40B4-BE49-F238E27FC236}">
                <a16:creationId xmlns:a16="http://schemas.microsoft.com/office/drawing/2014/main" id="{3CC17E29-443D-334C-99E6-3DE3DAB3F7D9}"/>
              </a:ext>
            </a:extLst>
          </p:cNvPr>
          <p:cNvSpPr>
            <a:spLocks noGrp="1"/>
          </p:cNvSpPr>
          <p:nvPr>
            <p:ph type="body" sz="quarter" idx="19"/>
          </p:nvPr>
        </p:nvSpPr>
        <p:spPr>
          <a:xfrm>
            <a:off x="457200" y="228600"/>
            <a:ext cx="2971800" cy="3810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94943148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2. 1/4 Cyan10 White-3 Colum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7A91E8-27A9-964C-8402-CAA5D6AE9A76}"/>
              </a:ext>
            </a:extLst>
          </p:cNvPr>
          <p:cNvSpPr/>
          <p:nvPr userDrawn="1"/>
        </p:nvSpPr>
        <p:spPr>
          <a:xfrm>
            <a:off x="-2" y="0"/>
            <a:ext cx="3654203"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7A7C1D1-E1CB-1742-A3BF-94023278D39A}"/>
              </a:ext>
            </a:extLst>
          </p:cNvPr>
          <p:cNvSpPr>
            <a:spLocks noGrp="1"/>
          </p:cNvSpPr>
          <p:nvPr>
            <p:ph type="title"/>
          </p:nvPr>
        </p:nvSpPr>
        <p:spPr>
          <a:xfrm>
            <a:off x="457201" y="685800"/>
            <a:ext cx="2971800" cy="1051560"/>
          </a:xfrm>
        </p:spPr>
        <p:txBody>
          <a:bodyPr lIns="0" tIns="0" rIns="0" bIns="0" anchor="t" anchorCtr="0"/>
          <a:lstStyle>
            <a:lvl1pPr>
              <a:defRPr sz="3200">
                <a:solidFill>
                  <a:srgbClr val="001141"/>
                </a:solidFill>
              </a:defRPr>
            </a:lvl1pPr>
          </a:lstStyle>
          <a:p>
            <a:r>
              <a:rPr lang="en-US" dirty="0"/>
              <a:t>Click to edit Master title style</a:t>
            </a:r>
          </a:p>
        </p:txBody>
      </p:sp>
      <p:sp>
        <p:nvSpPr>
          <p:cNvPr id="9" name="Text Placeholder 3">
            <a:extLst>
              <a:ext uri="{FF2B5EF4-FFF2-40B4-BE49-F238E27FC236}">
                <a16:creationId xmlns:a16="http://schemas.microsoft.com/office/drawing/2014/main" id="{D4D69191-E751-6A44-8799-858D837B74D0}"/>
              </a:ext>
            </a:extLst>
          </p:cNvPr>
          <p:cNvSpPr>
            <a:spLocks noGrp="1"/>
          </p:cNvSpPr>
          <p:nvPr>
            <p:ph type="body" sz="half" idx="2"/>
          </p:nvPr>
        </p:nvSpPr>
        <p:spPr>
          <a:xfrm>
            <a:off x="457201" y="4114799"/>
            <a:ext cx="2971800" cy="2926397"/>
          </a:xfrm>
        </p:spPr>
        <p:txBody>
          <a:bodyPr lIns="0" tIns="0" rIns="0" bIns="0"/>
          <a:lstStyle>
            <a:lvl1pPr marL="0" indent="0">
              <a:buNone/>
              <a:defRPr sz="16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 name="Text Placeholder 7">
            <a:extLst>
              <a:ext uri="{FF2B5EF4-FFF2-40B4-BE49-F238E27FC236}">
                <a16:creationId xmlns:a16="http://schemas.microsoft.com/office/drawing/2014/main" id="{03BC186D-71D1-CB40-8C66-6710445C91C1}"/>
              </a:ext>
            </a:extLst>
          </p:cNvPr>
          <p:cNvSpPr>
            <a:spLocks noGrp="1"/>
          </p:cNvSpPr>
          <p:nvPr>
            <p:ph type="body" sz="quarter" idx="13"/>
          </p:nvPr>
        </p:nvSpPr>
        <p:spPr>
          <a:xfrm>
            <a:off x="457200" y="228600"/>
            <a:ext cx="3108325"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8697BCA7-C177-124C-A104-55300A7FA178}"/>
              </a:ext>
            </a:extLst>
          </p:cNvPr>
          <p:cNvCxnSpPr/>
          <p:nvPr userDrawn="1"/>
        </p:nvCxnSpPr>
        <p:spPr>
          <a:xfrm flipV="1">
            <a:off x="10972800"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BB577B-B07D-D447-A615-CA819C93FEE4}"/>
              </a:ext>
            </a:extLst>
          </p:cNvPr>
          <p:cNvCxnSpPr/>
          <p:nvPr userDrawn="1"/>
        </p:nvCxnSpPr>
        <p:spPr>
          <a:xfrm flipV="1">
            <a:off x="7313146"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sp>
        <p:nvSpPr>
          <p:cNvPr id="22" name="Footer Placeholder 3">
            <a:extLst>
              <a:ext uri="{FF2B5EF4-FFF2-40B4-BE49-F238E27FC236}">
                <a16:creationId xmlns:a16="http://schemas.microsoft.com/office/drawing/2014/main" id="{6764DBC5-489D-7E4E-944D-52ABEDA307DC}"/>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26" name="Content Placeholder 2">
            <a:extLst>
              <a:ext uri="{FF2B5EF4-FFF2-40B4-BE49-F238E27FC236}">
                <a16:creationId xmlns:a16="http://schemas.microsoft.com/office/drawing/2014/main" id="{0B3512A8-17BF-9949-A2C4-C98E61A5AD47}"/>
              </a:ext>
            </a:extLst>
          </p:cNvPr>
          <p:cNvSpPr>
            <a:spLocks noGrp="1"/>
          </p:cNvSpPr>
          <p:nvPr>
            <p:ph idx="15"/>
          </p:nvPr>
        </p:nvSpPr>
        <p:spPr>
          <a:xfrm>
            <a:off x="75438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a:extLst>
              <a:ext uri="{FF2B5EF4-FFF2-40B4-BE49-F238E27FC236}">
                <a16:creationId xmlns:a16="http://schemas.microsoft.com/office/drawing/2014/main" id="{54059447-EDE4-1A4B-868A-000E1469CEE2}"/>
              </a:ext>
            </a:extLst>
          </p:cNvPr>
          <p:cNvSpPr>
            <a:spLocks noGrp="1"/>
          </p:cNvSpPr>
          <p:nvPr>
            <p:ph idx="16"/>
          </p:nvPr>
        </p:nvSpPr>
        <p:spPr>
          <a:xfrm>
            <a:off x="3886200" y="2057401"/>
            <a:ext cx="320040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a:extLst>
              <a:ext uri="{FF2B5EF4-FFF2-40B4-BE49-F238E27FC236}">
                <a16:creationId xmlns:a16="http://schemas.microsoft.com/office/drawing/2014/main" id="{F5BF4055-FFDF-9348-A2BB-C92C1D1F1C84}"/>
              </a:ext>
            </a:extLst>
          </p:cNvPr>
          <p:cNvSpPr>
            <a:spLocks noGrp="1"/>
          </p:cNvSpPr>
          <p:nvPr>
            <p:ph idx="17"/>
          </p:nvPr>
        </p:nvSpPr>
        <p:spPr>
          <a:xfrm>
            <a:off x="11201400" y="2057401"/>
            <a:ext cx="301752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13">
            <a:extLst>
              <a:ext uri="{FF2B5EF4-FFF2-40B4-BE49-F238E27FC236}">
                <a16:creationId xmlns:a16="http://schemas.microsoft.com/office/drawing/2014/main" id="{A39FE51C-EC10-E84B-86FF-C2D36AF6AA67}"/>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endParaRPr lang="en-US" dirty="0"/>
          </a:p>
        </p:txBody>
      </p:sp>
      <p:sp>
        <p:nvSpPr>
          <p:cNvPr id="17" name="TextBox 16">
            <a:extLst>
              <a:ext uri="{FF2B5EF4-FFF2-40B4-BE49-F238E27FC236}">
                <a16:creationId xmlns:a16="http://schemas.microsoft.com/office/drawing/2014/main" id="{B55232CE-1271-6A46-BD1B-04B7E7F30491}"/>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054565535"/>
      </p:ext>
    </p:extLst>
  </p:cSld>
  <p:clrMapOvr>
    <a:masterClrMapping/>
  </p:clrMapOvr>
  <p:extLst>
    <p:ext uri="{DCECCB84-F9BA-43D5-87BE-67443E8EF086}">
      <p15:sldGuideLst xmlns:p15="http://schemas.microsoft.com/office/powerpoint/2012/main">
        <p15:guide id="1" orient="horz" pos="259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
        <p:nvSpPr>
          <p:cNvPr id="7" name="Picture Placeholder"/>
          <p:cNvSpPr>
            <a:spLocks noGrp="1"/>
          </p:cNvSpPr>
          <p:nvPr>
            <p:ph type="pic" sz="quarter" idx="14"/>
          </p:nvPr>
        </p:nvSpPr>
        <p:spPr>
          <a:xfrm>
            <a:off x="7315200" y="0"/>
            <a:ext cx="7315200" cy="8229600"/>
          </a:xfrm>
        </p:spPr>
        <p:txBody>
          <a:bodyPr lIns="91440" tIns="91440" rIns="91440" bIns="91440"/>
          <a:lstStyle>
            <a:lvl1pPr>
              <a:defRPr>
                <a:solidFill>
                  <a:schemeClr val="tx1"/>
                </a:solidFill>
              </a:defRPr>
            </a:lvl1pPr>
          </a:lstStyle>
          <a:p>
            <a:r>
              <a:rPr lang="en-US" dirty="0"/>
              <a:t>Click icon to add picture</a:t>
            </a:r>
          </a:p>
        </p:txBody>
      </p:sp>
      <p:sp>
        <p:nvSpPr>
          <p:cNvPr id="5" name="Text Placeholder 13">
            <a:extLst>
              <a:ext uri="{FF2B5EF4-FFF2-40B4-BE49-F238E27FC236}">
                <a16:creationId xmlns:a16="http://schemas.microsoft.com/office/drawing/2014/main" id="{1A662D23-0B8E-4C44-A487-1CB00749AF19}"/>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95F9E1EA-734F-1541-A663-D6617E089F7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69006568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1_Divider">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lvl1pPr>
              <a:defRPr>
                <a:latin typeface="IBM Plex Sans" charset="0"/>
                <a:ea typeface="IBM Plex Sans" charset="0"/>
                <a:cs typeface="IBM Plex Sans" charset="0"/>
              </a:defRPr>
            </a:lvl1pPr>
          </a:lstStyle>
          <a:p>
            <a:endParaRPr lang="en-US"/>
          </a:p>
        </p:txBody>
      </p:sp>
      <p:sp>
        <p:nvSpPr>
          <p:cNvPr id="2" name="Title 1"/>
          <p:cNvSpPr>
            <a:spLocks noGrp="1"/>
          </p:cNvSpPr>
          <p:nvPr>
            <p:ph type="title"/>
          </p:nvPr>
        </p:nvSpPr>
        <p:spPr>
          <a:xfrm>
            <a:off x="457201" y="685801"/>
            <a:ext cx="6629400" cy="5257800"/>
          </a:xfrm>
        </p:spPr>
        <p:txBody>
          <a:bodyPr>
            <a:noAutofit/>
          </a:bodyPr>
          <a:lstStyle>
            <a:lvl1pPr>
              <a:defRPr sz="5400" b="0" i="0">
                <a:solidFill>
                  <a:schemeClr val="accent2"/>
                </a:solidFill>
                <a:latin typeface="IBM Plex Sans Light" panose="020B0403050203000203" pitchFamily="34" charset="0"/>
              </a:defRPr>
            </a:lvl1pPr>
          </a:lstStyle>
          <a:p>
            <a:r>
              <a:rPr lang="en-US" dirty="0"/>
              <a:t>Click to edit Master title style</a:t>
            </a:r>
          </a:p>
        </p:txBody>
      </p:sp>
    </p:spTree>
    <p:extLst>
      <p:ext uri="{BB962C8B-B14F-4D97-AF65-F5344CB8AC3E}">
        <p14:creationId xmlns:p14="http://schemas.microsoft.com/office/powerpoint/2010/main" val="41290966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35955898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400800" cy="1371600"/>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7315200" y="0"/>
            <a:ext cx="7315200" cy="82296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5" name="Text Placeholder 13">
            <a:extLst>
              <a:ext uri="{FF2B5EF4-FFF2-40B4-BE49-F238E27FC236}">
                <a16:creationId xmlns:a16="http://schemas.microsoft.com/office/drawing/2014/main" id="{B7FBB4F8-806D-CC46-BD0A-92ADD696761A}"/>
              </a:ext>
            </a:extLst>
          </p:cNvPr>
          <p:cNvSpPr>
            <a:spLocks noGrp="1"/>
          </p:cNvSpPr>
          <p:nvPr>
            <p:ph type="body" sz="quarter" idx="15"/>
          </p:nvPr>
        </p:nvSpPr>
        <p:spPr>
          <a:xfrm>
            <a:off x="457201" y="7315200"/>
            <a:ext cx="6400800" cy="484633"/>
          </a:xfrm>
        </p:spPr>
        <p:txBody>
          <a:bodyPr anchor="b"/>
          <a:lstStyle>
            <a:lvl1pPr>
              <a:spcBef>
                <a:spcPts val="0"/>
              </a:spcBef>
              <a:defRPr sz="800">
                <a:solidFill>
                  <a:schemeClr val="tx1">
                    <a:alpha val="60000"/>
                  </a:schemeClr>
                </a:solidFill>
              </a:defRPr>
            </a:lvl1pPr>
          </a:lstStyle>
          <a:p>
            <a:endParaRPr lang="en-US" dirty="0"/>
          </a:p>
        </p:txBody>
      </p:sp>
      <p:sp>
        <p:nvSpPr>
          <p:cNvPr id="6" name="Text Placeholder 7">
            <a:extLst>
              <a:ext uri="{FF2B5EF4-FFF2-40B4-BE49-F238E27FC236}">
                <a16:creationId xmlns:a16="http://schemas.microsoft.com/office/drawing/2014/main" id="{73EF55C3-02BB-2341-92EA-A7052A3D30BF}"/>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823982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itle, text, half-image">
    <p:spTree>
      <p:nvGrpSpPr>
        <p:cNvPr id="1" name=""/>
        <p:cNvGrpSpPr/>
        <p:nvPr/>
      </p:nvGrpSpPr>
      <p:grpSpPr>
        <a:xfrm>
          <a:off x="0" y="0"/>
          <a:ext cx="0" cy="0"/>
          <a:chOff x="0" y="0"/>
          <a:chExt cx="0" cy="0"/>
        </a:xfrm>
      </p:grpSpPr>
      <p:sp>
        <p:nvSpPr>
          <p:cNvPr id="7" name="Picture Placeholder"/>
          <p:cNvSpPr>
            <a:spLocks noGrp="1"/>
          </p:cNvSpPr>
          <p:nvPr>
            <p:ph type="pic" sz="quarter" idx="14"/>
          </p:nvPr>
        </p:nvSpPr>
        <p:spPr>
          <a:xfrm>
            <a:off x="0" y="0"/>
            <a:ext cx="7315200" cy="82296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2" name="Title"/>
          <p:cNvSpPr>
            <a:spLocks noGrp="1"/>
          </p:cNvSpPr>
          <p:nvPr>
            <p:ph type="title"/>
          </p:nvPr>
        </p:nvSpPr>
        <p:spPr>
          <a:xfrm>
            <a:off x="7772400" y="1033272"/>
            <a:ext cx="6400800" cy="1371600"/>
          </a:xfrm>
        </p:spPr>
        <p:txBody>
          <a:bodyPr/>
          <a:lstStyle>
            <a:lvl1pPr>
              <a:defRPr sz="3200">
                <a:solidFill>
                  <a:schemeClr val="accent1"/>
                </a:solidFill>
              </a:defRPr>
            </a:lvl1pPr>
          </a:lstStyle>
          <a:p>
            <a:r>
              <a:rPr lang="en-US" dirty="0"/>
              <a:t>Click to edit Master title style</a:t>
            </a:r>
          </a:p>
        </p:txBody>
      </p:sp>
      <p:sp>
        <p:nvSpPr>
          <p:cNvPr id="8" name="Text Placeholder"/>
          <p:cNvSpPr>
            <a:spLocks noGrp="1"/>
          </p:cNvSpPr>
          <p:nvPr>
            <p:ph type="body" sz="quarter" idx="13"/>
          </p:nvPr>
        </p:nvSpPr>
        <p:spPr>
          <a:xfrm>
            <a:off x="7772400" y="4114800"/>
            <a:ext cx="6400800" cy="3429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149263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6858000"/>
          </a:xfrm>
        </p:spPr>
        <p:txBody>
          <a:bodyPr/>
          <a:lstStyle>
            <a:lvl1pPr>
              <a:defRPr sz="32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7543800" y="457200"/>
            <a:ext cx="3200400" cy="685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11201400" y="457200"/>
            <a:ext cx="2971800" cy="685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097C9BA2-8A3A-414F-820B-A2CE410426E6}"/>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D4845D26-B81F-4941-A3D3-DA262DD8AEC9}"/>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85083065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rgbClr val="F4F4F4"/>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AEDC85C-0C41-9A45-802A-74370F4DEE19}"/>
              </a:ext>
            </a:extLst>
          </p:cNvPr>
          <p:cNvSpPr>
            <a:spLocks noGrp="1"/>
          </p:cNvSpPr>
          <p:nvPr>
            <p:ph type="body" sz="quarter" idx="15"/>
          </p:nvPr>
        </p:nvSpPr>
        <p:spPr>
          <a:xfrm>
            <a:off x="457201" y="7315200"/>
            <a:ext cx="6400800" cy="484633"/>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EF462FB6-A5D0-CD43-A267-B875C8D47DB3}"/>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8635288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2"/>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F17F64D-D525-7147-A9DE-275830DA931B}"/>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D7629912-E22F-D846-A3D4-7705C5A078E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256375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4]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543799"/>
            <a:ext cx="3200396" cy="2560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89E347B7-65C1-2C9E-AC18-57173972DDC4}"/>
              </a:ext>
            </a:extLst>
          </p:cNvPr>
          <p:cNvSpPr>
            <a:spLocks noGrp="1"/>
          </p:cNvSpPr>
          <p:nvPr>
            <p:ph type="body" sz="quarter" idx="18" hasCustomPrompt="1"/>
          </p:nvPr>
        </p:nvSpPr>
        <p:spPr>
          <a:xfrm>
            <a:off x="457199" y="182880"/>
            <a:ext cx="3200393"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76645927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title, text (split background)">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3200">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accent6"/>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AA3355C4-16A7-CA4A-A9FD-B22C5EA84316}"/>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endParaRPr lang="en-US" dirty="0"/>
          </a:p>
        </p:txBody>
      </p:sp>
      <p:sp>
        <p:nvSpPr>
          <p:cNvPr id="10" name="Text Placeholder 7">
            <a:extLst>
              <a:ext uri="{FF2B5EF4-FFF2-40B4-BE49-F238E27FC236}">
                <a16:creationId xmlns:a16="http://schemas.microsoft.com/office/drawing/2014/main" id="{5EE2F2F1-7F3B-DA49-B83B-6FDAC2A55C55}"/>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26673406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8" name="Text Placeholder 1"/>
          <p:cNvSpPr>
            <a:spLocks noGrp="1"/>
          </p:cNvSpPr>
          <p:nvPr>
            <p:ph type="body" sz="quarter" idx="13"/>
          </p:nvPr>
        </p:nvSpPr>
        <p:spPr>
          <a:xfrm>
            <a:off x="457199" y="2057400"/>
            <a:ext cx="6627571"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77724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00C41D05-2574-424F-BF37-EED40C8676C5}"/>
              </a:ext>
            </a:extLst>
          </p:cNvPr>
          <p:cNvSpPr>
            <a:spLocks noGrp="1"/>
          </p:cNvSpPr>
          <p:nvPr>
            <p:ph type="body" sz="quarter" idx="15"/>
          </p:nvPr>
        </p:nvSpPr>
        <p:spPr>
          <a:xfrm>
            <a:off x="457200" y="7315201"/>
            <a:ext cx="6627570" cy="484632"/>
          </a:xfrm>
        </p:spPr>
        <p:txBody>
          <a:bodyPr anchor="b"/>
          <a:lstStyle>
            <a:lvl1pPr>
              <a:spcBef>
                <a:spcPts val="0"/>
              </a:spcBef>
              <a:defRPr sz="800">
                <a:solidFill>
                  <a:schemeClr val="tx1">
                    <a:alpha val="60000"/>
                  </a:schemeClr>
                </a:solidFill>
              </a:defRPr>
            </a:lvl1pPr>
          </a:lstStyle>
          <a:p>
            <a:endParaRPr lang="en-US" dirty="0"/>
          </a:p>
        </p:txBody>
      </p:sp>
      <p:sp>
        <p:nvSpPr>
          <p:cNvPr id="7" name="Text Placeholder 7">
            <a:extLst>
              <a:ext uri="{FF2B5EF4-FFF2-40B4-BE49-F238E27FC236}">
                <a16:creationId xmlns:a16="http://schemas.microsoft.com/office/drawing/2014/main" id="{F650D656-B33B-764C-83BC-3A8828398AD1}"/>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39083406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3" name="Text Placeholder 13">
            <a:extLst>
              <a:ext uri="{FF2B5EF4-FFF2-40B4-BE49-F238E27FC236}">
                <a16:creationId xmlns:a16="http://schemas.microsoft.com/office/drawing/2014/main" id="{EEC2C9F1-674B-EE42-B988-C3DBD7069B4F}"/>
              </a:ext>
            </a:extLst>
          </p:cNvPr>
          <p:cNvSpPr>
            <a:spLocks noGrp="1"/>
          </p:cNvSpPr>
          <p:nvPr>
            <p:ph type="body" sz="quarter" idx="15"/>
          </p:nvPr>
        </p:nvSpPr>
        <p:spPr>
          <a:xfrm>
            <a:off x="457200" y="7315201"/>
            <a:ext cx="6629395" cy="484632"/>
          </a:xfrm>
        </p:spPr>
        <p:txBody>
          <a:bodyPr anchor="b"/>
          <a:lstStyle>
            <a:lvl1pPr>
              <a:spcBef>
                <a:spcPts val="0"/>
              </a:spcBef>
              <a:defRPr sz="800">
                <a:solidFill>
                  <a:schemeClr val="tx1">
                    <a:alpha val="60000"/>
                  </a:schemeClr>
                </a:solidFill>
              </a:defRPr>
            </a:lvl1pPr>
          </a:lstStyle>
          <a:p>
            <a:endParaRPr lang="en-US" dirty="0"/>
          </a:p>
        </p:txBody>
      </p:sp>
    </p:spTree>
    <p:extLst>
      <p:ext uri="{BB962C8B-B14F-4D97-AF65-F5344CB8AC3E}">
        <p14:creationId xmlns:p14="http://schemas.microsoft.com/office/powerpoint/2010/main" val="606762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accent2"/>
                </a:solidFill>
              </a:defRPr>
            </a:lvl1pPr>
          </a:lstStyle>
          <a:p>
            <a:r>
              <a:rPr lang="en-US" dirty="0"/>
              <a:t>Click to edit Master title style</a:t>
            </a:r>
          </a:p>
        </p:txBody>
      </p:sp>
      <p:sp>
        <p:nvSpPr>
          <p:cNvPr id="8" name="Text Placeholder 1"/>
          <p:cNvSpPr>
            <a:spLocks noGrp="1"/>
          </p:cNvSpPr>
          <p:nvPr>
            <p:ph type="body" sz="quarter" idx="13"/>
          </p:nvPr>
        </p:nvSpPr>
        <p:spPr>
          <a:xfrm>
            <a:off x="457199" y="2057400"/>
            <a:ext cx="6627571" cy="5486400"/>
          </a:xfrm>
        </p:spPr>
        <p:txBody>
          <a:bodyPr/>
          <a:lstStyle>
            <a:lvl1pPr>
              <a:defRPr b="0" i="0">
                <a:solidFill>
                  <a:schemeClr val="accent2"/>
                </a:solidFill>
                <a:latin typeface="IBM Plex Sans Medm" panose="020B05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7772400" y="2057400"/>
            <a:ext cx="6400800" cy="5486400"/>
          </a:xfrm>
        </p:spPr>
        <p:txBody>
          <a:bodyPr/>
          <a:lstStyle>
            <a:lvl1pPr>
              <a:defRPr b="0" i="0">
                <a:solidFill>
                  <a:schemeClr val="accent2"/>
                </a:solidFill>
                <a:latin typeface="IBM Plex Sans Medm" panose="020B05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680DA01E-7A84-9E4A-A80A-B4975F1B1D15}"/>
              </a:ext>
            </a:extLst>
          </p:cNvPr>
          <p:cNvSpPr>
            <a:spLocks noGrp="1"/>
          </p:cNvSpPr>
          <p:nvPr>
            <p:ph type="body" sz="quarter" idx="15"/>
          </p:nvPr>
        </p:nvSpPr>
        <p:spPr>
          <a:xfrm>
            <a:off x="457200" y="7315201"/>
            <a:ext cx="6627570" cy="484632"/>
          </a:xfrm>
        </p:spPr>
        <p:txBody>
          <a:bodyPr anchor="b"/>
          <a:lstStyle>
            <a:lvl1pPr>
              <a:spcBef>
                <a:spcPts val="0"/>
              </a:spcBef>
              <a:defRPr sz="800">
                <a:solidFill>
                  <a:schemeClr val="tx1">
                    <a:alpha val="60000"/>
                  </a:schemeClr>
                </a:solidFill>
              </a:defRPr>
            </a:lvl1pPr>
          </a:lstStyle>
          <a:p>
            <a:endParaRPr lang="en-US" dirty="0"/>
          </a:p>
        </p:txBody>
      </p:sp>
      <p:sp>
        <p:nvSpPr>
          <p:cNvPr id="7" name="Text Placeholder 7">
            <a:extLst>
              <a:ext uri="{FF2B5EF4-FFF2-40B4-BE49-F238E27FC236}">
                <a16:creationId xmlns:a16="http://schemas.microsoft.com/office/drawing/2014/main" id="{03BD1A09-4BBB-F143-96C8-AEF7E217364B}"/>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415225724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dirty="0"/>
              <a:t>Click to edit Master title style</a:t>
            </a:r>
          </a:p>
        </p:txBody>
      </p:sp>
      <p:sp>
        <p:nvSpPr>
          <p:cNvPr id="7" name="Content Placeholde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dirty="0"/>
              <a:t>Click to edit Master text styles</a:t>
            </a:r>
          </a:p>
        </p:txBody>
      </p:sp>
      <p:sp>
        <p:nvSpPr>
          <p:cNvPr id="6" name="Text Placeholder"/>
          <p:cNvSpPr>
            <a:spLocks noGrp="1"/>
          </p:cNvSpPr>
          <p:nvPr>
            <p:ph type="body" sz="quarter" idx="12"/>
          </p:nvPr>
        </p:nvSpPr>
        <p:spPr>
          <a:xfrm>
            <a:off x="77724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559DF287-389F-FF47-8DAD-CFD04EAFC2A0}"/>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endParaRPr lang="en-US" dirty="0"/>
          </a:p>
        </p:txBody>
      </p:sp>
      <p:sp>
        <p:nvSpPr>
          <p:cNvPr id="8" name="Text Placeholder 7">
            <a:extLst>
              <a:ext uri="{FF2B5EF4-FFF2-40B4-BE49-F238E27FC236}">
                <a16:creationId xmlns:a16="http://schemas.microsoft.com/office/drawing/2014/main" id="{FB175C7E-E395-EF4F-9191-C6C7A0DD2F34}"/>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45329481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801"/>
            <a:ext cx="6629401" cy="1143000"/>
          </a:xfrm>
        </p:spPr>
        <p:txBody>
          <a:bodyPr>
            <a:noAutofit/>
          </a:bodyPr>
          <a:lstStyle>
            <a:lvl1pPr>
              <a:defRPr sz="3200"/>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6629400" cy="5257800"/>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3"/>
          </p:nvPr>
        </p:nvSpPr>
        <p:spPr>
          <a:xfrm>
            <a:off x="7315200" y="2057401"/>
            <a:ext cx="6858000" cy="52578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F3C19568-9707-8E44-9A58-5D57E1C1257F}"/>
              </a:ext>
            </a:extLst>
          </p:cNvPr>
          <p:cNvSpPr>
            <a:spLocks noGrp="1"/>
          </p:cNvSpPr>
          <p:nvPr>
            <p:ph type="body" sz="quarter" idx="15"/>
          </p:nvPr>
        </p:nvSpPr>
        <p:spPr>
          <a:xfrm>
            <a:off x="457200" y="7315201"/>
            <a:ext cx="6629400" cy="484632"/>
          </a:xfrm>
        </p:spPr>
        <p:txBody>
          <a:bodyPr anchor="b"/>
          <a:lstStyle>
            <a:lvl1pPr>
              <a:spcBef>
                <a:spcPts val="0"/>
              </a:spcBef>
              <a:defRPr sz="800">
                <a:solidFill>
                  <a:schemeClr val="tx1">
                    <a:alpha val="60000"/>
                  </a:schemeClr>
                </a:solidFill>
              </a:defRPr>
            </a:lvl1pPr>
          </a:lstStyle>
          <a:p>
            <a:endParaRPr lang="en-US" dirty="0"/>
          </a:p>
        </p:txBody>
      </p:sp>
      <p:sp>
        <p:nvSpPr>
          <p:cNvPr id="6" name="Text Placeholder 7">
            <a:extLst>
              <a:ext uri="{FF2B5EF4-FFF2-40B4-BE49-F238E27FC236}">
                <a16:creationId xmlns:a16="http://schemas.microsoft.com/office/drawing/2014/main" id="{19480520-FF88-D541-AFA0-2BEEE939C6BB}"/>
              </a:ext>
            </a:extLst>
          </p:cNvPr>
          <p:cNvSpPr>
            <a:spLocks noGrp="1"/>
          </p:cNvSpPr>
          <p:nvPr>
            <p:ph type="body" sz="quarter" idx="16"/>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34838317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3-10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2057401"/>
            <a:ext cx="6583680" cy="5257800"/>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1"/>
            <a:ext cx="6583680" cy="5257800"/>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1" name="Text Placeholder 7">
            <a:extLst>
              <a:ext uri="{FF2B5EF4-FFF2-40B4-BE49-F238E27FC236}">
                <a16:creationId xmlns:a16="http://schemas.microsoft.com/office/drawing/2014/main" id="{BC069F48-43ED-CA45-87B1-6893917B2248}"/>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2" name="Picture 11">
            <a:extLst>
              <a:ext uri="{FF2B5EF4-FFF2-40B4-BE49-F238E27FC236}">
                <a16:creationId xmlns:a16="http://schemas.microsoft.com/office/drawing/2014/main" id="{A46DADB7-9116-D44C-B0C5-BF83EFE193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333802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p:txBody>
          <a:bodyPr>
            <a:noAutofit/>
          </a:bodyPr>
          <a:lstStyle/>
          <a:p>
            <a:r>
              <a:rPr lang="en-US"/>
              <a:t>Click to edit Master title style</a:t>
            </a:r>
            <a:endParaRPr lang="en-US" dirty="0"/>
          </a:p>
        </p:txBody>
      </p:sp>
      <p:sp>
        <p:nvSpPr>
          <p:cNvPr id="3" name="Content Placeholder 2"/>
          <p:cNvSpPr>
            <a:spLocks noGrp="1"/>
          </p:cNvSpPr>
          <p:nvPr>
            <p:ph idx="1"/>
          </p:nvPr>
        </p:nvSpPr>
        <p:spPr>
          <a:xfrm>
            <a:off x="457200" y="2057401"/>
            <a:ext cx="6583680" cy="5257800"/>
          </a:xfrm>
          <a:prstGeom prst="rect">
            <a:avLst/>
          </a:prstGeom>
        </p:spPr>
        <p:txBody>
          <a:bodyPr tIns="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543800" y="2057401"/>
            <a:ext cx="6583680" cy="5257800"/>
          </a:xfrm>
          <a:prstGeom prst="rect">
            <a:avLst/>
          </a:prstGeom>
        </p:spPr>
        <p:txBody>
          <a:bodyPr tIns="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23"/>
          <p:cNvSpPr>
            <a:spLocks noGrp="1"/>
          </p:cNvSpPr>
          <p:nvPr>
            <p:ph type="body" sz="quarter" idx="14" hasCustomPrompt="1"/>
          </p:nvPr>
        </p:nvSpPr>
        <p:spPr>
          <a:xfrm>
            <a:off x="457200" y="7342632"/>
            <a:ext cx="6675120" cy="457200"/>
          </a:xfrm>
          <a:prstGeom prst="rect">
            <a:avLst/>
          </a:prstGeo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9" name="Text Placeholder 7">
            <a:extLst>
              <a:ext uri="{FF2B5EF4-FFF2-40B4-BE49-F238E27FC236}">
                <a16:creationId xmlns:a16="http://schemas.microsoft.com/office/drawing/2014/main" id="{085999F0-5493-EE46-A14A-996411107FE8}"/>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pic>
        <p:nvPicPr>
          <p:cNvPr id="11" name="Picture 10">
            <a:extLst>
              <a:ext uri="{FF2B5EF4-FFF2-40B4-BE49-F238E27FC236}">
                <a16:creationId xmlns:a16="http://schemas.microsoft.com/office/drawing/2014/main" id="{95083B49-F1CF-0F47-9FA2-F41A138F3EE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Tree>
    <p:extLst>
      <p:ext uri="{BB962C8B-B14F-4D97-AF65-F5344CB8AC3E}">
        <p14:creationId xmlns:p14="http://schemas.microsoft.com/office/powerpoint/2010/main" val="75239100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2-10_Title and Content">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0FB165-AEB9-0F42-A789-B566B629EF7F}"/>
              </a:ext>
            </a:extLst>
          </p:cNvPr>
          <p:cNvSpPr/>
          <p:nvPr userDrawn="1"/>
        </p:nvSpPr>
        <p:spPr bwMode="auto">
          <a:xfrm>
            <a:off x="7315200" y="0"/>
            <a:ext cx="7315200" cy="8229600"/>
          </a:xfrm>
          <a:prstGeom prst="rect">
            <a:avLst/>
          </a:prstGeom>
          <a:solidFill>
            <a:srgbClr val="E0E0E0"/>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mn-lt"/>
            </a:endParaRPr>
          </a:p>
        </p:txBody>
      </p:sp>
      <p:sp>
        <p:nvSpPr>
          <p:cNvPr id="2" name="Title 1"/>
          <p:cNvSpPr>
            <a:spLocks noGrp="1"/>
          </p:cNvSpPr>
          <p:nvPr>
            <p:ph type="title"/>
          </p:nvPr>
        </p:nvSpPr>
        <p:spPr>
          <a:xfrm>
            <a:off x="457200" y="685800"/>
            <a:ext cx="6583679" cy="1371600"/>
          </a:xfrm>
        </p:spPr>
        <p:txBody>
          <a:bodyPr>
            <a:noAutofit/>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457200" y="2057400"/>
            <a:ext cx="6583680" cy="5257800"/>
          </a:xfrm>
        </p:spPr>
        <p:txBody>
          <a:bodyPr tIns="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7772400" y="2057400"/>
            <a:ext cx="6355080" cy="5257800"/>
          </a:xfrm>
        </p:spPr>
        <p:txBody>
          <a:bodyPr tIns="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3"/>
          <p:cNvSpPr>
            <a:spLocks noGrp="1"/>
          </p:cNvSpPr>
          <p:nvPr>
            <p:ph type="body" sz="quarter" idx="14" hasCustomPrompt="1"/>
          </p:nvPr>
        </p:nvSpPr>
        <p:spPr>
          <a:xfrm>
            <a:off x="457199" y="7342632"/>
            <a:ext cx="6629395" cy="457200"/>
          </a:xfrm>
        </p:spPr>
        <p:txBody>
          <a:bodyPr tIns="0" anchor="b"/>
          <a:lstStyle>
            <a:lvl1pPr>
              <a:defRPr sz="800" b="0">
                <a:solidFill>
                  <a:schemeClr val="tx1">
                    <a:alpha val="60000"/>
                  </a:schemeClr>
                </a:solidFill>
              </a:defRPr>
            </a:lvl1pPr>
            <a:lvl2pPr>
              <a:defRPr sz="900"/>
            </a:lvl2pPr>
            <a:lvl3pPr>
              <a:defRPr sz="900"/>
            </a:lvl3pPr>
            <a:lvl4pPr>
              <a:defRPr sz="900"/>
            </a:lvl4pPr>
            <a:lvl5pPr>
              <a:defRPr sz="900"/>
            </a:lvl5pPr>
          </a:lstStyle>
          <a:p>
            <a:pPr lvl="0"/>
            <a:r>
              <a:rPr lang="en-US" dirty="0"/>
              <a:t>Source: Edit source here</a:t>
            </a:r>
          </a:p>
        </p:txBody>
      </p:sp>
      <p:pic>
        <p:nvPicPr>
          <p:cNvPr id="18" name="Picture 17">
            <a:extLst>
              <a:ext uri="{FF2B5EF4-FFF2-40B4-BE49-F238E27FC236}">
                <a16:creationId xmlns:a16="http://schemas.microsoft.com/office/drawing/2014/main" id="{4B552C22-65F2-E74B-8A49-4094628086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10" name="Text Placeholder 7">
            <a:extLst>
              <a:ext uri="{FF2B5EF4-FFF2-40B4-BE49-F238E27FC236}">
                <a16:creationId xmlns:a16="http://schemas.microsoft.com/office/drawing/2014/main" id="{C1C11919-03B9-604D-B0F9-410EBC4BCB21}"/>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324162697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8_Divider">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7315200" y="0"/>
            <a:ext cx="7315200" cy="8229600"/>
          </a:xfrm>
        </p:spPr>
        <p:txBody>
          <a:bodyPr/>
          <a:lstStyle>
            <a:lvl1pPr>
              <a:defRPr>
                <a:latin typeface="IBM Plex Sans" charset="0"/>
                <a:ea typeface="IBM Plex Sans" charset="0"/>
                <a:cs typeface="IBM Plex Sans" charset="0"/>
              </a:defRPr>
            </a:lvl1pPr>
          </a:lstStyle>
          <a:p>
            <a:endParaRPr lang="en-US"/>
          </a:p>
        </p:txBody>
      </p:sp>
      <p:sp>
        <p:nvSpPr>
          <p:cNvPr id="2" name="Title 1"/>
          <p:cNvSpPr>
            <a:spLocks noGrp="1"/>
          </p:cNvSpPr>
          <p:nvPr>
            <p:ph type="title"/>
          </p:nvPr>
        </p:nvSpPr>
        <p:spPr>
          <a:xfrm>
            <a:off x="457201" y="685800"/>
            <a:ext cx="6583679" cy="3019300"/>
          </a:xfrm>
        </p:spPr>
        <p:txBody>
          <a:bodyPr>
            <a:noAutofit/>
          </a:bodyPr>
          <a:lstStyle>
            <a:lvl1pPr>
              <a:defRPr sz="5400" b="0" i="0">
                <a:solidFill>
                  <a:schemeClr val="accent2"/>
                </a:solidFill>
                <a:latin typeface="IBM Plex Sans Light" panose="020B0403050203000203" pitchFamily="34" charset="0"/>
              </a:defRPr>
            </a:lvl1pPr>
          </a:lstStyle>
          <a:p>
            <a:r>
              <a:rPr lang="en-US" dirty="0"/>
              <a:t>Click to edit Master title style</a:t>
            </a:r>
          </a:p>
        </p:txBody>
      </p:sp>
      <p:sp>
        <p:nvSpPr>
          <p:cNvPr id="6" name="Content Placeholder 2">
            <a:extLst>
              <a:ext uri="{FF2B5EF4-FFF2-40B4-BE49-F238E27FC236}">
                <a16:creationId xmlns:a16="http://schemas.microsoft.com/office/drawing/2014/main" id="{647D0886-36E3-4849-BE56-B5CD912ABB09}"/>
              </a:ext>
            </a:extLst>
          </p:cNvPr>
          <p:cNvSpPr>
            <a:spLocks noGrp="1"/>
          </p:cNvSpPr>
          <p:nvPr>
            <p:ph idx="1"/>
          </p:nvPr>
        </p:nvSpPr>
        <p:spPr>
          <a:xfrm>
            <a:off x="457200" y="4114800"/>
            <a:ext cx="6583680" cy="3520440"/>
          </a:xfrm>
          <a:prstGeom prst="rect">
            <a:avLst/>
          </a:prstGeom>
        </p:spPr>
        <p:txBody>
          <a:bodyPr tIns="0">
            <a:noAutofit/>
          </a:bodyPr>
          <a:lstStyle>
            <a:lvl1pPr>
              <a:defRPr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3">
            <a:extLst>
              <a:ext uri="{FF2B5EF4-FFF2-40B4-BE49-F238E27FC236}">
                <a16:creationId xmlns:a16="http://schemas.microsoft.com/office/drawing/2014/main" id="{BDB2C1B9-C605-DD43-9FD0-52F1A1A98F9C}"/>
              </a:ext>
            </a:extLst>
          </p:cNvPr>
          <p:cNvSpPr>
            <a:spLocks noGrp="1"/>
          </p:cNvSpPr>
          <p:nvPr>
            <p:ph type="body" sz="quarter" idx="15"/>
          </p:nvPr>
        </p:nvSpPr>
        <p:spPr>
          <a:xfrm>
            <a:off x="457200" y="7315201"/>
            <a:ext cx="6583679" cy="484632"/>
          </a:xfrm>
        </p:spPr>
        <p:txBody>
          <a:bodyPr anchor="b"/>
          <a:lstStyle>
            <a:lvl1pPr>
              <a:spcBef>
                <a:spcPts val="0"/>
              </a:spcBef>
              <a:defRPr sz="800">
                <a:solidFill>
                  <a:schemeClr val="tx1">
                    <a:alpha val="60000"/>
                  </a:schemeClr>
                </a:solidFill>
              </a:defRPr>
            </a:lvl1pPr>
          </a:lstStyle>
          <a:p>
            <a:endParaRPr lang="en-US" dirty="0"/>
          </a:p>
        </p:txBody>
      </p:sp>
      <p:sp>
        <p:nvSpPr>
          <p:cNvPr id="9" name="Text Placeholder 7">
            <a:extLst>
              <a:ext uri="{FF2B5EF4-FFF2-40B4-BE49-F238E27FC236}">
                <a16:creationId xmlns:a16="http://schemas.microsoft.com/office/drawing/2014/main" id="{9E80AE5E-2191-4B4F-BB27-02A11E7A7524}"/>
              </a:ext>
            </a:extLst>
          </p:cNvPr>
          <p:cNvSpPr>
            <a:spLocks noGrp="1"/>
          </p:cNvSpPr>
          <p:nvPr>
            <p:ph type="body" sz="quarter" idx="13"/>
          </p:nvPr>
        </p:nvSpPr>
        <p:spPr>
          <a:xfrm>
            <a:off x="457200" y="228600"/>
            <a:ext cx="6629400" cy="228600"/>
          </a:xfrm>
        </p:spPr>
        <p:txBody>
          <a:bodyPr lIns="0" tIns="0" rIns="0" bIns="0">
            <a:noAutofit/>
          </a:bodyPr>
          <a:lstStyle>
            <a:lvl1pPr marL="0" indent="0">
              <a:lnSpc>
                <a:spcPct val="100000"/>
              </a:lnSpc>
              <a:spcBef>
                <a:spcPts val="0"/>
              </a:spcBef>
              <a:spcAft>
                <a:spcPts val="1400"/>
              </a:spcAft>
              <a:buNone/>
              <a:defRPr sz="1000" b="0" i="0">
                <a:solidFill>
                  <a:srgbClr val="001141"/>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Master text styles</a:t>
            </a:r>
          </a:p>
        </p:txBody>
      </p:sp>
    </p:spTree>
    <p:extLst>
      <p:ext uri="{BB962C8B-B14F-4D97-AF65-F5344CB8AC3E}">
        <p14:creationId xmlns:p14="http://schemas.microsoft.com/office/powerpoint/2010/main" val="16771374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slideLayout" Target="../slideLayouts/slideLayout81.xml"/><Relationship Id="rId39" Type="http://schemas.openxmlformats.org/officeDocument/2006/relationships/slideLayout" Target="../slideLayouts/slideLayout94.xml"/><Relationship Id="rId21" Type="http://schemas.openxmlformats.org/officeDocument/2006/relationships/slideLayout" Target="../slideLayouts/slideLayout76.xml"/><Relationship Id="rId34" Type="http://schemas.openxmlformats.org/officeDocument/2006/relationships/slideLayout" Target="../slideLayouts/slideLayout89.xml"/><Relationship Id="rId42" Type="http://schemas.openxmlformats.org/officeDocument/2006/relationships/slideLayout" Target="../slideLayouts/slideLayout97.xml"/><Relationship Id="rId47" Type="http://schemas.openxmlformats.org/officeDocument/2006/relationships/slideLayout" Target="../slideLayouts/slideLayout102.xml"/><Relationship Id="rId50" Type="http://schemas.openxmlformats.org/officeDocument/2006/relationships/slideLayout" Target="../slideLayouts/slideLayout105.xml"/><Relationship Id="rId55" Type="http://schemas.openxmlformats.org/officeDocument/2006/relationships/slideLayout" Target="../slideLayouts/slideLayout110.xml"/><Relationship Id="rId63" Type="http://schemas.openxmlformats.org/officeDocument/2006/relationships/theme" Target="../theme/theme10.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9" Type="http://schemas.openxmlformats.org/officeDocument/2006/relationships/slideLayout" Target="../slideLayouts/slideLayout84.xml"/><Relationship Id="rId11" Type="http://schemas.openxmlformats.org/officeDocument/2006/relationships/slideLayout" Target="../slideLayouts/slideLayout66.xml"/><Relationship Id="rId24" Type="http://schemas.openxmlformats.org/officeDocument/2006/relationships/slideLayout" Target="../slideLayouts/slideLayout79.xml"/><Relationship Id="rId32" Type="http://schemas.openxmlformats.org/officeDocument/2006/relationships/slideLayout" Target="../slideLayouts/slideLayout87.xml"/><Relationship Id="rId37" Type="http://schemas.openxmlformats.org/officeDocument/2006/relationships/slideLayout" Target="../slideLayouts/slideLayout92.xml"/><Relationship Id="rId40" Type="http://schemas.openxmlformats.org/officeDocument/2006/relationships/slideLayout" Target="../slideLayouts/slideLayout95.xml"/><Relationship Id="rId45" Type="http://schemas.openxmlformats.org/officeDocument/2006/relationships/slideLayout" Target="../slideLayouts/slideLayout100.xml"/><Relationship Id="rId53" Type="http://schemas.openxmlformats.org/officeDocument/2006/relationships/slideLayout" Target="../slideLayouts/slideLayout108.xml"/><Relationship Id="rId58" Type="http://schemas.openxmlformats.org/officeDocument/2006/relationships/slideLayout" Target="../slideLayouts/slideLayout113.xml"/><Relationship Id="rId5" Type="http://schemas.openxmlformats.org/officeDocument/2006/relationships/slideLayout" Target="../slideLayouts/slideLayout60.xml"/><Relationship Id="rId61" Type="http://schemas.openxmlformats.org/officeDocument/2006/relationships/slideLayout" Target="../slideLayouts/slideLayout116.xml"/><Relationship Id="rId19" Type="http://schemas.openxmlformats.org/officeDocument/2006/relationships/slideLayout" Target="../slideLayouts/slideLayout74.xml"/><Relationship Id="rId14" Type="http://schemas.openxmlformats.org/officeDocument/2006/relationships/slideLayout" Target="../slideLayouts/slideLayout69.xml"/><Relationship Id="rId22" Type="http://schemas.openxmlformats.org/officeDocument/2006/relationships/slideLayout" Target="../slideLayouts/slideLayout77.xml"/><Relationship Id="rId27" Type="http://schemas.openxmlformats.org/officeDocument/2006/relationships/slideLayout" Target="../slideLayouts/slideLayout82.xml"/><Relationship Id="rId30" Type="http://schemas.openxmlformats.org/officeDocument/2006/relationships/slideLayout" Target="../slideLayouts/slideLayout85.xml"/><Relationship Id="rId35" Type="http://schemas.openxmlformats.org/officeDocument/2006/relationships/slideLayout" Target="../slideLayouts/slideLayout90.xml"/><Relationship Id="rId43" Type="http://schemas.openxmlformats.org/officeDocument/2006/relationships/slideLayout" Target="../slideLayouts/slideLayout98.xml"/><Relationship Id="rId48" Type="http://schemas.openxmlformats.org/officeDocument/2006/relationships/slideLayout" Target="../slideLayouts/slideLayout103.xml"/><Relationship Id="rId56" Type="http://schemas.openxmlformats.org/officeDocument/2006/relationships/slideLayout" Target="../slideLayouts/slideLayout111.xml"/><Relationship Id="rId64" Type="http://schemas.openxmlformats.org/officeDocument/2006/relationships/image" Target="../media/image1.png"/><Relationship Id="rId8" Type="http://schemas.openxmlformats.org/officeDocument/2006/relationships/slideLayout" Target="../slideLayouts/slideLayout63.xml"/><Relationship Id="rId51" Type="http://schemas.openxmlformats.org/officeDocument/2006/relationships/slideLayout" Target="../slideLayouts/slideLayout106.xml"/><Relationship Id="rId3" Type="http://schemas.openxmlformats.org/officeDocument/2006/relationships/slideLayout" Target="../slideLayouts/slideLayout58.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slideLayout" Target="../slideLayouts/slideLayout80.xml"/><Relationship Id="rId33" Type="http://schemas.openxmlformats.org/officeDocument/2006/relationships/slideLayout" Target="../slideLayouts/slideLayout88.xml"/><Relationship Id="rId38" Type="http://schemas.openxmlformats.org/officeDocument/2006/relationships/slideLayout" Target="../slideLayouts/slideLayout93.xml"/><Relationship Id="rId46" Type="http://schemas.openxmlformats.org/officeDocument/2006/relationships/slideLayout" Target="../slideLayouts/slideLayout101.xml"/><Relationship Id="rId59" Type="http://schemas.openxmlformats.org/officeDocument/2006/relationships/slideLayout" Target="../slideLayouts/slideLayout114.xml"/><Relationship Id="rId20" Type="http://schemas.openxmlformats.org/officeDocument/2006/relationships/slideLayout" Target="../slideLayouts/slideLayout75.xml"/><Relationship Id="rId41" Type="http://schemas.openxmlformats.org/officeDocument/2006/relationships/slideLayout" Target="../slideLayouts/slideLayout96.xml"/><Relationship Id="rId54" Type="http://schemas.openxmlformats.org/officeDocument/2006/relationships/slideLayout" Target="../slideLayouts/slideLayout109.xml"/><Relationship Id="rId62" Type="http://schemas.openxmlformats.org/officeDocument/2006/relationships/slideLayout" Target="../slideLayouts/slideLayout11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5" Type="http://schemas.openxmlformats.org/officeDocument/2006/relationships/slideLayout" Target="../slideLayouts/slideLayout70.xml"/><Relationship Id="rId23" Type="http://schemas.openxmlformats.org/officeDocument/2006/relationships/slideLayout" Target="../slideLayouts/slideLayout78.xml"/><Relationship Id="rId28" Type="http://schemas.openxmlformats.org/officeDocument/2006/relationships/slideLayout" Target="../slideLayouts/slideLayout83.xml"/><Relationship Id="rId36" Type="http://schemas.openxmlformats.org/officeDocument/2006/relationships/slideLayout" Target="../slideLayouts/slideLayout91.xml"/><Relationship Id="rId49" Type="http://schemas.openxmlformats.org/officeDocument/2006/relationships/slideLayout" Target="../slideLayouts/slideLayout104.xml"/><Relationship Id="rId57" Type="http://schemas.openxmlformats.org/officeDocument/2006/relationships/slideLayout" Target="../slideLayouts/slideLayout112.xml"/><Relationship Id="rId10" Type="http://schemas.openxmlformats.org/officeDocument/2006/relationships/slideLayout" Target="../slideLayouts/slideLayout65.xml"/><Relationship Id="rId31" Type="http://schemas.openxmlformats.org/officeDocument/2006/relationships/slideLayout" Target="../slideLayouts/slideLayout86.xml"/><Relationship Id="rId44" Type="http://schemas.openxmlformats.org/officeDocument/2006/relationships/slideLayout" Target="../slideLayouts/slideLayout99.xml"/><Relationship Id="rId52" Type="http://schemas.openxmlformats.org/officeDocument/2006/relationships/slideLayout" Target="../slideLayouts/slideLayout107.xml"/><Relationship Id="rId60" Type="http://schemas.openxmlformats.org/officeDocument/2006/relationships/slideLayout" Target="../slideLayouts/slideLayout11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1.png"/><Relationship Id="rId4" Type="http://schemas.openxmlformats.org/officeDocument/2006/relationships/slideLayout" Target="../slideLayouts/slideLayout9.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3.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1.pn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5.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image" Target="../media/image1.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8.xml"/><Relationship Id="rId7" Type="http://schemas.openxmlformats.org/officeDocument/2006/relationships/image" Target="../media/image1.png"/><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theme" Target="../theme/theme7.xml"/><Relationship Id="rId5" Type="http://schemas.openxmlformats.org/officeDocument/2006/relationships/slideLayout" Target="../slideLayouts/slideLayout40.xml"/><Relationship Id="rId4" Type="http://schemas.openxmlformats.org/officeDocument/2006/relationships/slideLayout" Target="../slideLayouts/slideLayout39.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3.xml"/><Relationship Id="rId7" Type="http://schemas.openxmlformats.org/officeDocument/2006/relationships/theme" Target="../theme/theme8.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image" Target="../media/image1.png"/><Relationship Id="rId5" Type="http://schemas.openxmlformats.org/officeDocument/2006/relationships/slideLayout" Target="../slideLayouts/slideLayout51.xml"/><Relationship Id="rId10" Type="http://schemas.openxmlformats.org/officeDocument/2006/relationships/theme" Target="../theme/theme9.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GB"/>
              <a:t>Click to edit Master title style</a:t>
            </a:r>
            <a:endParaRPr lang="en-US" dirty="0"/>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846479880"/>
      </p:ext>
    </p:extLst>
  </p:cSld>
  <p:clrMap bg1="dk1" tx1="lt1" bg2="dk2" tx2="lt2" accent1="accent1" accent2="accent2" accent3="accent3" accent4="accent4" accent5="accent5" accent6="accent6" hlink="hlink" folHlink="folHlink"/>
  <p:sldLayoutIdLst>
    <p:sldLayoutId id="2147484128" r:id="rId1"/>
    <p:sldLayoutId id="2147484129" r:id="rId2"/>
    <p:sldLayoutId id="2147484130" r:id="rId3"/>
    <p:sldLayoutId id="2147484133" r:id="rId4"/>
    <p:sldLayoutId id="2147484132"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6629395" cy="71628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200"/>
            <a:ext cx="6400797" cy="716279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64">
            <a:extLst>
              <a:ext uri="{28A0092B-C50C-407E-A947-70E740481C1C}">
                <a14:useLocalDpi xmlns:a14="http://schemas.microsoft.com/office/drawing/2010/main" val="0"/>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8" y="-76199"/>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1"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1" y="5143289"/>
              <a:ext cx="8492338" cy="98033"/>
              <a:chOff x="326211" y="5111418"/>
              <a:chExt cx="8492338"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1" y="5187632"/>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6"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5"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430783"/>
              <a:chOff x="-109730" y="313734"/>
              <a:chExt cx="124556" cy="4430783"/>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744517"/>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428901"/>
              <a:chOff x="-149362" y="307384"/>
              <a:chExt cx="119748" cy="4428901"/>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736285"/>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302182263"/>
      </p:ext>
    </p:extLst>
  </p:cSld>
  <p:clrMap bg1="dk1" tx1="lt1" bg2="dk2" tx2="lt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 id="2147484225" r:id="rId12"/>
    <p:sldLayoutId id="2147484226" r:id="rId13"/>
    <p:sldLayoutId id="2147484227" r:id="rId14"/>
    <p:sldLayoutId id="2147484228" r:id="rId15"/>
    <p:sldLayoutId id="2147484229" r:id="rId16"/>
    <p:sldLayoutId id="2147484230" r:id="rId17"/>
    <p:sldLayoutId id="2147484231" r:id="rId18"/>
    <p:sldLayoutId id="2147484232" r:id="rId19"/>
    <p:sldLayoutId id="2147484233" r:id="rId20"/>
    <p:sldLayoutId id="2147484234" r:id="rId21"/>
    <p:sldLayoutId id="2147484235" r:id="rId22"/>
    <p:sldLayoutId id="2147484236" r:id="rId23"/>
    <p:sldLayoutId id="2147484237" r:id="rId24"/>
    <p:sldLayoutId id="2147484238" r:id="rId25"/>
    <p:sldLayoutId id="2147484239" r:id="rId26"/>
    <p:sldLayoutId id="2147484240" r:id="rId27"/>
    <p:sldLayoutId id="2147484241" r:id="rId28"/>
    <p:sldLayoutId id="2147484242" r:id="rId29"/>
    <p:sldLayoutId id="2147484243" r:id="rId30"/>
    <p:sldLayoutId id="2147484244" r:id="rId31"/>
    <p:sldLayoutId id="2147484245" r:id="rId32"/>
    <p:sldLayoutId id="2147484246" r:id="rId33"/>
    <p:sldLayoutId id="2147484247" r:id="rId34"/>
    <p:sldLayoutId id="2147484248" r:id="rId35"/>
    <p:sldLayoutId id="2147484249" r:id="rId36"/>
    <p:sldLayoutId id="2147484250" r:id="rId37"/>
    <p:sldLayoutId id="2147484251" r:id="rId38"/>
    <p:sldLayoutId id="2147484252" r:id="rId39"/>
    <p:sldLayoutId id="2147484253" r:id="rId40"/>
    <p:sldLayoutId id="2147484254" r:id="rId41"/>
    <p:sldLayoutId id="2147484255" r:id="rId42"/>
    <p:sldLayoutId id="2147484256" r:id="rId43"/>
    <p:sldLayoutId id="2147484257" r:id="rId44"/>
    <p:sldLayoutId id="2147484258" r:id="rId45"/>
    <p:sldLayoutId id="2147484259" r:id="rId46"/>
    <p:sldLayoutId id="2147484260" r:id="rId47"/>
    <p:sldLayoutId id="2147484261" r:id="rId48"/>
    <p:sldLayoutId id="2147484262" r:id="rId49"/>
    <p:sldLayoutId id="2147484263" r:id="rId50"/>
    <p:sldLayoutId id="2147484264" r:id="rId51"/>
    <p:sldLayoutId id="2147484265" r:id="rId52"/>
    <p:sldLayoutId id="2147484266" r:id="rId53"/>
    <p:sldLayoutId id="2147484267" r:id="rId54"/>
    <p:sldLayoutId id="2147484268" r:id="rId55"/>
    <p:sldLayoutId id="2147484269" r:id="rId56"/>
    <p:sldLayoutId id="2147484270" r:id="rId57"/>
    <p:sldLayoutId id="2147484271" r:id="rId58"/>
    <p:sldLayoutId id="2147484272" r:id="rId59"/>
    <p:sldLayoutId id="2147484273" r:id="rId60"/>
    <p:sldLayoutId id="2147484274" r:id="rId61"/>
    <p:sldLayoutId id="2147484275" r:id="rId62"/>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8928">
          <p15:clr>
            <a:srgbClr val="F26B43"/>
          </p15:clr>
        </p15:guide>
        <p15:guide id="4" orient="horz" pos="4800">
          <p15:clr>
            <a:srgbClr val="F26B43"/>
          </p15:clr>
        </p15:guide>
        <p15:guide id="5" orient="horz" pos="5088">
          <p15:clr>
            <a:srgbClr val="F26B43"/>
          </p15:clr>
        </p15:guide>
        <p15:guide id="6" pos="4608">
          <p15:clr>
            <a:srgbClr val="547EBF"/>
          </p15:clr>
        </p15:guide>
        <p15:guide id="7" pos="4464">
          <p15:clr>
            <a:srgbClr val="F26B43"/>
          </p15:clr>
        </p15:guide>
        <p15:guide id="8" pos="2304">
          <p15:clr>
            <a:srgbClr val="547EBF"/>
          </p15:clr>
        </p15:guide>
        <p15:guide id="9" pos="4752">
          <p15:clr>
            <a:srgbClr val="F26B43"/>
          </p15:clr>
        </p15:guide>
        <p15:guide id="10" pos="2160">
          <p15:clr>
            <a:srgbClr val="F26B43"/>
          </p15:clr>
        </p15:guide>
        <p15:guide id="11" pos="2448">
          <p15:clr>
            <a:srgbClr val="F26B43"/>
          </p15:clr>
        </p15:guide>
        <p15:guide id="12" pos="6912">
          <p15:clr>
            <a:srgbClr val="547EBF"/>
          </p15:clr>
        </p15:guide>
        <p15:guide id="13" pos="6768">
          <p15:clr>
            <a:srgbClr val="F26B43"/>
          </p15:clr>
        </p15:guide>
        <p15:guide id="14" pos="7056">
          <p15:clr>
            <a:srgbClr val="F26B43"/>
          </p15:clr>
        </p15:guide>
        <p15:guide id="17" orient="horz" pos="1296">
          <p15:clr>
            <a:srgbClr val="547EBF"/>
          </p15:clr>
        </p15:guide>
        <p15:guide id="18" orient="horz" pos="2592">
          <p15:clr>
            <a:srgbClr val="547EBF"/>
          </p15:clr>
        </p15:guide>
        <p15:guide id="21" orient="horz" pos="3888">
          <p15:clr>
            <a:srgbClr val="547EBF"/>
          </p15:clr>
        </p15:guide>
        <p15:guide id="22" pos="4896">
          <p15:clr>
            <a:srgbClr val="FDE53C"/>
          </p15:clr>
        </p15:guide>
        <p15:guide id="23" pos="4320">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10">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790629649"/>
      </p:ext>
    </p:extLst>
  </p:cSld>
  <p:clrMap bg1="dk1" tx1="lt1" bg2="dk2" tx2="lt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94" r:id="rId8"/>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3943468602"/>
      </p:ext>
    </p:extLst>
  </p:cSld>
  <p:clrMap bg1="dk1" tx1="lt1" bg2="dk2" tx2="lt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37418873"/>
      </p:ext>
    </p:extLst>
  </p:cSld>
  <p:clrMap bg1="dk1" tx1="lt1" bg2="dk2" tx2="lt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89" r:id="rId6"/>
    <p:sldLayoutId id="2147484191" r:id="rId7"/>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276756632"/>
      </p:ext>
    </p:extLst>
  </p:cSld>
  <p:clrMap bg1="dk1" tx1="lt1" bg2="dk2" tx2="lt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4114" r:id="rId1"/>
    <p:sldLayoutId id="2147484077" r:id="rId2"/>
    <p:sldLayoutId id="2147483901" r:id="rId3"/>
    <p:sldLayoutId id="2147483903" r:id="rId4"/>
    <p:sldLayoutId id="2147483898"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693784647"/>
      </p:ext>
    </p:extLst>
  </p:cSld>
  <p:clrMap bg1="dk1" tx1="lt1" bg2="dk2" tx2="lt2" accent1="accent1" accent2="accent2" accent3="accent3" accent4="accent4" accent5="accent5" accent6="accent6" hlink="hlink" folHlink="folHlink"/>
  <p:sldLayoutIdLst>
    <p:sldLayoutId id="2147484184" r:id="rId1"/>
    <p:sldLayoutId id="2147484183" r:id="rId2"/>
    <p:sldLayoutId id="2147484186" r:id="rId3"/>
    <p:sldLayoutId id="2147484187" r:id="rId4"/>
    <p:sldLayoutId id="2147484185"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6629395" cy="71628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200"/>
            <a:ext cx="6400797" cy="716279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656778"/>
      </p:ext>
    </p:extLst>
  </p:cSld>
  <p:clrMap bg1="dk1" tx1="lt1" bg2="dk2" tx2="lt2" accent1="accent1" accent2="accent2" accent3="accent3" accent4="accent4" accent5="accent5" accent6="accent6" hlink="hlink" folHlink="folHlink"/>
  <p:sldLayoutIdLst>
    <p:sldLayoutId id="2147484119" r:id="rId1"/>
    <p:sldLayoutId id="2147484020" r:id="rId2"/>
    <p:sldLayoutId id="2147484024" r:id="rId3"/>
    <p:sldLayoutId id="2147484126" r:id="rId4"/>
    <p:sldLayoutId id="2147484025" r:id="rId5"/>
    <p:sldLayoutId id="2147484201" r:id="rId6"/>
  </p:sldLayoutIdLst>
  <p:hf hdr="0" dt="0"/>
  <p:txStyles>
    <p:titleStyle>
      <a:lvl1pPr algn="l" rtl="0" eaLnBrk="1" fontAlgn="base" hangingPunct="1">
        <a:lnSpc>
          <a:spcPct val="9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00000"/>
        </a:lnSpc>
        <a:spcBef>
          <a:spcPts val="176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00"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3433856582"/>
      </p:ext>
    </p:extLst>
  </p:cSld>
  <p:clrMap bg1="dk1" tx1="lt1" bg2="dk2" tx2="lt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2" r:id="rId9"/>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8928">
          <p15:clr>
            <a:srgbClr val="F26B43"/>
          </p15:clr>
        </p15:guide>
        <p15:guide id="4" orient="horz" pos="4896">
          <p15:clr>
            <a:srgbClr val="F26B43"/>
          </p15:clr>
        </p15:guide>
        <p15:guide id="5" orient="horz" pos="5088">
          <p15:clr>
            <a:srgbClr val="F26B43"/>
          </p15:clr>
        </p15:guide>
        <p15:guide id="6" pos="4608">
          <p15:clr>
            <a:srgbClr val="547EBF"/>
          </p15:clr>
        </p15:guide>
        <p15:guide id="7" pos="4464">
          <p15:clr>
            <a:srgbClr val="F26B43"/>
          </p15:clr>
        </p15:guide>
        <p15:guide id="8" pos="2304">
          <p15:clr>
            <a:srgbClr val="547EBF"/>
          </p15:clr>
        </p15:guide>
        <p15:guide id="9" pos="4752">
          <p15:clr>
            <a:srgbClr val="F26B43"/>
          </p15:clr>
        </p15:guide>
        <p15:guide id="10" pos="2160">
          <p15:clr>
            <a:srgbClr val="F26B43"/>
          </p15:clr>
        </p15:guide>
        <p15:guide id="11" pos="2448">
          <p15:clr>
            <a:srgbClr val="F26B43"/>
          </p15:clr>
        </p15:guide>
        <p15:guide id="12" pos="6912">
          <p15:clr>
            <a:srgbClr val="547EBF"/>
          </p15:clr>
        </p15:guide>
        <p15:guide id="13" pos="6768">
          <p15:clr>
            <a:srgbClr val="F26B43"/>
          </p15:clr>
        </p15:guide>
        <p15:guide id="14" pos="7056">
          <p15:clr>
            <a:srgbClr val="F26B43"/>
          </p15:clr>
        </p15:guide>
        <p15:guide id="17" orient="horz" pos="1296">
          <p15:clr>
            <a:srgbClr val="547EBF"/>
          </p15:clr>
        </p15:guide>
        <p15:guide id="18" orient="horz" pos="2592">
          <p15:clr>
            <a:srgbClr val="547EBF"/>
          </p15:clr>
        </p15:guide>
        <p15:guide id="21" orient="horz" pos="3888">
          <p15:clr>
            <a:srgbClr val="547EBF"/>
          </p15:clr>
        </p15:guide>
        <p15:guide id="22" pos="4896">
          <p15:clr>
            <a:srgbClr val="FDE53C"/>
          </p15:clr>
        </p15:guide>
        <p15:guide id="23" pos="4320">
          <p15:clr>
            <a:srgbClr val="FDE53C"/>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1.xml"/><Relationship Id="rId4" Type="http://schemas.openxmlformats.org/officeDocument/2006/relationships/hyperlink" Target="http://ibm.co/gen-ai-book-w3"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8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ibm.com/ibv" TargetMode="External"/><Relationship Id="rId7" Type="http://schemas.openxmlformats.org/officeDocument/2006/relationships/hyperlink" Target="https://www.ibm.com/thought-leadership/institute-business-value/en-us/report/ceo-generative-ai/talent-skills" TargetMode="External"/><Relationship Id="rId2" Type="http://schemas.openxmlformats.org/officeDocument/2006/relationships/hyperlink" Target="http://ibm.ibv.com/" TargetMode="External"/><Relationship Id="rId1" Type="http://schemas.openxmlformats.org/officeDocument/2006/relationships/slideLayout" Target="../slideLayouts/slideLayout24.xml"/><Relationship Id="rId6" Type="http://schemas.openxmlformats.org/officeDocument/2006/relationships/hyperlink" Target="https://www.ibm.com/thought-leadership/institute-business-value/en-us/report/ceo-generative-ai/customer-service" TargetMode="External"/><Relationship Id="rId5" Type="http://schemas.openxmlformats.org/officeDocument/2006/relationships/hyperlink" Target="https://www.ibm.com/thought-leadership/institute-business-value/en-us/report/generative-ai-enterprise-priorities" TargetMode="External"/><Relationship Id="rId4" Type="http://schemas.openxmlformats.org/officeDocument/2006/relationships/hyperlink" Target="https://www.ibm.com/thought-leadership/institute-business-value/en-us/report/ceo-generative-a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989780-A395-2767-BDC7-93D6F0762F0F}"/>
              </a:ext>
            </a:extLst>
          </p:cNvPr>
          <p:cNvSpPr>
            <a:spLocks noGrp="1"/>
          </p:cNvSpPr>
          <p:nvPr>
            <p:ph type="title"/>
          </p:nvPr>
        </p:nvSpPr>
        <p:spPr>
          <a:xfrm>
            <a:off x="7772400" y="1666528"/>
            <a:ext cx="6400800" cy="914400"/>
          </a:xfrm>
        </p:spPr>
        <p:txBody>
          <a:bodyPr/>
          <a:lstStyle/>
          <a:p>
            <a:r>
              <a:rPr lang="en-US" dirty="0"/>
              <a:t>The CEO’s guide to generative AI: </a:t>
            </a:r>
            <a:br>
              <a:rPr lang="en-US" dirty="0"/>
            </a:br>
            <a:r>
              <a:rPr lang="en-US" dirty="0"/>
              <a:t>Business process automation for operations</a:t>
            </a:r>
          </a:p>
        </p:txBody>
      </p:sp>
      <p:sp>
        <p:nvSpPr>
          <p:cNvPr id="7" name="Text Placeholder 6">
            <a:extLst>
              <a:ext uri="{FF2B5EF4-FFF2-40B4-BE49-F238E27FC236}">
                <a16:creationId xmlns:a16="http://schemas.microsoft.com/office/drawing/2014/main" id="{3F9F414F-2BA7-ED64-AC28-344C0FFA53C1}"/>
              </a:ext>
            </a:extLst>
          </p:cNvPr>
          <p:cNvSpPr>
            <a:spLocks noGrp="1"/>
          </p:cNvSpPr>
          <p:nvPr>
            <p:ph type="body" sz="quarter" idx="13"/>
          </p:nvPr>
        </p:nvSpPr>
        <p:spPr>
          <a:xfrm>
            <a:off x="7772400" y="4823048"/>
            <a:ext cx="6400800" cy="1524000"/>
          </a:xfrm>
        </p:spPr>
        <p:txBody>
          <a:bodyPr/>
          <a:lstStyle/>
          <a:p>
            <a:r>
              <a:rPr lang="en-US" sz="2800" dirty="0">
                <a:solidFill>
                  <a:schemeClr val="accent1"/>
                </a:solidFill>
              </a:rPr>
              <a:t>Efficiency gains are just the beginning</a:t>
            </a:r>
          </a:p>
        </p:txBody>
      </p:sp>
      <p:pic>
        <p:nvPicPr>
          <p:cNvPr id="4" name="Picture 3">
            <a:extLst>
              <a:ext uri="{FF2B5EF4-FFF2-40B4-BE49-F238E27FC236}">
                <a16:creationId xmlns:a16="http://schemas.microsoft.com/office/drawing/2014/main" id="{75BE7AA5-F2A4-87B0-2754-B55DF468F1C0}"/>
              </a:ext>
            </a:extLst>
          </p:cNvPr>
          <p:cNvPicPr>
            <a:picLocks noChangeAspect="1"/>
          </p:cNvPicPr>
          <p:nvPr/>
        </p:nvPicPr>
        <p:blipFill rotWithShape="1">
          <a:blip r:embed="rId3"/>
          <a:srcRect r="6128"/>
          <a:stretch/>
        </p:blipFill>
        <p:spPr>
          <a:xfrm>
            <a:off x="-9496" y="0"/>
            <a:ext cx="7564778" cy="8239943"/>
          </a:xfrm>
          <a:prstGeom prst="rect">
            <a:avLst/>
          </a:prstGeom>
        </p:spPr>
      </p:pic>
      <p:grpSp>
        <p:nvGrpSpPr>
          <p:cNvPr id="13" name="Group 12">
            <a:extLst>
              <a:ext uri="{FF2B5EF4-FFF2-40B4-BE49-F238E27FC236}">
                <a16:creationId xmlns:a16="http://schemas.microsoft.com/office/drawing/2014/main" id="{A3012E34-4F07-FD9D-3933-FA3D01696A82}"/>
              </a:ext>
            </a:extLst>
          </p:cNvPr>
          <p:cNvGrpSpPr/>
          <p:nvPr/>
        </p:nvGrpSpPr>
        <p:grpSpPr>
          <a:xfrm>
            <a:off x="12801600" y="6172201"/>
            <a:ext cx="1828800" cy="2057400"/>
            <a:chOff x="12801600" y="4125686"/>
            <a:chExt cx="1828800" cy="2057400"/>
          </a:xfrm>
        </p:grpSpPr>
        <p:sp>
          <p:nvSpPr>
            <p:cNvPr id="14" name="TextBox 13">
              <a:hlinkClick r:id="rId4"/>
              <a:extLst>
                <a:ext uri="{FF2B5EF4-FFF2-40B4-BE49-F238E27FC236}">
                  <a16:creationId xmlns:a16="http://schemas.microsoft.com/office/drawing/2014/main" id="{348C0564-349C-73DF-6399-3371B67B00C9}"/>
                </a:ext>
              </a:extLst>
            </p:cNvPr>
            <p:cNvSpPr txBox="1"/>
            <p:nvPr/>
          </p:nvSpPr>
          <p:spPr>
            <a:xfrm>
              <a:off x="12801600" y="4125686"/>
              <a:ext cx="1828800" cy="2057400"/>
            </a:xfrm>
            <a:prstGeom prst="rect">
              <a:avLst/>
            </a:prstGeom>
            <a:solidFill>
              <a:srgbClr val="E0E0E0"/>
            </a:solidFill>
          </p:spPr>
          <p:txBody>
            <a:bodyPr wrap="square" lIns="228600" tIns="182880" rIns="91440" bIns="0" rtlCol="0">
              <a:noAutofit/>
            </a:bodyPr>
            <a:lstStyle/>
            <a:p>
              <a:pPr>
                <a:lnSpc>
                  <a:spcPct val="110000"/>
                </a:lnSpc>
                <a:spcBef>
                  <a:spcPts val="600"/>
                </a:spcBef>
              </a:pPr>
              <a:endParaRPr lang="en-US" sz="1400" dirty="0">
                <a:solidFill>
                  <a:schemeClr val="bg2"/>
                </a:solidFill>
                <a:latin typeface="IBM Plex Sans Light" panose="020B0403050203000203" pitchFamily="34" charset="0"/>
                <a:ea typeface="IBM Plex Sans" charset="0"/>
                <a:cs typeface="IBM Plex Sans" charset="0"/>
              </a:endParaRPr>
            </a:p>
            <a:p>
              <a:pPr>
                <a:lnSpc>
                  <a:spcPct val="110000"/>
                </a:lnSpc>
                <a:spcBef>
                  <a:spcPts val="600"/>
                </a:spcBef>
              </a:pPr>
              <a:endParaRPr lang="en-US" sz="1400" dirty="0">
                <a:solidFill>
                  <a:schemeClr val="bg2"/>
                </a:solidFill>
                <a:latin typeface="IBM Plex Sans Light" panose="020B0403050203000203" pitchFamily="34" charset="0"/>
                <a:ea typeface="IBM Plex Sans" charset="0"/>
                <a:cs typeface="IBM Plex Sans" charset="0"/>
              </a:endParaRPr>
            </a:p>
            <a:p>
              <a:pPr>
                <a:lnSpc>
                  <a:spcPct val="114000"/>
                </a:lnSpc>
                <a:spcBef>
                  <a:spcPts val="600"/>
                </a:spcBef>
              </a:pPr>
              <a:r>
                <a:rPr lang="en-US" sz="1250" dirty="0">
                  <a:latin typeface="IBM Plex Sans Light" panose="020B0403050203000203" pitchFamily="34" charset="0"/>
                  <a:ea typeface="IBM Plex Sans" charset="0"/>
                  <a:cs typeface="IBM Plex Sans" charset="0"/>
                </a:rPr>
                <a:t>Follow this link </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to download the </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latest version of</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this presentation</a:t>
              </a:r>
            </a:p>
            <a:p>
              <a:pPr>
                <a:lnSpc>
                  <a:spcPct val="114000"/>
                </a:lnSpc>
                <a:spcBef>
                  <a:spcPts val="600"/>
                </a:spcBef>
              </a:pPr>
              <a:endParaRPr lang="en-US" sz="1250" dirty="0">
                <a:latin typeface="IBM Plex Sans Light" panose="020B0403050203000203" pitchFamily="34" charset="0"/>
                <a:ea typeface="IBM Plex Sans" charset="0"/>
                <a:cs typeface="IBM Plex Sans" charset="0"/>
              </a:endParaRPr>
            </a:p>
            <a:p>
              <a:pPr>
                <a:lnSpc>
                  <a:spcPct val="114000"/>
                </a:lnSpc>
                <a:spcBef>
                  <a:spcPts val="600"/>
                </a:spcBef>
              </a:pPr>
              <a:endParaRPr lang="en-US" sz="800" dirty="0">
                <a:solidFill>
                  <a:schemeClr val="bg2"/>
                </a:solidFill>
                <a:latin typeface="IBM Plex Sans Light" panose="020B0403050203000203" pitchFamily="34" charset="0"/>
                <a:ea typeface="IBM Plex Sans" charset="0"/>
                <a:cs typeface="IBM Plex Sans" charset="0"/>
              </a:endParaRPr>
            </a:p>
          </p:txBody>
        </p:sp>
        <p:grpSp>
          <p:nvGrpSpPr>
            <p:cNvPr id="15" name="Group 14">
              <a:extLst>
                <a:ext uri="{FF2B5EF4-FFF2-40B4-BE49-F238E27FC236}">
                  <a16:creationId xmlns:a16="http://schemas.microsoft.com/office/drawing/2014/main" id="{C448B61D-3BEC-5D7B-71E5-1BE3784D5D83}"/>
                </a:ext>
              </a:extLst>
            </p:cNvPr>
            <p:cNvGrpSpPr/>
            <p:nvPr/>
          </p:nvGrpSpPr>
          <p:grpSpPr>
            <a:xfrm>
              <a:off x="13075920" y="4308565"/>
              <a:ext cx="557784" cy="495162"/>
              <a:chOff x="13030200" y="182880"/>
              <a:chExt cx="557784" cy="495162"/>
            </a:xfrm>
          </p:grpSpPr>
          <p:cxnSp>
            <p:nvCxnSpPr>
              <p:cNvPr id="16" name="Straight Arrow Connector 15">
                <a:extLst>
                  <a:ext uri="{FF2B5EF4-FFF2-40B4-BE49-F238E27FC236}">
                    <a16:creationId xmlns:a16="http://schemas.microsoft.com/office/drawing/2014/main" id="{C974A102-9016-CC9B-5F4E-367446B1B326}"/>
                  </a:ext>
                </a:extLst>
              </p:cNvPr>
              <p:cNvCxnSpPr>
                <a:cxnSpLocks/>
              </p:cNvCxnSpPr>
              <p:nvPr/>
            </p:nvCxnSpPr>
            <p:spPr>
              <a:xfrm rot="5400000">
                <a:off x="13121640" y="374904"/>
                <a:ext cx="384048" cy="0"/>
              </a:xfrm>
              <a:prstGeom prst="straightConnector1">
                <a:avLst/>
              </a:prstGeom>
              <a:ln w="44450" cap="sq">
                <a:solidFill>
                  <a:schemeClr val="bg1"/>
                </a:solidFill>
                <a:bevel/>
                <a:headEnd type="none" w="med" len="med"/>
                <a:tailEnd type="arrow" w="lg" len="sm"/>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E2185571-0F48-B358-76CA-CF3993710CF3}"/>
                  </a:ext>
                </a:extLst>
              </p:cNvPr>
              <p:cNvGrpSpPr/>
              <p:nvPr/>
            </p:nvGrpSpPr>
            <p:grpSpPr>
              <a:xfrm>
                <a:off x="13030200" y="554217"/>
                <a:ext cx="557784" cy="123825"/>
                <a:chOff x="13030200" y="554217"/>
                <a:chExt cx="557784" cy="123825"/>
              </a:xfrm>
            </p:grpSpPr>
            <p:cxnSp>
              <p:nvCxnSpPr>
                <p:cNvPr id="18" name="Straight Connector 17">
                  <a:extLst>
                    <a:ext uri="{FF2B5EF4-FFF2-40B4-BE49-F238E27FC236}">
                      <a16:creationId xmlns:a16="http://schemas.microsoft.com/office/drawing/2014/main" id="{3125A9B8-E320-30C6-F749-4474DF832D38}"/>
                    </a:ext>
                  </a:extLst>
                </p:cNvPr>
                <p:cNvCxnSpPr/>
                <p:nvPr/>
              </p:nvCxnSpPr>
              <p:spPr>
                <a:xfrm>
                  <a:off x="13587984" y="554217"/>
                  <a:ext cx="0" cy="109728"/>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09D70D5-383B-FBF5-47E0-439B3CF6D3E6}"/>
                    </a:ext>
                  </a:extLst>
                </p:cNvPr>
                <p:cNvCxnSpPr/>
                <p:nvPr/>
              </p:nvCxnSpPr>
              <p:spPr>
                <a:xfrm>
                  <a:off x="13030200" y="554217"/>
                  <a:ext cx="0" cy="109728"/>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E14E19-50EC-16FA-7653-174ABD08E48C}"/>
                    </a:ext>
                  </a:extLst>
                </p:cNvPr>
                <p:cNvCxnSpPr>
                  <a:cxnSpLocks/>
                </p:cNvCxnSpPr>
                <p:nvPr/>
              </p:nvCxnSpPr>
              <p:spPr>
                <a:xfrm rot="16200000">
                  <a:off x="13309092" y="399150"/>
                  <a:ext cx="0" cy="557784"/>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6169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5861305" cy="3546573"/>
          </a:xfrm>
        </p:spPr>
        <p:txBody>
          <a:bodyPr/>
          <a:lstStyle/>
          <a:p>
            <a:r>
              <a:rPr lang="en-US" sz="3200" dirty="0">
                <a:solidFill>
                  <a:schemeClr val="tx2"/>
                </a:solidFill>
              </a:rPr>
              <a:t>Experimentation</a:t>
            </a:r>
          </a:p>
          <a:p>
            <a:r>
              <a:rPr lang="en-US" sz="3200" dirty="0"/>
              <a:t>Augmented work</a:t>
            </a:r>
          </a:p>
          <a:p>
            <a:r>
              <a:rPr lang="en-US" sz="3200" b="1" dirty="0">
                <a:solidFill>
                  <a:schemeClr val="accent1"/>
                </a:solidFill>
                <a:latin typeface="IBM Plex Sans SmBld" panose="020B0503050203000203" pitchFamily="34" charset="0"/>
              </a:rPr>
              <a:t>Skills and capabilities </a:t>
            </a:r>
          </a:p>
          <a:p>
            <a:r>
              <a:rPr lang="en-US" sz="3200" dirty="0">
                <a:solidFill>
                  <a:schemeClr val="accent1"/>
                </a:solidFill>
              </a:rPr>
              <a:t> </a:t>
            </a:r>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br>
              <a:rPr lang="en-US" sz="4400" kern="0" dirty="0">
                <a:solidFill>
                  <a:schemeClr val="tx1"/>
                </a:solidFill>
              </a:rPr>
            </a:b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36456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8069A670-EF6D-A5C3-3301-1FEE913B7ADC}"/>
              </a:ext>
            </a:extLst>
          </p:cNvPr>
          <p:cNvGraphicFramePr/>
          <p:nvPr>
            <p:extLst>
              <p:ext uri="{D42A27DB-BD31-4B8C-83A1-F6EECF244321}">
                <p14:modId xmlns:p14="http://schemas.microsoft.com/office/powerpoint/2010/main" val="2946816778"/>
              </p:ext>
            </p:extLst>
          </p:nvPr>
        </p:nvGraphicFramePr>
        <p:xfrm>
          <a:off x="3805808" y="2170584"/>
          <a:ext cx="3352800" cy="2693849"/>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 Placeholder 21">
            <a:extLst>
              <a:ext uri="{FF2B5EF4-FFF2-40B4-BE49-F238E27FC236}">
                <a16:creationId xmlns:a16="http://schemas.microsoft.com/office/drawing/2014/main" id="{2389DDE5-78B6-9344-AA04-6FC1C5660359}"/>
              </a:ext>
            </a:extLst>
          </p:cNvPr>
          <p:cNvSpPr>
            <a:spLocks noGrp="1"/>
          </p:cNvSpPr>
          <p:nvPr>
            <p:ph type="body" sz="quarter" idx="13"/>
          </p:nvPr>
        </p:nvSpPr>
        <p:spPr/>
        <p:txBody>
          <a:bodyPr/>
          <a:lstStyle/>
          <a:p>
            <a:pPr marL="0" marR="0" lvl="0" indent="0" algn="l" defTabSz="914400" rtl="0" eaLnBrk="1" fontAlgn="base" latinLnBrk="0" hangingPunct="1">
              <a:lnSpc>
                <a:spcPct val="100000"/>
              </a:lnSpc>
              <a:spcBef>
                <a:spcPts val="0"/>
              </a:spcBef>
              <a:spcAft>
                <a:spcPts val="1400"/>
              </a:spcAft>
              <a:buClr>
                <a:srgbClr val="001141"/>
              </a:buClr>
              <a:buSzPct val="90000"/>
              <a:buFont typeface="IBM Plex Sans Light" pitchFamily="2" charset="2"/>
              <a:buNone/>
              <a:tabLst/>
              <a:defRPr/>
            </a:pPr>
            <a:r>
              <a:rPr kumimoji="0" lang="en-US" sz="1000" b="0" i="0" u="none" strike="noStrike" kern="0" cap="none" spc="0" normalizeH="0" baseline="0" noProof="0" dirty="0">
                <a:ln>
                  <a:noFill/>
                </a:ln>
                <a:solidFill>
                  <a:srgbClr val="6F6F6F"/>
                </a:solidFill>
                <a:effectLst/>
                <a:uLnTx/>
                <a:uFillTx/>
                <a:latin typeface="IBM Plex Sans Medm" panose="020B0503050203000203" pitchFamily="34" charset="0"/>
              </a:rPr>
              <a:t>Skills and capabilities</a:t>
            </a:r>
          </a:p>
          <a:p>
            <a:endParaRPr lang="en-US" dirty="0"/>
          </a:p>
        </p:txBody>
      </p:sp>
      <p:sp>
        <p:nvSpPr>
          <p:cNvPr id="24" name="Content Placeholder 23">
            <a:extLst>
              <a:ext uri="{FF2B5EF4-FFF2-40B4-BE49-F238E27FC236}">
                <a16:creationId xmlns:a16="http://schemas.microsoft.com/office/drawing/2014/main" id="{C33D94F2-2AE3-0348-8414-A07C3D71D877}"/>
              </a:ext>
            </a:extLst>
          </p:cNvPr>
          <p:cNvSpPr>
            <a:spLocks noGrp="1"/>
          </p:cNvSpPr>
          <p:nvPr>
            <p:ph idx="16"/>
          </p:nvPr>
        </p:nvSpPr>
        <p:spPr>
          <a:xfrm>
            <a:off x="3886200" y="457200"/>
            <a:ext cx="3200400" cy="1554480"/>
          </a:xfrm>
        </p:spPr>
        <p:txBody>
          <a:bodyPr/>
          <a:lstStyle/>
          <a:p>
            <a:r>
              <a:rPr lang="en-US" kern="1200" dirty="0">
                <a:solidFill>
                  <a:srgbClr val="001141"/>
                </a:solidFill>
                <a:cs typeface="Arial" charset="0"/>
              </a:rPr>
              <a:t>Executives are investing in new skills and roles for generative AI</a:t>
            </a:r>
            <a:endParaRPr lang="en-US" dirty="0"/>
          </a:p>
        </p:txBody>
      </p:sp>
      <p:sp>
        <p:nvSpPr>
          <p:cNvPr id="27" name="Content Placeholder 23">
            <a:extLst>
              <a:ext uri="{FF2B5EF4-FFF2-40B4-BE49-F238E27FC236}">
                <a16:creationId xmlns:a16="http://schemas.microsoft.com/office/drawing/2014/main" id="{CF229536-8445-4E49-996A-2811B575777B}"/>
              </a:ext>
            </a:extLst>
          </p:cNvPr>
          <p:cNvSpPr txBox="1">
            <a:spLocks/>
          </p:cNvSpPr>
          <p:nvPr/>
        </p:nvSpPr>
        <p:spPr>
          <a:xfrm>
            <a:off x="3882008" y="1827282"/>
            <a:ext cx="3276600" cy="271294"/>
          </a:xfrm>
          <a:prstGeom prst="rect">
            <a:avLst/>
          </a:prstGeom>
        </p:spPr>
        <p:txBody>
          <a:bodyPr vert="horz" lIns="0" tIns="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marL="0" marR="0" lvl="0" indent="0" algn="l" defTabSz="1097573" rtl="0" eaLnBrk="1" fontAlgn="base" latinLnBrk="0" hangingPunct="1">
              <a:lnSpc>
                <a:spcPct val="110000"/>
              </a:lnSpc>
              <a:spcBef>
                <a:spcPts val="1800"/>
              </a:spcBef>
              <a:spcAft>
                <a:spcPts val="1600"/>
              </a:spcAft>
              <a:buClr>
                <a:srgbClr val="001141"/>
              </a:buClr>
              <a:buSzPct val="90000"/>
              <a:buFont typeface="IBM Plex Sans Light" pitchFamily="2" charset="2"/>
              <a:buNone/>
              <a:tabLst/>
              <a:defRPr/>
            </a:pPr>
            <a:r>
              <a:rPr kumimoji="0" lang="en-US" sz="1600" b="0" i="0" u="none" strike="noStrike" kern="1200" cap="none" spc="0" normalizeH="0" baseline="0" noProof="0" dirty="0">
                <a:ln>
                  <a:noFill/>
                </a:ln>
                <a:solidFill>
                  <a:srgbClr val="001141"/>
                </a:solidFill>
                <a:effectLst/>
                <a:uLnTx/>
                <a:uFillTx/>
                <a:latin typeface="IBM Plex Sans Light" panose="020B0403050203000203" pitchFamily="34" charset="0"/>
                <a:ea typeface="IBM Plex Sans" charset="0"/>
                <a:cs typeface="IBM Plex Sans" charset="0"/>
              </a:rPr>
              <a:t>Processes where executives are investing</a:t>
            </a:r>
            <a:endParaRPr kumimoji="0" lang="en-US" sz="1600" b="0" i="0" u="none" strike="noStrike" kern="0" cap="none" spc="0" normalizeH="0" baseline="30000" noProof="0" dirty="0">
              <a:ln>
                <a:noFill/>
              </a:ln>
              <a:solidFill>
                <a:srgbClr val="001141"/>
              </a:solidFill>
              <a:effectLst/>
              <a:uLnTx/>
              <a:uFillTx/>
              <a:latin typeface="IBM Plex Sans Light" panose="020B0403050203000203" pitchFamily="34" charset="0"/>
              <a:ea typeface="IBM Plex Sans" charset="0"/>
              <a:cs typeface="IBM Plex Sans" charset="0"/>
            </a:endParaRPr>
          </a:p>
        </p:txBody>
      </p:sp>
      <p:sp>
        <p:nvSpPr>
          <p:cNvPr id="6" name="TextBox 5">
            <a:extLst>
              <a:ext uri="{FF2B5EF4-FFF2-40B4-BE49-F238E27FC236}">
                <a16:creationId xmlns:a16="http://schemas.microsoft.com/office/drawing/2014/main" id="{98DF8C29-BD19-DB69-DA10-B0C69C32CC30}"/>
              </a:ext>
            </a:extLst>
          </p:cNvPr>
          <p:cNvSpPr txBox="1"/>
          <p:nvPr/>
        </p:nvSpPr>
        <p:spPr>
          <a:xfrm>
            <a:off x="6624727" y="2458616"/>
            <a:ext cx="690473" cy="259304"/>
          </a:xfrm>
          <a:prstGeom prst="rect">
            <a:avLst/>
          </a:prstGeom>
          <a:noFill/>
        </p:spPr>
        <p:txBody>
          <a:bodyPr wrap="square" lIns="0" tIns="0" rIns="0" bIns="0" rtlCol="0">
            <a:noAutofit/>
          </a:bodyPr>
          <a:lstStyle/>
          <a:p>
            <a:pPr marL="0" marR="0" lvl="0" indent="0" algn="l" defTabSz="1097573" rtl="0" eaLnBrk="1" fontAlgn="auto" latinLnBrk="0" hangingPunct="1">
              <a:lnSpc>
                <a:spcPct val="110000"/>
              </a:lnSpc>
              <a:spcBef>
                <a:spcPts val="18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IBM Plex Sans" charset="0"/>
              </a:rPr>
              <a:t>84%</a:t>
            </a:r>
          </a:p>
        </p:txBody>
      </p:sp>
      <p:sp>
        <p:nvSpPr>
          <p:cNvPr id="7" name="TextBox 6">
            <a:extLst>
              <a:ext uri="{FF2B5EF4-FFF2-40B4-BE49-F238E27FC236}">
                <a16:creationId xmlns:a16="http://schemas.microsoft.com/office/drawing/2014/main" id="{62850018-0053-CC04-E23C-96267EC9E773}"/>
              </a:ext>
            </a:extLst>
          </p:cNvPr>
          <p:cNvSpPr txBox="1"/>
          <p:nvPr/>
        </p:nvSpPr>
        <p:spPr>
          <a:xfrm>
            <a:off x="3958555" y="3250704"/>
            <a:ext cx="1740611" cy="455856"/>
          </a:xfrm>
          <a:prstGeom prst="rect">
            <a:avLst/>
          </a:prstGeom>
          <a:noFill/>
        </p:spPr>
        <p:txBody>
          <a:bodyPr wrap="square" lIns="0" tIns="0" rIns="0" bIns="0" rtlCol="0">
            <a:noAutofit/>
          </a:bodyPr>
          <a:lstStyle/>
          <a:p>
            <a:pPr marL="0" marR="0" lvl="0" indent="0" algn="l" defTabSz="1097573" rtl="0" eaLnBrk="1" fontAlgn="auto" latinLnBrk="0" hangingPunct="1">
              <a:lnSpc>
                <a:spcPct val="110000"/>
              </a:lnSpc>
              <a:spcBef>
                <a:spcPts val="18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IBM Plex Sans" charset="0"/>
              </a:rPr>
              <a:t>Record to analyze</a:t>
            </a:r>
          </a:p>
        </p:txBody>
      </p:sp>
      <p:sp>
        <p:nvSpPr>
          <p:cNvPr id="9" name="TextBox 8">
            <a:extLst>
              <a:ext uri="{FF2B5EF4-FFF2-40B4-BE49-F238E27FC236}">
                <a16:creationId xmlns:a16="http://schemas.microsoft.com/office/drawing/2014/main" id="{743DEC5A-4407-D226-1066-D54A71082110}"/>
              </a:ext>
            </a:extLst>
          </p:cNvPr>
          <p:cNvSpPr txBox="1"/>
          <p:nvPr/>
        </p:nvSpPr>
        <p:spPr>
          <a:xfrm>
            <a:off x="3958555" y="3874968"/>
            <a:ext cx="2209453" cy="455856"/>
          </a:xfrm>
          <a:prstGeom prst="rect">
            <a:avLst/>
          </a:prstGeom>
          <a:noFill/>
        </p:spPr>
        <p:txBody>
          <a:bodyPr wrap="square" lIns="0" tIns="0" rIns="0" bIns="0" rtlCol="0">
            <a:noAutofit/>
          </a:bodyPr>
          <a:lstStyle/>
          <a:p>
            <a:pPr marL="0" marR="0" lvl="0" indent="0" algn="l" defTabSz="1097573" rtl="0" eaLnBrk="1" fontAlgn="auto" latinLnBrk="0" hangingPunct="1">
              <a:lnSpc>
                <a:spcPct val="110000"/>
              </a:lnSpc>
              <a:spcBef>
                <a:spcPts val="18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IBM Plex Sans" charset="0"/>
              </a:rPr>
              <a:t>Lead to cash</a:t>
            </a:r>
          </a:p>
        </p:txBody>
      </p:sp>
      <p:sp>
        <p:nvSpPr>
          <p:cNvPr id="10" name="TextBox 9">
            <a:extLst>
              <a:ext uri="{FF2B5EF4-FFF2-40B4-BE49-F238E27FC236}">
                <a16:creationId xmlns:a16="http://schemas.microsoft.com/office/drawing/2014/main" id="{FACFA258-79DD-EB1B-867B-A2AE4DD91623}"/>
              </a:ext>
            </a:extLst>
          </p:cNvPr>
          <p:cNvSpPr txBox="1"/>
          <p:nvPr/>
        </p:nvSpPr>
        <p:spPr>
          <a:xfrm>
            <a:off x="6595120" y="3063408"/>
            <a:ext cx="690473" cy="259304"/>
          </a:xfrm>
          <a:prstGeom prst="rect">
            <a:avLst/>
          </a:prstGeom>
          <a:noFill/>
        </p:spPr>
        <p:txBody>
          <a:bodyPr wrap="square" lIns="0" tIns="0" rIns="0" bIns="0" rtlCol="0">
            <a:noAutofit/>
          </a:bodyPr>
          <a:lstStyle/>
          <a:p>
            <a:pPr marL="0" marR="0" lvl="0" indent="0" algn="l" defTabSz="1097573" rtl="0" eaLnBrk="1" fontAlgn="auto" latinLnBrk="0" hangingPunct="1">
              <a:lnSpc>
                <a:spcPct val="110000"/>
              </a:lnSpc>
              <a:spcBef>
                <a:spcPts val="1800"/>
              </a:spcBef>
              <a:spcAft>
                <a:spcPts val="0"/>
              </a:spcAft>
              <a:buClrTx/>
              <a:buSzTx/>
              <a:buFontTx/>
              <a:buNone/>
              <a:tabLst/>
              <a:defRPr/>
            </a:pPr>
            <a:r>
              <a:rPr lang="en-US" sz="1400" dirty="0">
                <a:solidFill>
                  <a:srgbClr val="000000"/>
                </a:solidFill>
                <a:latin typeface="IBM Plex Sans Light"/>
                <a:ea typeface="IBM Plex Sans" charset="0"/>
                <a:cs typeface="IBM Plex Sans" charset="0"/>
              </a:rPr>
              <a:t>76</a:t>
            </a: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IBM Plex Sans" charset="0"/>
              </a:rPr>
              <a:t>%</a:t>
            </a:r>
          </a:p>
        </p:txBody>
      </p:sp>
      <p:sp>
        <p:nvSpPr>
          <p:cNvPr id="14" name="TextBox 13">
            <a:extLst>
              <a:ext uri="{FF2B5EF4-FFF2-40B4-BE49-F238E27FC236}">
                <a16:creationId xmlns:a16="http://schemas.microsoft.com/office/drawing/2014/main" id="{4C9819F3-906D-7062-E131-FF11A7EB4A26}"/>
              </a:ext>
            </a:extLst>
          </p:cNvPr>
          <p:cNvSpPr txBox="1"/>
          <p:nvPr/>
        </p:nvSpPr>
        <p:spPr>
          <a:xfrm>
            <a:off x="6595120" y="4265381"/>
            <a:ext cx="690473" cy="259304"/>
          </a:xfrm>
          <a:prstGeom prst="rect">
            <a:avLst/>
          </a:prstGeom>
          <a:noFill/>
        </p:spPr>
        <p:txBody>
          <a:bodyPr wrap="square" lIns="0" tIns="0" rIns="0" bIns="0" rtlCol="0">
            <a:noAutofit/>
          </a:bodyPr>
          <a:lstStyle/>
          <a:p>
            <a:pPr marL="0" marR="0" lvl="0" indent="0" algn="l" defTabSz="1097573" rtl="0" eaLnBrk="1" fontAlgn="auto" latinLnBrk="0" hangingPunct="1">
              <a:lnSpc>
                <a:spcPct val="110000"/>
              </a:lnSpc>
              <a:spcBef>
                <a:spcPts val="1800"/>
              </a:spcBef>
              <a:spcAft>
                <a:spcPts val="0"/>
              </a:spcAft>
              <a:buClrTx/>
              <a:buSzTx/>
              <a:buFontTx/>
              <a:buNone/>
              <a:tabLst/>
              <a:defRPr/>
            </a:pPr>
            <a:r>
              <a:rPr lang="en-US" sz="1400" dirty="0">
                <a:solidFill>
                  <a:srgbClr val="000000"/>
                </a:solidFill>
                <a:latin typeface="IBM Plex Sans Light"/>
                <a:ea typeface="IBM Plex Sans" charset="0"/>
                <a:cs typeface="IBM Plex Sans" charset="0"/>
              </a:rPr>
              <a:t>71</a:t>
            </a: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IBM Plex Sans" charset="0"/>
              </a:rPr>
              <a:t>%</a:t>
            </a:r>
          </a:p>
        </p:txBody>
      </p:sp>
      <p:sp>
        <p:nvSpPr>
          <p:cNvPr id="15" name="TextBox 14">
            <a:extLst>
              <a:ext uri="{FF2B5EF4-FFF2-40B4-BE49-F238E27FC236}">
                <a16:creationId xmlns:a16="http://schemas.microsoft.com/office/drawing/2014/main" id="{CC9A6BEB-7271-1B8B-A1DA-8A70AA1E3C11}"/>
              </a:ext>
            </a:extLst>
          </p:cNvPr>
          <p:cNvSpPr txBox="1"/>
          <p:nvPr/>
        </p:nvSpPr>
        <p:spPr>
          <a:xfrm>
            <a:off x="3958555" y="4523040"/>
            <a:ext cx="1740611" cy="455856"/>
          </a:xfrm>
          <a:prstGeom prst="rect">
            <a:avLst/>
          </a:prstGeom>
          <a:noFill/>
        </p:spPr>
        <p:txBody>
          <a:bodyPr wrap="square" lIns="0" tIns="0" rIns="0" bIns="0" rtlCol="0">
            <a:noAutofit/>
          </a:bodyPr>
          <a:lstStyle/>
          <a:p>
            <a:pPr marL="0" marR="0" lvl="0" indent="0" algn="l" defTabSz="1097573" rtl="0" eaLnBrk="1" fontAlgn="auto" latinLnBrk="0" hangingPunct="1">
              <a:lnSpc>
                <a:spcPct val="110000"/>
              </a:lnSpc>
              <a:spcBef>
                <a:spcPts val="18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IBM Plex Sans" charset="0"/>
              </a:rPr>
              <a:t>Source to pay</a:t>
            </a:r>
          </a:p>
        </p:txBody>
      </p:sp>
      <p:sp>
        <p:nvSpPr>
          <p:cNvPr id="20" name="Title 19">
            <a:extLst>
              <a:ext uri="{FF2B5EF4-FFF2-40B4-BE49-F238E27FC236}">
                <a16:creationId xmlns:a16="http://schemas.microsoft.com/office/drawing/2014/main" id="{D66F98D6-9EFF-6A69-2821-219705B1CA1E}"/>
              </a:ext>
            </a:extLst>
          </p:cNvPr>
          <p:cNvSpPr>
            <a:spLocks noGrp="1"/>
          </p:cNvSpPr>
          <p:nvPr>
            <p:ph type="title"/>
          </p:nvPr>
        </p:nvSpPr>
        <p:spPr/>
        <p:txBody>
          <a:bodyPr/>
          <a:lstStyle/>
          <a:p>
            <a:r>
              <a:rPr kumimoji="0" lang="en-US" sz="3200" b="0" i="0" u="none" strike="noStrike" kern="0" cap="none" spc="0" normalizeH="0" baseline="0" noProof="0" dirty="0">
                <a:ln>
                  <a:noFill/>
                </a:ln>
                <a:solidFill>
                  <a:schemeClr val="accent2"/>
                </a:solidFill>
                <a:effectLst/>
                <a:uLnTx/>
                <a:uFillTx/>
                <a:latin typeface="IBM Plex Sans Light" panose="020B0403050203000203" pitchFamily="34" charset="0"/>
                <a:ea typeface="IBM Plex Sans" charset="0"/>
                <a:cs typeface="IBM Plex Sans" charset="0"/>
              </a:rPr>
              <a:t>What CEOs need to </a:t>
            </a:r>
            <a:r>
              <a:rPr kumimoji="0" lang="en-US" sz="3200" b="1" i="0" u="none" strike="noStrike" kern="0" cap="none" spc="0" normalizeH="0" baseline="0" noProof="0" dirty="0">
                <a:ln>
                  <a:noFill/>
                </a:ln>
                <a:solidFill>
                  <a:schemeClr val="accent2"/>
                </a:solidFill>
                <a:effectLst/>
                <a:uLnTx/>
                <a:uFillTx/>
                <a:latin typeface="IBM Plex Sans SmBld" panose="020B0503050203000203" pitchFamily="34" charset="0"/>
                <a:ea typeface="IBM Plex Sans" charset="0"/>
                <a:cs typeface="IBM Plex Sans" charset="0"/>
              </a:rPr>
              <a:t>know</a:t>
            </a:r>
            <a:br>
              <a:rPr kumimoji="0" lang="en-US" sz="3200" b="1" i="0" u="none" strike="noStrike" kern="0" cap="none" spc="0" normalizeH="0" baseline="0" noProof="0" dirty="0">
                <a:ln>
                  <a:noFill/>
                </a:ln>
                <a:solidFill>
                  <a:srgbClr val="0961FD"/>
                </a:solidFill>
                <a:effectLst/>
                <a:uLnTx/>
                <a:uFillTx/>
                <a:latin typeface="IBM Plex Sans SmBld" panose="020B0503050203000203" pitchFamily="34" charset="0"/>
                <a:ea typeface="IBM Plex Sans" charset="0"/>
                <a:cs typeface="IBM Plex Sans" charset="0"/>
              </a:rPr>
            </a:br>
            <a:br>
              <a:rPr kumimoji="0" lang="en-US" sz="3200" b="1" i="0" u="none" strike="noStrike" kern="0" cap="none" spc="0" normalizeH="0" baseline="0" noProof="0" dirty="0">
                <a:ln>
                  <a:noFill/>
                </a:ln>
                <a:solidFill>
                  <a:srgbClr val="0961FD"/>
                </a:solidFill>
                <a:effectLst/>
                <a:uLnTx/>
                <a:uFillTx/>
                <a:latin typeface="IBM Plex Sans SmBld" panose="020B0503050203000203" pitchFamily="34" charset="0"/>
                <a:ea typeface="IBM Plex Sans" charset="0"/>
                <a:cs typeface="IBM Plex Sans" charset="0"/>
              </a:rPr>
            </a:br>
            <a:r>
              <a:rPr kumimoji="0" lang="en-US" sz="3200" u="none" strike="noStrike" kern="0" cap="none" spc="0" normalizeH="0" baseline="0" noProof="0" dirty="0">
                <a:ln>
                  <a:noFill/>
                </a:ln>
                <a:solidFill>
                  <a:schemeClr val="tx1"/>
                </a:solidFill>
                <a:effectLst/>
                <a:uLnTx/>
                <a:uFillTx/>
                <a:ea typeface="IBM Plex Sans" charset="0"/>
                <a:cs typeface="IBM Plex Sans" charset="0"/>
              </a:rPr>
              <a:t>Upskill and outsource to move forward faster</a:t>
            </a:r>
            <a:endParaRPr lang="en-US" dirty="0"/>
          </a:p>
        </p:txBody>
      </p:sp>
      <p:sp>
        <p:nvSpPr>
          <p:cNvPr id="21" name="TextBox 20">
            <a:extLst>
              <a:ext uri="{FF2B5EF4-FFF2-40B4-BE49-F238E27FC236}">
                <a16:creationId xmlns:a16="http://schemas.microsoft.com/office/drawing/2014/main" id="{38985C01-2D9E-5F63-E2D2-864106FA1895}"/>
              </a:ext>
            </a:extLst>
          </p:cNvPr>
          <p:cNvSpPr txBox="1"/>
          <p:nvPr/>
        </p:nvSpPr>
        <p:spPr>
          <a:xfrm>
            <a:off x="3958555" y="2650832"/>
            <a:ext cx="1740611" cy="455856"/>
          </a:xfrm>
          <a:prstGeom prst="rect">
            <a:avLst/>
          </a:prstGeom>
          <a:noFill/>
        </p:spPr>
        <p:txBody>
          <a:bodyPr wrap="square" lIns="0" tIns="0" rIns="0" bIns="0" rtlCol="0">
            <a:noAutofit/>
          </a:bodyPr>
          <a:lstStyle/>
          <a:p>
            <a:pPr marL="0" marR="0" lvl="0" indent="0" algn="l" defTabSz="1097573" rtl="0" eaLnBrk="1" fontAlgn="auto" latinLnBrk="0" hangingPunct="1">
              <a:lnSpc>
                <a:spcPct val="110000"/>
              </a:lnSpc>
              <a:spcBef>
                <a:spcPts val="18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IBM Plex Sans" charset="0"/>
              </a:rPr>
              <a:t>HR</a:t>
            </a:r>
          </a:p>
        </p:txBody>
      </p:sp>
      <p:sp>
        <p:nvSpPr>
          <p:cNvPr id="29" name="TextBox 28">
            <a:extLst>
              <a:ext uri="{FF2B5EF4-FFF2-40B4-BE49-F238E27FC236}">
                <a16:creationId xmlns:a16="http://schemas.microsoft.com/office/drawing/2014/main" id="{F85EB0E0-9D38-F329-574D-942210A8069E}"/>
              </a:ext>
            </a:extLst>
          </p:cNvPr>
          <p:cNvSpPr txBox="1"/>
          <p:nvPr/>
        </p:nvSpPr>
        <p:spPr>
          <a:xfrm>
            <a:off x="6624727" y="3666330"/>
            <a:ext cx="690473" cy="259304"/>
          </a:xfrm>
          <a:prstGeom prst="rect">
            <a:avLst/>
          </a:prstGeom>
          <a:noFill/>
        </p:spPr>
        <p:txBody>
          <a:bodyPr wrap="square" lIns="0" tIns="0" rIns="0" bIns="0" rtlCol="0">
            <a:noAutofit/>
          </a:bodyPr>
          <a:lstStyle/>
          <a:p>
            <a:pPr marL="0" marR="0" lvl="0" indent="0" algn="l" defTabSz="1097573" rtl="0" eaLnBrk="1" fontAlgn="auto" latinLnBrk="0" hangingPunct="1">
              <a:lnSpc>
                <a:spcPct val="110000"/>
              </a:lnSpc>
              <a:spcBef>
                <a:spcPts val="1800"/>
              </a:spcBef>
              <a:spcAft>
                <a:spcPts val="0"/>
              </a:spcAft>
              <a:buClrTx/>
              <a:buSzTx/>
              <a:buFontTx/>
              <a:buNone/>
              <a:tabLst/>
              <a:defRPr/>
            </a:pPr>
            <a:r>
              <a:rPr lang="en-US" sz="1400" dirty="0">
                <a:solidFill>
                  <a:srgbClr val="000000"/>
                </a:solidFill>
                <a:latin typeface="IBM Plex Sans Light"/>
                <a:ea typeface="IBM Plex Sans" charset="0"/>
                <a:cs typeface="IBM Plex Sans" charset="0"/>
              </a:rPr>
              <a:t>73</a:t>
            </a: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IBM Plex Sans" charset="0"/>
              </a:rPr>
              <a:t>%</a:t>
            </a:r>
          </a:p>
        </p:txBody>
      </p:sp>
      <p:sp>
        <p:nvSpPr>
          <p:cNvPr id="31" name="Content Placeholder 30">
            <a:extLst>
              <a:ext uri="{FF2B5EF4-FFF2-40B4-BE49-F238E27FC236}">
                <a16:creationId xmlns:a16="http://schemas.microsoft.com/office/drawing/2014/main" id="{79D43EDD-8157-A9E3-5CA4-AAEE77AC5409}"/>
              </a:ext>
            </a:extLst>
          </p:cNvPr>
          <p:cNvSpPr>
            <a:spLocks noGrp="1"/>
          </p:cNvSpPr>
          <p:nvPr>
            <p:ph idx="17"/>
          </p:nvPr>
        </p:nvSpPr>
        <p:spPr>
          <a:xfrm>
            <a:off x="435628" y="4569299"/>
            <a:ext cx="3017520" cy="2497830"/>
          </a:xfrm>
        </p:spPr>
        <p:txBody>
          <a:bodyPr/>
          <a:lstStyle/>
          <a:p>
            <a:r>
              <a:rPr lang="en-US" i="1" dirty="0">
                <a:solidFill>
                  <a:schemeClr val="accent2"/>
                </a:solidFill>
              </a:rPr>
              <a:t>CEOs will need to strike the right balance between building internal capabilities that strengthen their competitive advantage and partnering to gain the skills and expertise that will support their growth. </a:t>
            </a:r>
          </a:p>
        </p:txBody>
      </p:sp>
      <p:sp>
        <p:nvSpPr>
          <p:cNvPr id="11" name="Content Placeholder 23">
            <a:extLst>
              <a:ext uri="{FF2B5EF4-FFF2-40B4-BE49-F238E27FC236}">
                <a16:creationId xmlns:a16="http://schemas.microsoft.com/office/drawing/2014/main" id="{865D9C4F-A24F-F1DE-111C-AB860DA69AC8}"/>
              </a:ext>
            </a:extLst>
          </p:cNvPr>
          <p:cNvSpPr txBox="1">
            <a:spLocks/>
          </p:cNvSpPr>
          <p:nvPr/>
        </p:nvSpPr>
        <p:spPr>
          <a:xfrm>
            <a:off x="7499176" y="442392"/>
            <a:ext cx="3200400" cy="1554480"/>
          </a:xfrm>
          <a:prstGeom prst="rect">
            <a:avLst/>
          </a:prstGeom>
        </p:spPr>
        <p:txBody>
          <a:bodyPr vert="horz" lIns="0" tIns="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dirty="0">
                <a:solidFill>
                  <a:srgbClr val="001141"/>
                </a:solidFill>
                <a:cs typeface="Arial" charset="0"/>
              </a:rPr>
              <a:t>I</a:t>
            </a:r>
            <a:r>
              <a:rPr lang="en-US" kern="1200" dirty="0">
                <a:solidFill>
                  <a:srgbClr val="001141"/>
                </a:solidFill>
                <a:cs typeface="Arial" charset="0"/>
              </a:rPr>
              <a:t>nvestments in generative AI-specific skills will increase significantly</a:t>
            </a:r>
            <a:endParaRPr lang="en-US" kern="0" dirty="0"/>
          </a:p>
        </p:txBody>
      </p:sp>
      <p:sp>
        <p:nvSpPr>
          <p:cNvPr id="12" name="Title 2">
            <a:extLst>
              <a:ext uri="{FF2B5EF4-FFF2-40B4-BE49-F238E27FC236}">
                <a16:creationId xmlns:a16="http://schemas.microsoft.com/office/drawing/2014/main" id="{75A4BB2C-15D7-8605-7A1A-F45734FE68A9}"/>
              </a:ext>
            </a:extLst>
          </p:cNvPr>
          <p:cNvSpPr txBox="1">
            <a:spLocks/>
          </p:cNvSpPr>
          <p:nvPr/>
        </p:nvSpPr>
        <p:spPr>
          <a:xfrm>
            <a:off x="7387208" y="1498496"/>
            <a:ext cx="3090672" cy="1920240"/>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marL="0" marR="0" lvl="0" indent="0" algn="l" defTabSz="1097280" rtl="0" eaLnBrk="1" fontAlgn="auto" latinLnBrk="0" hangingPunct="1">
              <a:lnSpc>
                <a:spcPct val="133333"/>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2"/>
                </a:solidFill>
                <a:effectLst/>
                <a:uLnTx/>
                <a:uFillTx/>
                <a:latin typeface="IBM Plex Sans Light" panose="020B0403050203000203" pitchFamily="34" charset="0"/>
                <a:cs typeface="Arial" charset="0"/>
              </a:rPr>
              <a:t>↓</a:t>
            </a:r>
            <a:br>
              <a:rPr kumimoji="0" lang="en-US" sz="5400" b="0" i="0" u="none" strike="noStrike" kern="1200" cap="none" spc="0" normalizeH="0" baseline="0" noProof="0" dirty="0">
                <a:ln>
                  <a:noFill/>
                </a:ln>
                <a:solidFill>
                  <a:srgbClr val="001141"/>
                </a:solidFill>
                <a:effectLst/>
                <a:uLnTx/>
                <a:uFillTx/>
                <a:latin typeface="IBM Plex Sans Light" panose="020B0403050203000203" pitchFamily="34" charset="0"/>
                <a:cs typeface="Arial" charset="0"/>
              </a:rPr>
            </a:br>
            <a:r>
              <a:rPr kumimoji="0" lang="en-US" sz="5400" b="0" i="0" u="none" strike="noStrike" kern="1200" cap="none" spc="0" normalizeH="0" baseline="0" noProof="0" dirty="0">
                <a:ln>
                  <a:noFill/>
                </a:ln>
                <a:solidFill>
                  <a:schemeClr val="accent2"/>
                </a:solidFill>
                <a:effectLst/>
                <a:uLnTx/>
                <a:uFillTx/>
                <a:latin typeface="IBM Plex Sans Light" panose="020B0403050203000203" pitchFamily="34" charset="0"/>
                <a:cs typeface="Arial" charset="0"/>
              </a:rPr>
              <a:t>+</a:t>
            </a:r>
            <a:r>
              <a:rPr kumimoji="0" lang="en-US" sz="5400" b="0" i="0" u="none" strike="noStrike" kern="1200" cap="none" spc="0" normalizeH="0" baseline="0" noProof="0" dirty="0">
                <a:ln>
                  <a:noFill/>
                </a:ln>
                <a:solidFill>
                  <a:schemeClr val="accent2"/>
                </a:solidFill>
                <a:effectLst/>
                <a:uLnTx/>
                <a:uFillTx/>
                <a:latin typeface="IBM Plex Sans Light" panose="020B0403050203000203" pitchFamily="34" charset="0"/>
                <a:ea typeface="IBM Plex Sans" charset="0"/>
                <a:cs typeface="IBM Plex Sans" charset="0"/>
              </a:rPr>
              <a:t>18</a:t>
            </a:r>
            <a:r>
              <a:rPr kumimoji="0" lang="en-US" sz="5400" b="0" i="0" u="none" strike="noStrike" kern="1200" cap="none" spc="0" normalizeH="0" baseline="30000" noProof="0" dirty="0">
                <a:ln>
                  <a:noFill/>
                </a:ln>
                <a:solidFill>
                  <a:schemeClr val="accent2"/>
                </a:solidFill>
                <a:effectLst/>
                <a:uLnTx/>
                <a:uFillTx/>
                <a:latin typeface="IBM Plex Sans Light" panose="020B0403050203000203" pitchFamily="34" charset="0"/>
                <a:ea typeface="IBM Plex Sans" charset="0"/>
                <a:cs typeface="IBM Plex Sans" charset="0"/>
              </a:rPr>
              <a:t>% </a:t>
            </a:r>
            <a:endParaRPr lang="en-US" sz="3200" dirty="0"/>
          </a:p>
        </p:txBody>
      </p:sp>
      <p:sp>
        <p:nvSpPr>
          <p:cNvPr id="19" name="Content Placeholder 24">
            <a:extLst>
              <a:ext uri="{FF2B5EF4-FFF2-40B4-BE49-F238E27FC236}">
                <a16:creationId xmlns:a16="http://schemas.microsoft.com/office/drawing/2014/main" id="{8B41EBDC-5D91-3723-450F-12B78E66244D}"/>
              </a:ext>
            </a:extLst>
          </p:cNvPr>
          <p:cNvSpPr txBox="1">
            <a:spLocks/>
          </p:cNvSpPr>
          <p:nvPr/>
        </p:nvSpPr>
        <p:spPr>
          <a:xfrm>
            <a:off x="7477487" y="3549000"/>
            <a:ext cx="3000393" cy="1645920"/>
          </a:xfrm>
          <a:prstGeom prst="rect">
            <a:avLst/>
          </a:prstGeom>
        </p:spPr>
        <p:txBody>
          <a:bodyPr vert="horz" lIns="0" tIns="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8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marL="0" marR="0" lvl="0" indent="0" algn="l" defTabSz="1097573" rtl="0" eaLnBrk="1" fontAlgn="base" latinLnBrk="0" hangingPunct="1">
              <a:lnSpc>
                <a:spcPct val="110000"/>
              </a:lnSpc>
              <a:spcBef>
                <a:spcPts val="1800"/>
              </a:spcBef>
              <a:spcAft>
                <a:spcPts val="1600"/>
              </a:spcAft>
              <a:buClr>
                <a:srgbClr val="001141"/>
              </a:buClr>
              <a:buSzPct val="90000"/>
              <a:buFont typeface="IBM Plex Sans Light" pitchFamily="2" charset="2"/>
              <a:buNone/>
              <a:tabLst/>
              <a:defRPr/>
            </a:pPr>
            <a:r>
              <a:rPr kumimoji="0" lang="en-US" sz="1600" b="0" i="0" u="none" strike="noStrike" kern="1200" cap="none" spc="0" normalizeH="0" baseline="0" noProof="0" dirty="0">
                <a:ln>
                  <a:noFill/>
                </a:ln>
                <a:solidFill>
                  <a:srgbClr val="001141"/>
                </a:solidFill>
                <a:effectLst/>
                <a:uLnTx/>
                <a:uFillTx/>
                <a:latin typeface="IBM Plex Sans Light" panose="020B0403050203000203" pitchFamily="34" charset="0"/>
                <a:ea typeface="IBM Plex Sans" charset="0"/>
                <a:cs typeface="IBM Plex Sans" charset="0"/>
              </a:rPr>
              <a:t>of skill budgets are expected to be allocated to generative AI-specific skills in 2025 compared to 2023.</a:t>
            </a:r>
            <a:endParaRPr kumimoji="0" lang="en-US" sz="1600" b="0" i="0" u="none" strike="noStrike" kern="1200" cap="none" spc="0" normalizeH="0" baseline="30000" noProof="0" dirty="0">
              <a:ln>
                <a:noFill/>
              </a:ln>
              <a:solidFill>
                <a:srgbClr val="001141"/>
              </a:solidFill>
              <a:effectLst/>
              <a:uLnTx/>
              <a:uFillTx/>
              <a:latin typeface="IBM Plex Sans Light" panose="020B0403050203000203" pitchFamily="34" charset="0"/>
              <a:ea typeface="IBM Plex Sans" charset="0"/>
              <a:cs typeface="IBM Plex Sans" charset="0"/>
            </a:endParaRPr>
          </a:p>
        </p:txBody>
      </p:sp>
      <p:sp>
        <p:nvSpPr>
          <p:cNvPr id="25" name="Content Placeholder 30">
            <a:extLst>
              <a:ext uri="{FF2B5EF4-FFF2-40B4-BE49-F238E27FC236}">
                <a16:creationId xmlns:a16="http://schemas.microsoft.com/office/drawing/2014/main" id="{C8714F1B-7645-D574-18CB-FA9BE7609204}"/>
              </a:ext>
            </a:extLst>
          </p:cNvPr>
          <p:cNvSpPr txBox="1">
            <a:spLocks/>
          </p:cNvSpPr>
          <p:nvPr/>
        </p:nvSpPr>
        <p:spPr>
          <a:xfrm>
            <a:off x="11201400" y="442392"/>
            <a:ext cx="3017520" cy="5257800"/>
          </a:xfrm>
          <a:prstGeom prst="rect">
            <a:avLst/>
          </a:prstGeom>
        </p:spPr>
        <p:txBody>
          <a:bodyPr vert="horz" lIns="0" tIns="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8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kern="0" dirty="0"/>
              <a:t>Executives are also looking to turbocharge their efforts with external expertise</a:t>
            </a:r>
            <a:br>
              <a:rPr lang="en-US" kern="0" dirty="0"/>
            </a:br>
            <a:endParaRPr lang="en-US" kern="0" dirty="0"/>
          </a:p>
          <a:p>
            <a:pPr defTabSz="914400"/>
            <a:r>
              <a:rPr lang="en-US" sz="1600" kern="0" dirty="0"/>
              <a:t>Processes most likely to be outsourced in each of the following areas to accelerate digital transformation with AI:</a:t>
            </a:r>
          </a:p>
          <a:p>
            <a:pPr marL="180000" defTabSz="914400"/>
            <a:r>
              <a:rPr lang="en-US" sz="1600" kern="0" dirty="0"/>
              <a:t>HR – training </a:t>
            </a:r>
            <a:r>
              <a:rPr lang="en-US" sz="1600" kern="0" dirty="0">
                <a:solidFill>
                  <a:schemeClr val="accent2"/>
                </a:solidFill>
              </a:rPr>
              <a:t>(61%)</a:t>
            </a:r>
          </a:p>
          <a:p>
            <a:pPr marL="180000" defTabSz="914400"/>
            <a:r>
              <a:rPr lang="en-US" sz="1600" kern="0" dirty="0"/>
              <a:t>S2P – sourcing </a:t>
            </a:r>
            <a:r>
              <a:rPr lang="en-US" sz="1600" kern="0" dirty="0">
                <a:solidFill>
                  <a:schemeClr val="accent2"/>
                </a:solidFill>
              </a:rPr>
              <a:t>(59%)</a:t>
            </a:r>
          </a:p>
          <a:p>
            <a:pPr marL="180000" defTabSz="914400"/>
            <a:r>
              <a:rPr lang="en-US" sz="1600" kern="0" dirty="0"/>
              <a:t>O2C – sales support services </a:t>
            </a:r>
            <a:r>
              <a:rPr lang="en-US" sz="1600" kern="0" dirty="0">
                <a:solidFill>
                  <a:schemeClr val="accent2"/>
                </a:solidFill>
              </a:rPr>
              <a:t>(67%)</a:t>
            </a:r>
          </a:p>
          <a:p>
            <a:pPr marL="180000" defTabSz="914400"/>
            <a:r>
              <a:rPr lang="en-US" sz="1600" kern="0" dirty="0"/>
              <a:t>R2A – general accounting transactions and processing </a:t>
            </a:r>
            <a:r>
              <a:rPr lang="en-US" sz="1600" kern="0" dirty="0">
                <a:solidFill>
                  <a:schemeClr val="accent2"/>
                </a:solidFill>
              </a:rPr>
              <a:t>(61%)</a:t>
            </a:r>
            <a:r>
              <a:rPr lang="en-US" sz="1600" kern="0" dirty="0"/>
              <a:t> </a:t>
            </a:r>
          </a:p>
          <a:p>
            <a:pPr marL="180000" defTabSz="914400"/>
            <a:endParaRPr lang="en-US" kern="0" dirty="0">
              <a:solidFill>
                <a:schemeClr val="accent2"/>
              </a:solidFill>
            </a:endParaRPr>
          </a:p>
        </p:txBody>
      </p:sp>
    </p:spTree>
    <p:extLst>
      <p:ext uri="{BB962C8B-B14F-4D97-AF65-F5344CB8AC3E}">
        <p14:creationId xmlns:p14="http://schemas.microsoft.com/office/powerpoint/2010/main" val="2284353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sz="3200" dirty="0">
                <a:solidFill>
                  <a:schemeClr val="accent1"/>
                </a:solidFill>
              </a:rPr>
              <a:t>What CEOs need to </a:t>
            </a:r>
            <a:r>
              <a:rPr lang="en-US" sz="3200" b="1" dirty="0">
                <a:solidFill>
                  <a:schemeClr val="accent1"/>
                </a:solidFill>
                <a:latin typeface="IBM Plex Sans SmBld" panose="020B0503050203000203" pitchFamily="34" charset="0"/>
              </a:rPr>
              <a:t>do</a:t>
            </a:r>
            <a:endParaRPr lang="en-US" sz="3200" dirty="0">
              <a:solidFill>
                <a:schemeClr val="accent1"/>
              </a:solidFill>
            </a:endParaRPr>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r>
              <a:rPr lang="en-US" sz="1800" dirty="0">
                <a:solidFill>
                  <a:schemeClr val="accent1"/>
                </a:solidFill>
              </a:rPr>
              <a:t>Outsource to scale expertise. </a:t>
            </a:r>
            <a:r>
              <a:rPr lang="en-US" sz="1800" dirty="0"/>
              <a:t>Partner with BPO providers to augment internal capabilities, expand possibilities for automation and workflow optimization, and quickly deploy the most advanced AI and automation technologies at pace.</a:t>
            </a:r>
            <a:endParaRPr lang="en-US" dirty="0"/>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a:xfrm>
            <a:off x="7387208" y="2057400"/>
            <a:ext cx="3513582" cy="5486400"/>
          </a:xfrm>
        </p:spPr>
        <p:txBody>
          <a:bodyPr/>
          <a:lstStyle/>
          <a:p>
            <a:pPr lvl="0">
              <a:tabLst>
                <a:tab pos="457200" algn="l"/>
              </a:tabLst>
            </a:pPr>
            <a:r>
              <a:rPr lang="en-US" sz="1800" dirty="0">
                <a:solidFill>
                  <a:schemeClr val="accent1"/>
                </a:solidFill>
                <a:effectLst/>
                <a:ea typeface="Times New Roman" panose="02020603050405020304" pitchFamily="18" charset="0"/>
                <a:cs typeface="Calibri" panose="020F0502020204030204" pitchFamily="34" charset="0"/>
              </a:rPr>
              <a:t>Create career paths that don’t exist today. </a:t>
            </a:r>
            <a:r>
              <a:rPr lang="en-US" sz="1800" dirty="0">
                <a:effectLst/>
                <a:ea typeface="Times New Roman" panose="02020603050405020304" pitchFamily="18" charset="0"/>
                <a:cs typeface="Calibri" panose="020F0502020204030204" pitchFamily="34" charset="0"/>
              </a:rPr>
              <a:t>Explore what new roles your organization should add. Employ process orchestrators to manage AI assistants across end-to-end processes. Tap digital librarians to manage prompt libraries, generative AI models, and governance and ethical guidelines.</a:t>
            </a:r>
            <a:endParaRPr lang="en-IN" sz="1800" dirty="0">
              <a:effectLst/>
              <a:ea typeface="Calibri" panose="020F0502020204030204"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a:xfrm>
            <a:off x="10987608" y="2057400"/>
            <a:ext cx="3513600" cy="5486400"/>
          </a:xfrm>
        </p:spPr>
        <p:txBody>
          <a:bodyPr/>
          <a:lstStyle/>
          <a:p>
            <a:r>
              <a:rPr lang="en-US" sz="1800" dirty="0">
                <a:solidFill>
                  <a:schemeClr val="accent1"/>
                </a:solidFill>
              </a:rPr>
              <a:t>Optimize processes with experience designers. </a:t>
            </a:r>
            <a:r>
              <a:rPr lang="en-US" sz="1800" dirty="0"/>
              <a:t>Define a compelling value proposition for process automation and design experiences that deliver the intended benefits and exceed user expectations.</a:t>
            </a:r>
            <a:endParaRPr lang="en-US" dirty="0"/>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836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Trade control for capability</a:t>
            </a:r>
            <a:endParaRPr lang="en-IN" sz="2800" kern="0" dirty="0">
              <a:ea typeface="Calibri" panose="020F0502020204030204" pitchFamily="34" charset="0"/>
              <a:cs typeface="Times New Roman" panose="02020603050405020304" pitchFamily="18" charset="0"/>
            </a:endParaRPr>
          </a:p>
        </p:txBody>
      </p:sp>
      <p:sp>
        <p:nvSpPr>
          <p:cNvPr id="9" name="Text Placeholder 7">
            <a:extLst>
              <a:ext uri="{FF2B5EF4-FFF2-40B4-BE49-F238E27FC236}">
                <a16:creationId xmlns:a16="http://schemas.microsoft.com/office/drawing/2014/main" id="{4C23A08E-46DF-92E3-5113-D35D6AE2D3B5}"/>
              </a:ext>
            </a:extLst>
          </p:cNvPr>
          <p:cNvSpPr txBox="1">
            <a:spLocks/>
          </p:cNvSpPr>
          <p:nvPr/>
        </p:nvSpPr>
        <p:spPr>
          <a:xfrm>
            <a:off x="457199" y="182880"/>
            <a:ext cx="3200393" cy="274319"/>
          </a:xfrm>
          <a:prstGeom prst="rect">
            <a:avLst/>
          </a:prstGeom>
        </p:spPr>
        <p:txBody>
          <a:bodyPr vert="horz" lIns="0" tIns="0" rIns="0" bIns="0" rtlCol="0">
            <a:noAutofit/>
          </a:bodyPr>
          <a:lstStyle>
            <a:lvl1pPr marL="0" indent="0" algn="l" rtl="0" eaLnBrk="1" fontAlgn="base" hangingPunct="1">
              <a:lnSpc>
                <a:spcPct val="100000"/>
              </a:lnSpc>
              <a:spcBef>
                <a:spcPts val="0"/>
              </a:spcBef>
              <a:spcAft>
                <a:spcPts val="1400"/>
              </a:spcAft>
              <a:buClr>
                <a:srgbClr val="001141"/>
              </a:buClr>
              <a:buSzPct val="90000"/>
              <a:buFont typeface="IBM Plex Sans Light" pitchFamily="2" charset="2"/>
              <a:buNone/>
              <a:defRPr sz="1000" b="0" i="0">
                <a:solidFill>
                  <a:srgbClr val="6F6F6F"/>
                </a:solidFill>
                <a:latin typeface="IBM Plex Sans Medm" panose="020B05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800"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800"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800" b="0" i="0" baseline="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800"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kern="0" dirty="0"/>
              <a:t>Skills and capabilities</a:t>
            </a:r>
          </a:p>
        </p:txBody>
      </p:sp>
    </p:spTree>
    <p:extLst>
      <p:ext uri="{BB962C8B-B14F-4D97-AF65-F5344CB8AC3E}">
        <p14:creationId xmlns:p14="http://schemas.microsoft.com/office/powerpoint/2010/main" val="404136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57A1B-6B25-DDC0-EF2F-13EA5AE5B8C0}"/>
              </a:ext>
            </a:extLst>
          </p:cNvPr>
          <p:cNvSpPr txBox="1"/>
          <p:nvPr/>
        </p:nvSpPr>
        <p:spPr>
          <a:xfrm>
            <a:off x="9630888" y="4156364"/>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4" name="TextBox 3">
            <a:extLst>
              <a:ext uri="{FF2B5EF4-FFF2-40B4-BE49-F238E27FC236}">
                <a16:creationId xmlns:a16="http://schemas.microsoft.com/office/drawing/2014/main" id="{E8A5A35C-D0F0-8C2E-3DA4-3B7903DEDD8C}"/>
              </a:ext>
            </a:extLst>
          </p:cNvPr>
          <p:cNvSpPr txBox="1"/>
          <p:nvPr/>
        </p:nvSpPr>
        <p:spPr>
          <a:xfrm>
            <a:off x="9452758" y="4168239"/>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graphicFrame>
        <p:nvGraphicFramePr>
          <p:cNvPr id="6" name="Table 6">
            <a:extLst>
              <a:ext uri="{FF2B5EF4-FFF2-40B4-BE49-F238E27FC236}">
                <a16:creationId xmlns:a16="http://schemas.microsoft.com/office/drawing/2014/main" id="{D0F7727B-F9DB-3C29-4AAD-A4328F485F49}"/>
              </a:ext>
            </a:extLst>
          </p:cNvPr>
          <p:cNvGraphicFramePr>
            <a:graphicFrameLocks noGrp="1"/>
          </p:cNvGraphicFramePr>
          <p:nvPr>
            <p:extLst>
              <p:ext uri="{D42A27DB-BD31-4B8C-83A1-F6EECF244321}">
                <p14:modId xmlns:p14="http://schemas.microsoft.com/office/powerpoint/2010/main" val="4016256382"/>
              </p:ext>
            </p:extLst>
          </p:nvPr>
        </p:nvGraphicFramePr>
        <p:xfrm>
          <a:off x="7305058" y="2026568"/>
          <a:ext cx="7056784" cy="4902720"/>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4284940107"/>
                    </a:ext>
                  </a:extLst>
                </a:gridCol>
                <a:gridCol w="4968552">
                  <a:extLst>
                    <a:ext uri="{9D8B030D-6E8A-4147-A177-3AD203B41FA5}">
                      <a16:colId xmlns:a16="http://schemas.microsoft.com/office/drawing/2014/main" val="4070713648"/>
                    </a:ext>
                  </a:extLst>
                </a:gridCol>
              </a:tblGrid>
              <a:tr h="411063">
                <a:tc gridSpan="2">
                  <a:txBody>
                    <a:bodyPr/>
                    <a:lstStyle/>
                    <a:p>
                      <a:pPr marL="0" marR="0" lvl="0" indent="0" algn="l" defTabSz="1160222" rtl="0" eaLnBrk="1" fontAlgn="auto" latinLnBrk="0" hangingPunct="1">
                        <a:lnSpc>
                          <a:spcPct val="100000"/>
                        </a:lnSpc>
                        <a:spcBef>
                          <a:spcPts val="0"/>
                        </a:spcBef>
                        <a:spcAft>
                          <a:spcPts val="0"/>
                        </a:spcAft>
                        <a:buClrTx/>
                        <a:buSzTx/>
                        <a:buFontTx/>
                        <a:buNone/>
                        <a:tabLst/>
                        <a:defRPr/>
                      </a:pPr>
                      <a:r>
                        <a:rPr lang="en-US" sz="1600" b="1" dirty="0">
                          <a:latin typeface="IBM Plex Sans SmBld" panose="020B0503050203000203" pitchFamily="34" charset="0"/>
                          <a:ea typeface="IBM Plex Sans" charset="0"/>
                          <a:cs typeface="IBM Plex Sans" charset="0"/>
                        </a:rPr>
                        <a:t>Links to additional content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2714490768"/>
                  </a:ext>
                </a:extLst>
              </a:tr>
              <a:tr h="669057">
                <a:tc>
                  <a:txBody>
                    <a:bodyPr/>
                    <a:lstStyle/>
                    <a:p>
                      <a:r>
                        <a:rPr lang="en-US" sz="1400" dirty="0">
                          <a:solidFill>
                            <a:schemeClr val="tx1"/>
                          </a:solidFill>
                          <a:hlinkClick r:id="rId2"/>
                        </a:rPr>
                        <a:t>IBV Main Page</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3"/>
                        </a:rPr>
                        <a:t>ibm.com/</a:t>
                      </a:r>
                      <a:r>
                        <a:rPr lang="en-US" sz="1400" dirty="0" err="1">
                          <a:solidFill>
                            <a:schemeClr val="tx1"/>
                          </a:solidFill>
                          <a:hlinkClick r:id="rId3"/>
                        </a:rPr>
                        <a:t>ibv</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278863"/>
                  </a:ext>
                </a:extLst>
              </a:tr>
              <a:tr h="955650">
                <a:tc>
                  <a:txBody>
                    <a:bodyPr/>
                    <a:lstStyle/>
                    <a:p>
                      <a:r>
                        <a:rPr lang="en-US" sz="1400" dirty="0">
                          <a:solidFill>
                            <a:schemeClr val="tx1"/>
                          </a:solidFill>
                          <a:hlinkClick r:id="rId4"/>
                        </a:rPr>
                        <a:t>The CEOs Guide to generative AI</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4"/>
                        </a:rPr>
                        <a:t>https://</a:t>
                      </a:r>
                      <a:r>
                        <a:rPr lang="en-US" sz="1400" dirty="0" err="1">
                          <a:solidFill>
                            <a:schemeClr val="tx1"/>
                          </a:solidFill>
                          <a:hlinkClick r:id="rId4"/>
                        </a:rPr>
                        <a:t>www.ibm.com</a:t>
                      </a:r>
                      <a:r>
                        <a:rPr lang="en-US" sz="1400" dirty="0">
                          <a:solidFill>
                            <a:schemeClr val="tx1"/>
                          </a:solidFill>
                          <a:hlinkClick r:id="rId4"/>
                        </a:rPr>
                        <a:t>/thought-leadership/institute-business-value/</a:t>
                      </a:r>
                      <a:r>
                        <a:rPr lang="en-US" sz="1400" dirty="0" err="1">
                          <a:solidFill>
                            <a:schemeClr val="tx1"/>
                          </a:solidFill>
                          <a:hlinkClick r:id="rId4"/>
                        </a:rPr>
                        <a:t>en</a:t>
                      </a:r>
                      <a:r>
                        <a:rPr lang="en-US" sz="1400" dirty="0">
                          <a:solidFill>
                            <a:schemeClr val="tx1"/>
                          </a:solidFill>
                          <a:hlinkClick r:id="rId4"/>
                        </a:rPr>
                        <a:t>-us/report/</a:t>
                      </a:r>
                      <a:r>
                        <a:rPr lang="en-US" sz="1400" dirty="0" err="1">
                          <a:solidFill>
                            <a:schemeClr val="tx1"/>
                          </a:solidFill>
                          <a:hlinkClick r:id="rId4"/>
                        </a:rPr>
                        <a:t>ceo</a:t>
                      </a:r>
                      <a:r>
                        <a:rPr lang="en-US" sz="1400" dirty="0">
                          <a:solidFill>
                            <a:schemeClr val="tx1"/>
                          </a:solidFill>
                          <a:hlinkClick r:id="rId4"/>
                        </a:rPr>
                        <a:t>-generative-ai</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95196835"/>
                  </a:ext>
                </a:extLst>
              </a:tr>
              <a:tr h="955650">
                <a:tc>
                  <a:txBody>
                    <a:bodyPr/>
                    <a:lstStyle/>
                    <a:p>
                      <a:r>
                        <a:rPr lang="en-US" sz="1400" dirty="0">
                          <a:solidFill>
                            <a:schemeClr val="tx1"/>
                          </a:solidFill>
                          <a:hlinkClick r:id="rId5"/>
                        </a:rPr>
                        <a:t>Generative AI: The state of the market</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5"/>
                        </a:rPr>
                        <a:t>https://</a:t>
                      </a:r>
                      <a:r>
                        <a:rPr lang="en-US" sz="1400" dirty="0" err="1">
                          <a:solidFill>
                            <a:schemeClr val="tx1"/>
                          </a:solidFill>
                          <a:hlinkClick r:id="rId5"/>
                        </a:rPr>
                        <a:t>www.ibm.com</a:t>
                      </a:r>
                      <a:r>
                        <a:rPr lang="en-US" sz="1400" dirty="0">
                          <a:solidFill>
                            <a:schemeClr val="tx1"/>
                          </a:solidFill>
                          <a:hlinkClick r:id="rId5"/>
                        </a:rPr>
                        <a:t>/thought-leadership/institute-business-value/</a:t>
                      </a:r>
                      <a:r>
                        <a:rPr lang="en-US" sz="1400" dirty="0" err="1">
                          <a:solidFill>
                            <a:schemeClr val="tx1"/>
                          </a:solidFill>
                          <a:hlinkClick r:id="rId5"/>
                        </a:rPr>
                        <a:t>en</a:t>
                      </a:r>
                      <a:r>
                        <a:rPr lang="en-US" sz="1400" dirty="0">
                          <a:solidFill>
                            <a:schemeClr val="tx1"/>
                          </a:solidFill>
                          <a:hlinkClick r:id="rId5"/>
                        </a:rPr>
                        <a:t>-us/report/generative-ai-enterprise-priorities</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340283"/>
                  </a:ext>
                </a:extLst>
              </a:tr>
              <a:tr h="955650">
                <a:tc>
                  <a:txBody>
                    <a:bodyPr/>
                    <a:lstStyle/>
                    <a:p>
                      <a:r>
                        <a:rPr lang="en-US" sz="1400" dirty="0">
                          <a:solidFill>
                            <a:schemeClr val="tx1"/>
                          </a:solidFill>
                          <a:hlinkClick r:id="rId6"/>
                        </a:rPr>
                        <a:t>From cost center to value creator</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6"/>
                        </a:rPr>
                        <a:t>https://</a:t>
                      </a:r>
                      <a:r>
                        <a:rPr lang="en-US" sz="1400" dirty="0" err="1">
                          <a:solidFill>
                            <a:schemeClr val="tx1"/>
                          </a:solidFill>
                          <a:hlinkClick r:id="rId6"/>
                        </a:rPr>
                        <a:t>www.ibm.com</a:t>
                      </a:r>
                      <a:r>
                        <a:rPr lang="en-US" sz="1400" dirty="0">
                          <a:solidFill>
                            <a:schemeClr val="tx1"/>
                          </a:solidFill>
                          <a:hlinkClick r:id="rId6"/>
                        </a:rPr>
                        <a:t>/thought-leadership/institute-business-value/</a:t>
                      </a:r>
                      <a:r>
                        <a:rPr lang="en-US" sz="1400" dirty="0" err="1">
                          <a:solidFill>
                            <a:schemeClr val="tx1"/>
                          </a:solidFill>
                          <a:hlinkClick r:id="rId6"/>
                        </a:rPr>
                        <a:t>en</a:t>
                      </a:r>
                      <a:r>
                        <a:rPr lang="en-US" sz="1400" dirty="0">
                          <a:solidFill>
                            <a:schemeClr val="tx1"/>
                          </a:solidFill>
                          <a:hlinkClick r:id="rId6"/>
                        </a:rPr>
                        <a:t>-us/report/</a:t>
                      </a:r>
                      <a:r>
                        <a:rPr lang="en-US" sz="1400" dirty="0" err="1">
                          <a:solidFill>
                            <a:schemeClr val="tx1"/>
                          </a:solidFill>
                          <a:hlinkClick r:id="rId6"/>
                        </a:rPr>
                        <a:t>ceo</a:t>
                      </a:r>
                      <a:r>
                        <a:rPr lang="en-US" sz="1400" dirty="0">
                          <a:solidFill>
                            <a:schemeClr val="tx1"/>
                          </a:solidFill>
                          <a:hlinkClick r:id="rId6"/>
                        </a:rPr>
                        <a:t>-generative-ai/customer-service</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792458"/>
                  </a:ext>
                </a:extLst>
              </a:tr>
              <a:tr h="955650">
                <a:tc>
                  <a:txBody>
                    <a:bodyPr/>
                    <a:lstStyle/>
                    <a:p>
                      <a:r>
                        <a:rPr lang="en-US" sz="1400" dirty="0">
                          <a:solidFill>
                            <a:schemeClr val="tx1"/>
                          </a:solidFill>
                          <a:hlinkClick r:id="rId7"/>
                        </a:rPr>
                        <a:t>A new frontier for the future of work</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7"/>
                        </a:rPr>
                        <a:t>https://</a:t>
                      </a:r>
                      <a:r>
                        <a:rPr lang="en-US" sz="1400" dirty="0" err="1">
                          <a:solidFill>
                            <a:schemeClr val="tx1"/>
                          </a:solidFill>
                          <a:hlinkClick r:id="rId7"/>
                        </a:rPr>
                        <a:t>www.ibm.com</a:t>
                      </a:r>
                      <a:r>
                        <a:rPr lang="en-US" sz="1400" dirty="0">
                          <a:solidFill>
                            <a:schemeClr val="tx1"/>
                          </a:solidFill>
                          <a:hlinkClick r:id="rId7"/>
                        </a:rPr>
                        <a:t>/thought-leadership/institute-business-value/</a:t>
                      </a:r>
                      <a:r>
                        <a:rPr lang="en-US" sz="1400" dirty="0" err="1">
                          <a:solidFill>
                            <a:schemeClr val="tx1"/>
                          </a:solidFill>
                          <a:hlinkClick r:id="rId7"/>
                        </a:rPr>
                        <a:t>en</a:t>
                      </a:r>
                      <a:r>
                        <a:rPr lang="en-US" sz="1400" dirty="0">
                          <a:solidFill>
                            <a:schemeClr val="tx1"/>
                          </a:solidFill>
                          <a:hlinkClick r:id="rId7"/>
                        </a:rPr>
                        <a:t>-us/report/</a:t>
                      </a:r>
                      <a:r>
                        <a:rPr lang="en-US" sz="1400" dirty="0" err="1">
                          <a:solidFill>
                            <a:schemeClr val="tx1"/>
                          </a:solidFill>
                          <a:hlinkClick r:id="rId7"/>
                        </a:rPr>
                        <a:t>ceo</a:t>
                      </a:r>
                      <a:r>
                        <a:rPr lang="en-US" sz="1400" dirty="0">
                          <a:solidFill>
                            <a:schemeClr val="tx1"/>
                          </a:solidFill>
                          <a:hlinkClick r:id="rId7"/>
                        </a:rPr>
                        <a:t>-generative-ai/talent-skills</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7127875"/>
                  </a:ext>
                </a:extLst>
              </a:tr>
            </a:tbl>
          </a:graphicData>
        </a:graphic>
      </p:graphicFrame>
      <p:pic>
        <p:nvPicPr>
          <p:cNvPr id="9" name="Picture 8">
            <a:extLst>
              <a:ext uri="{FF2B5EF4-FFF2-40B4-BE49-F238E27FC236}">
                <a16:creationId xmlns:a16="http://schemas.microsoft.com/office/drawing/2014/main" id="{4D4FE355-3D95-B646-681E-4E8BB8588664}"/>
              </a:ext>
            </a:extLst>
          </p:cNvPr>
          <p:cNvPicPr>
            <a:picLocks noChangeAspect="1"/>
          </p:cNvPicPr>
          <p:nvPr/>
        </p:nvPicPr>
        <p:blipFill>
          <a:blip r:embed="rId8"/>
          <a:stretch>
            <a:fillRect/>
          </a:stretch>
        </p:blipFill>
        <p:spPr>
          <a:xfrm>
            <a:off x="1266528" y="1537689"/>
            <a:ext cx="5112568" cy="5751639"/>
          </a:xfrm>
          <a:prstGeom prst="rect">
            <a:avLst/>
          </a:prstGeom>
        </p:spPr>
      </p:pic>
    </p:spTree>
    <p:extLst>
      <p:ext uri="{BB962C8B-B14F-4D97-AF65-F5344CB8AC3E}">
        <p14:creationId xmlns:p14="http://schemas.microsoft.com/office/powerpoint/2010/main" val="1866815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06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1" y="500607"/>
            <a:ext cx="6629400" cy="6998569"/>
          </a:xfrm>
        </p:spPr>
        <p:txBody>
          <a:bodyPr/>
          <a:lstStyle/>
          <a:p>
            <a:r>
              <a:rPr lang="en-US" sz="4800" spc="-100" dirty="0">
                <a:solidFill>
                  <a:schemeClr val="accent1"/>
                </a:solidFill>
                <a:latin typeface="IBM Plex Sans Light" panose="020B0403050203000203" pitchFamily="34" charset="0"/>
                <a:ea typeface="IBM Plex Sans" charset="0"/>
                <a:cs typeface="IBM Plex Sans" charset="0"/>
              </a:rPr>
              <a:t>Inspire a new generation of workflow gurus</a:t>
            </a:r>
            <a:br>
              <a:rPr lang="en-US" sz="3200" spc="-100" dirty="0">
                <a:solidFill>
                  <a:schemeClr val="tx1"/>
                </a:solidFill>
                <a:ea typeface="IBM Plex Sans" charset="0"/>
                <a:cs typeface="IBM Plex Sans" charset="0"/>
              </a:rPr>
            </a:br>
            <a:br>
              <a:rPr lang="en-US" sz="3200" spc="-100" dirty="0">
                <a:solidFill>
                  <a:schemeClr val="tx1"/>
                </a:solidFill>
                <a:ea typeface="IBM Plex Sans" charset="0"/>
                <a:cs typeface="IBM Plex Sans" charset="0"/>
              </a:rPr>
            </a:br>
            <a:br>
              <a:rPr lang="en-US" sz="3200" spc="-100" dirty="0">
                <a:solidFill>
                  <a:schemeClr val="tx1"/>
                </a:solidFill>
                <a:ea typeface="IBM Plex Sans" charset="0"/>
                <a:cs typeface="IBM Plex Sans" charset="0"/>
              </a:rPr>
            </a:br>
            <a:br>
              <a:rPr lang="en-US" sz="3200" spc="-100" dirty="0">
                <a:solidFill>
                  <a:schemeClr val="tx1"/>
                </a:solidFill>
                <a:ea typeface="IBM Plex Sans" charset="0"/>
                <a:cs typeface="IBM Plex Sans" charset="0"/>
              </a:rPr>
            </a:br>
            <a:br>
              <a:rPr lang="en-US" sz="3200" spc="-100" dirty="0">
                <a:solidFill>
                  <a:schemeClr val="tx1"/>
                </a:solidFill>
                <a:ea typeface="IBM Plex Sans" charset="0"/>
                <a:cs typeface="IBM Plex Sans" charset="0"/>
              </a:rPr>
            </a:br>
            <a:r>
              <a:rPr lang="en-US" sz="3200" spc="-100" dirty="0">
                <a:solidFill>
                  <a:schemeClr val="tx1"/>
                </a:solidFill>
                <a:ea typeface="IBM Plex Sans" charset="0"/>
                <a:cs typeface="IBM Plex Sans" charset="0"/>
              </a:rPr>
              <a:t>By enhancing human ingenuity with generative AI, leaders can free people to focus on the high-value tasks that require empathy and creativity, not just time and energy. </a:t>
            </a:r>
            <a:br>
              <a:rPr lang="en-US" sz="3200" spc="-100" dirty="0">
                <a:solidFill>
                  <a:schemeClr val="tx1"/>
                </a:solidFill>
                <a:ea typeface="IBM Plex Sans" charset="0"/>
                <a:cs typeface="IBM Plex Sans" charset="0"/>
              </a:rPr>
            </a:br>
            <a:br>
              <a:rPr lang="en-US" sz="4000" spc="-100" dirty="0">
                <a:solidFill>
                  <a:schemeClr val="tx1"/>
                </a:solidFill>
                <a:ea typeface="IBM Plex Sans" charset="0"/>
                <a:cs typeface="IBM Plex Sans" charset="0"/>
              </a:rPr>
            </a:br>
            <a:br>
              <a:rPr lang="en-US" sz="4000" spc="-100" dirty="0">
                <a:solidFill>
                  <a:schemeClr val="tx1"/>
                </a:solidFill>
                <a:ea typeface="IBM Plex Sans" charset="0"/>
                <a:cs typeface="IBM Plex Sans" charset="0"/>
              </a:rPr>
            </a:br>
            <a:br>
              <a:rPr lang="en-US" sz="4000" spc="-100" dirty="0">
                <a:solidFill>
                  <a:schemeClr val="tx1"/>
                </a:solidFill>
                <a:ea typeface="IBM Plex Sans" charset="0"/>
                <a:cs typeface="IBM Plex Sans" charset="0"/>
              </a:rPr>
            </a:br>
            <a:r>
              <a:rPr lang="en-US" sz="3200" spc="-100" dirty="0">
                <a:solidFill>
                  <a:schemeClr val="tx1"/>
                </a:solidFill>
                <a:ea typeface="IBM Plex Sans" charset="0"/>
                <a:cs typeface="IBM Plex Sans" charset="0"/>
              </a:rPr>
              <a:t> </a:t>
            </a:r>
            <a:br>
              <a:rPr lang="en-US" sz="3200" spc="-100" dirty="0">
                <a:solidFill>
                  <a:schemeClr val="tx1"/>
                </a:solidFill>
                <a:ea typeface="IBM Plex Sans" charset="0"/>
                <a:cs typeface="IBM Plex Sans" charset="0"/>
              </a:rPr>
            </a:br>
            <a:endParaRPr lang="en-US" sz="3200" spc="-100" dirty="0">
              <a:solidFill>
                <a:schemeClr val="tx1"/>
              </a:solidFill>
              <a:ea typeface="IBM Plex Sans" charset="0"/>
              <a:cs typeface="IBM Plex Sans" charset="0"/>
            </a:endParaRPr>
          </a:p>
        </p:txBody>
      </p:sp>
      <p:sp>
        <p:nvSpPr>
          <p:cNvPr id="6" name="Rectangle 5"/>
          <p:cNvSpPr/>
          <p:nvPr/>
        </p:nvSpPr>
        <p:spPr>
          <a:xfrm>
            <a:off x="13853129" y="7838414"/>
            <a:ext cx="65" cy="215444"/>
          </a:xfrm>
          <a:prstGeom prst="rect">
            <a:avLst/>
          </a:prstGeom>
          <a:gradFill>
            <a:gsLst>
              <a:gs pos="35000">
                <a:srgbClr val="162B3B">
                  <a:alpha val="57000"/>
                </a:srgbClr>
              </a:gs>
              <a:gs pos="93000">
                <a:srgbClr val="345373">
                  <a:alpha val="0"/>
                </a:srgbClr>
              </a:gs>
            </a:gsLst>
            <a:path path="rect">
              <a:fillToRect l="50000" t="50000" r="50000" b="50000"/>
            </a:path>
          </a:gradFill>
        </p:spPr>
        <p:txBody>
          <a:bodyPr wrap="none" lIns="0" tIns="0" rIns="0" bIns="0" rtlCol="0" anchor="ctr">
            <a:spAutoFit/>
          </a:bodyPr>
          <a:lstStyle/>
          <a:p>
            <a:pPr marL="0" marR="0" lvl="0" indent="0" algn="ctr" defTabSz="1097573"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5F6FF"/>
              </a:solidFill>
              <a:effectLst/>
              <a:uLnTx/>
              <a:uFillTx/>
              <a:latin typeface="Arial Regular" charset="0"/>
              <a:ea typeface="+mn-ea"/>
              <a:cs typeface="+mn-cs"/>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3670557" y="7821792"/>
            <a:ext cx="593808" cy="239562"/>
          </a:xfrm>
          <a:prstGeom prst="rect">
            <a:avLst/>
          </a:prstGeom>
          <a:noFill/>
        </p:spPr>
      </p:pic>
      <p:pic>
        <p:nvPicPr>
          <p:cNvPr id="8" name="Picture Placeholder 7" descr="A person wearing a virtual reality headset&#10;&#10;Description automatically generated">
            <a:extLst>
              <a:ext uri="{FF2B5EF4-FFF2-40B4-BE49-F238E27FC236}">
                <a16:creationId xmlns:a16="http://schemas.microsoft.com/office/drawing/2014/main" id="{B9C63754-836F-2799-E933-9194408F3C78}"/>
              </a:ext>
            </a:extLst>
          </p:cNvPr>
          <p:cNvPicPr>
            <a:picLocks noGrp="1" noChangeAspect="1"/>
          </p:cNvPicPr>
          <p:nvPr>
            <p:ph type="pic" sz="quarter" idx="10"/>
          </p:nvPr>
        </p:nvPicPr>
        <p:blipFill>
          <a:blip r:embed="rId3"/>
          <a:srcRect l="22" r="22"/>
          <a:stretch>
            <a:fillRect/>
          </a:stretch>
        </p:blipFill>
        <p:spPr/>
      </p:pic>
    </p:spTree>
    <p:extLst>
      <p:ext uri="{BB962C8B-B14F-4D97-AF65-F5344CB8AC3E}">
        <p14:creationId xmlns:p14="http://schemas.microsoft.com/office/powerpoint/2010/main" val="243839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solidFill>
                  <a:schemeClr val="accent1"/>
                </a:solidFill>
                <a:latin typeface="IBM Plex Sans Light" panose="020B0403050203000203" pitchFamily="34" charset="0"/>
                <a:ea typeface="IBM Plex Sans" charset="0"/>
                <a:cs typeface="IBM Plex Sans" charset="0"/>
              </a:rPr>
              <a:t>Business process automation for operations</a:t>
            </a:r>
            <a:br>
              <a:rPr lang="en-US" sz="4800" dirty="0">
                <a:solidFill>
                  <a:schemeClr val="accent1"/>
                </a:solidFill>
                <a:latin typeface="IBM Plex Sans Light" panose="020B0403050203000203" pitchFamily="34" charset="0"/>
                <a:ea typeface="IBM Plex Sans" charset="0"/>
                <a:cs typeface="IBM Plex Sans" charset="0"/>
              </a:rPr>
            </a:br>
            <a:br>
              <a:rPr lang="en-US" sz="3200" dirty="0">
                <a:solidFill>
                  <a:schemeClr val="accent5"/>
                </a:solidFill>
                <a:latin typeface="IBM Plex Sans Light" panose="020B0403050203000203" pitchFamily="34" charset="0"/>
                <a:ea typeface="IBM Plex Sans" charset="0"/>
                <a:cs typeface="IBM Plex Sans" charset="0"/>
              </a:rPr>
            </a:br>
            <a:r>
              <a:rPr lang="en-US" sz="3200" b="1" dirty="0">
                <a:solidFill>
                  <a:schemeClr val="accent1"/>
                </a:solidFill>
                <a:latin typeface="IBM Plex Sans Light" panose="020B0403050203000203" pitchFamily="34" charset="0"/>
                <a:ea typeface="IBM Plex Sans" charset="0"/>
                <a:cs typeface="IBM Plex Sans" charset="0"/>
              </a:rPr>
              <a:t>Efficiency gains are just the beginning</a:t>
            </a:r>
            <a:br>
              <a:rPr lang="en-US" sz="3200" b="1" dirty="0">
                <a:solidFill>
                  <a:schemeClr val="accent1"/>
                </a:solidFill>
                <a:latin typeface="IBM Plex Sans Light" panose="020B0403050203000203" pitchFamily="34" charset="0"/>
                <a:ea typeface="IBM Plex Sans" charset="0"/>
                <a:cs typeface="IBM Plex Sans" charset="0"/>
              </a:rPr>
            </a:br>
            <a:br>
              <a:rPr lang="en-US" sz="3200" b="1" dirty="0">
                <a:solidFill>
                  <a:schemeClr val="accent1"/>
                </a:solidFill>
                <a:latin typeface="IBM Plex Sans Light" panose="020B0403050203000203" pitchFamily="34" charset="0"/>
                <a:ea typeface="IBM Plex Sans" charset="0"/>
                <a:cs typeface="IBM Plex Sans" charset="0"/>
              </a:rPr>
            </a:br>
            <a:endParaRPr lang="en-US" dirty="0">
              <a:solidFill>
                <a:schemeClr val="accent5"/>
              </a:solidFill>
              <a:latin typeface="IBM Plex Sans Light" panose="020B0403050203000203" pitchFamily="34" charset="0"/>
              <a:ea typeface="IBM Plex Sans" charset="0"/>
              <a:cs typeface="IBM Plex Sans" charset="0"/>
            </a:endParaRPr>
          </a:p>
        </p:txBody>
      </p:sp>
      <p:sp>
        <p:nvSpPr>
          <p:cNvPr id="6" name="Rectangle 5"/>
          <p:cNvSpPr/>
          <p:nvPr/>
        </p:nvSpPr>
        <p:spPr>
          <a:xfrm>
            <a:off x="13853129" y="7838414"/>
            <a:ext cx="65" cy="215444"/>
          </a:xfrm>
          <a:prstGeom prst="rect">
            <a:avLst/>
          </a:prstGeom>
          <a:gradFill>
            <a:gsLst>
              <a:gs pos="35000">
                <a:srgbClr val="162B3B">
                  <a:alpha val="57000"/>
                </a:srgbClr>
              </a:gs>
              <a:gs pos="93000">
                <a:srgbClr val="345373">
                  <a:alpha val="0"/>
                </a:srgbClr>
              </a:gs>
            </a:gsLst>
            <a:path path="rect">
              <a:fillToRect l="50000" t="50000" r="50000" b="50000"/>
            </a:path>
          </a:gradFill>
        </p:spPr>
        <p:txBody>
          <a:bodyPr wrap="none" lIns="0" tIns="0" rIns="0" bIns="0" rtlCol="0" anchor="ctr">
            <a:spAutoFit/>
          </a:bodyPr>
          <a:lstStyle/>
          <a:p>
            <a:pPr marL="0" marR="0" lvl="0" indent="0" algn="ctr" defTabSz="1097573"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5F6FF"/>
              </a:solidFill>
              <a:effectLst/>
              <a:uLnTx/>
              <a:uFillTx/>
              <a:latin typeface="Arial Regular" charset="0"/>
              <a:ea typeface="+mn-ea"/>
              <a:cs typeface="+mn-cs"/>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3670557" y="7821792"/>
            <a:ext cx="593808" cy="239562"/>
          </a:xfrm>
          <a:prstGeom prst="rect">
            <a:avLst/>
          </a:prstGeom>
          <a:noFill/>
        </p:spPr>
      </p:pic>
      <p:graphicFrame>
        <p:nvGraphicFramePr>
          <p:cNvPr id="4" name="Table 4">
            <a:extLst>
              <a:ext uri="{FF2B5EF4-FFF2-40B4-BE49-F238E27FC236}">
                <a16:creationId xmlns:a16="http://schemas.microsoft.com/office/drawing/2014/main" id="{2EA69BA3-8376-D401-0F46-F3D400CA0855}"/>
              </a:ext>
            </a:extLst>
          </p:cNvPr>
          <p:cNvGraphicFramePr>
            <a:graphicFrameLocks noGrp="1"/>
          </p:cNvGraphicFramePr>
          <p:nvPr>
            <p:extLst>
              <p:ext uri="{D42A27DB-BD31-4B8C-83A1-F6EECF244321}">
                <p14:modId xmlns:p14="http://schemas.microsoft.com/office/powerpoint/2010/main" val="1100958583"/>
              </p:ext>
            </p:extLst>
          </p:nvPr>
        </p:nvGraphicFramePr>
        <p:xfrm>
          <a:off x="457201" y="4330824"/>
          <a:ext cx="6629400" cy="3330549"/>
        </p:xfrm>
        <a:graphic>
          <a:graphicData uri="http://schemas.openxmlformats.org/drawingml/2006/table">
            <a:tbl>
              <a:tblPr firstRow="1" bandRow="1">
                <a:tableStyleId>{5C22544A-7EE6-4342-B048-85BDC9FD1C3A}</a:tableStyleId>
              </a:tblPr>
              <a:tblGrid>
                <a:gridCol w="1657350">
                  <a:extLst>
                    <a:ext uri="{9D8B030D-6E8A-4147-A177-3AD203B41FA5}">
                      <a16:colId xmlns:a16="http://schemas.microsoft.com/office/drawing/2014/main" val="1240933773"/>
                    </a:ext>
                  </a:extLst>
                </a:gridCol>
                <a:gridCol w="1657350">
                  <a:extLst>
                    <a:ext uri="{9D8B030D-6E8A-4147-A177-3AD203B41FA5}">
                      <a16:colId xmlns:a16="http://schemas.microsoft.com/office/drawing/2014/main" val="389798085"/>
                    </a:ext>
                  </a:extLst>
                </a:gridCol>
                <a:gridCol w="1657350">
                  <a:extLst>
                    <a:ext uri="{9D8B030D-6E8A-4147-A177-3AD203B41FA5}">
                      <a16:colId xmlns:a16="http://schemas.microsoft.com/office/drawing/2014/main" val="3628640359"/>
                    </a:ext>
                  </a:extLst>
                </a:gridCol>
                <a:gridCol w="1657350">
                  <a:extLst>
                    <a:ext uri="{9D8B030D-6E8A-4147-A177-3AD203B41FA5}">
                      <a16:colId xmlns:a16="http://schemas.microsoft.com/office/drawing/2014/main" val="853860778"/>
                    </a:ext>
                  </a:extLst>
                </a:gridCol>
              </a:tblGrid>
              <a:tr h="396623">
                <a:tc>
                  <a:txBody>
                    <a:bodyPr/>
                    <a:lstStyle/>
                    <a:p>
                      <a:endParaRPr lang="en-US" sz="1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800" dirty="0">
                          <a:solidFill>
                            <a:schemeClr val="accent1"/>
                          </a:solidFill>
                        </a:rPr>
                        <a:t>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800" dirty="0">
                          <a:solidFill>
                            <a:schemeClr val="accent1"/>
                          </a:solidFill>
                        </a:rPr>
                        <a:t>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800" dirty="0">
                          <a:solidFill>
                            <a:schemeClr val="accent1"/>
                          </a:solidFill>
                        </a:rPr>
                        <a:t>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31905958"/>
                  </a:ext>
                </a:extLst>
              </a:tr>
              <a:tr h="1466963">
                <a:tc>
                  <a:txBody>
                    <a:bodyPr/>
                    <a:lstStyle/>
                    <a:p>
                      <a:r>
                        <a:rPr lang="en-US" sz="1800" b="1" dirty="0">
                          <a:solidFill>
                            <a:schemeClr val="tx1"/>
                          </a:solidFill>
                        </a:rPr>
                        <a:t>What CEOs need to know</a:t>
                      </a:r>
                    </a:p>
                  </a:txBody>
                  <a:tcPr>
                    <a:lnL w="12700" cmpd="sng">
                      <a:noFill/>
                    </a:lnL>
                    <a:lnR w="3175" cap="flat" cmpd="sng" algn="ctr">
                      <a:solidFill>
                        <a:schemeClr val="accent1"/>
                      </a:solidFill>
                      <a:prstDash val="solid"/>
                      <a:round/>
                      <a:headEnd type="none" w="med" len="med"/>
                      <a:tailEnd type="none" w="med" len="med"/>
                    </a:lnR>
                    <a:lnT w="38100" cmpd="sng">
                      <a:noFill/>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solidFill>
                            <a:schemeClr val="tx1"/>
                          </a:solidFill>
                          <a:latin typeface="+mn-lt"/>
                        </a:rPr>
                        <a:t>The back office will soon be a generative AI hub.</a:t>
                      </a:r>
                    </a:p>
                  </a:txBody>
                  <a:tcP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8100" cmpd="sng">
                      <a:noFill/>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l" defTabSz="1160222" rtl="0" eaLnBrk="1" fontAlgn="auto" latinLnBrk="0" hangingPunct="1">
                        <a:lnSpc>
                          <a:spcPct val="100000"/>
                        </a:lnSpc>
                        <a:spcBef>
                          <a:spcPts val="0"/>
                        </a:spcBef>
                        <a:spcAft>
                          <a:spcPts val="0"/>
                        </a:spcAft>
                        <a:buClrTx/>
                        <a:buSzTx/>
                        <a:buFont typeface="+mj-lt"/>
                        <a:buNone/>
                        <a:tabLst/>
                        <a:defRPr/>
                      </a:pPr>
                      <a:r>
                        <a:rPr kumimoji="0" lang="en-US" sz="1400" b="0" i="0" u="none" strike="noStrike" kern="0" cap="none" spc="0" normalizeH="0" baseline="0" noProof="0" dirty="0">
                          <a:ln>
                            <a:noFill/>
                          </a:ln>
                          <a:solidFill>
                            <a:srgbClr val="000000"/>
                          </a:solidFill>
                          <a:effectLst/>
                          <a:uLnTx/>
                          <a:uFillTx/>
                          <a:latin typeface="+mn-lt"/>
                        </a:rPr>
                        <a:t>Generative AI converts technology into teammates.</a:t>
                      </a:r>
                    </a:p>
                  </a:txBody>
                  <a:tcP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8100" cmpd="sng">
                      <a:noFill/>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l" defTabSz="1160222"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mn-lt"/>
                        </a:rPr>
                        <a:t>Upskill and outsource to move forward faster.</a:t>
                      </a:r>
                    </a:p>
                  </a:txBody>
                  <a:tcPr>
                    <a:lnL w="3175" cap="flat" cmpd="sng" algn="ctr">
                      <a:solidFill>
                        <a:schemeClr val="accent1"/>
                      </a:solidFill>
                      <a:prstDash val="solid"/>
                      <a:round/>
                      <a:headEnd type="none" w="med" len="med"/>
                      <a:tailEnd type="none" w="med" len="med"/>
                    </a:lnL>
                    <a:lnR w="12700" cmpd="sng">
                      <a:noFill/>
                    </a:lnR>
                    <a:lnT w="38100" cmpd="sng">
                      <a:noFill/>
                    </a:lnT>
                    <a:lnB w="31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390711487"/>
                  </a:ext>
                </a:extLst>
              </a:tr>
              <a:tr h="1466963">
                <a:tc>
                  <a:txBody>
                    <a:bodyPr/>
                    <a:lstStyle/>
                    <a:p>
                      <a:r>
                        <a:rPr lang="en-US" sz="1800" b="1" dirty="0">
                          <a:solidFill>
                            <a:schemeClr val="tx1"/>
                          </a:solidFill>
                        </a:rPr>
                        <a:t>What CEOs need to do</a:t>
                      </a:r>
                    </a:p>
                  </a:txBody>
                  <a:tcPr>
                    <a:lnL w="12700" cmpd="sng">
                      <a:noFill/>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latin typeface="+mn-lt"/>
                        </a:rPr>
                        <a:t>Give operations teams runway to experiment – but ask for proof points when they land. </a:t>
                      </a:r>
                    </a:p>
                  </a:txBody>
                  <a:tcP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400" dirty="0">
                          <a:solidFill>
                            <a:schemeClr val="tx1"/>
                          </a:solidFill>
                          <a:latin typeface="+mn-lt"/>
                        </a:rPr>
                        <a:t>Treat AI assistants like racecars and employees like professional drivers.</a:t>
                      </a:r>
                    </a:p>
                  </a:txBody>
                  <a:tcP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r>
                        <a:rPr lang="en-US" sz="1400" dirty="0">
                          <a:solidFill>
                            <a:schemeClr val="tx1"/>
                          </a:solidFill>
                          <a:latin typeface="+mn-lt"/>
                        </a:rPr>
                        <a:t>Trade control for capability</a:t>
                      </a:r>
                    </a:p>
                  </a:txBody>
                  <a:tcPr>
                    <a:lnL w="3175" cap="flat" cmpd="sng" algn="ctr">
                      <a:solidFill>
                        <a:schemeClr val="accent1"/>
                      </a:solidFill>
                      <a:prstDash val="solid"/>
                      <a:round/>
                      <a:headEnd type="none" w="med" len="med"/>
                      <a:tailEnd type="none" w="med" len="med"/>
                    </a:lnL>
                    <a:lnR w="12700" cmpd="sng">
                      <a:noFill/>
                    </a:lnR>
                    <a:lnT w="3175" cap="flat" cmpd="sng" algn="ctr">
                      <a:solidFill>
                        <a:schemeClr val="accent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831839515"/>
                  </a:ext>
                </a:extLst>
              </a:tr>
            </a:tbl>
          </a:graphicData>
        </a:graphic>
      </p:graphicFrame>
      <p:pic>
        <p:nvPicPr>
          <p:cNvPr id="10" name="Picture Placeholder 9" descr="A robot arm holding a car body&#10;&#10;Description automatically generated">
            <a:extLst>
              <a:ext uri="{FF2B5EF4-FFF2-40B4-BE49-F238E27FC236}">
                <a16:creationId xmlns:a16="http://schemas.microsoft.com/office/drawing/2014/main" id="{10F9E59F-EBDA-0788-C622-9673A8D13A80}"/>
              </a:ext>
            </a:extLst>
          </p:cNvPr>
          <p:cNvPicPr>
            <a:picLocks noGrp="1" noChangeAspect="1"/>
          </p:cNvPicPr>
          <p:nvPr>
            <p:ph type="pic" sz="quarter" idx="10"/>
          </p:nvPr>
        </p:nvPicPr>
        <p:blipFill>
          <a:blip r:embed="rId3"/>
          <a:srcRect l="22" r="22"/>
          <a:stretch>
            <a:fillRect/>
          </a:stretch>
        </p:blipFill>
        <p:spPr/>
      </p:pic>
    </p:spTree>
    <p:extLst>
      <p:ext uri="{BB962C8B-B14F-4D97-AF65-F5344CB8AC3E}">
        <p14:creationId xmlns:p14="http://schemas.microsoft.com/office/powerpoint/2010/main" val="229681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5861305" cy="3546573"/>
          </a:xfrm>
        </p:spPr>
        <p:txBody>
          <a:bodyPr/>
          <a:lstStyle/>
          <a:p>
            <a:r>
              <a:rPr lang="en-US" sz="3200" b="1" dirty="0">
                <a:solidFill>
                  <a:schemeClr val="accent1"/>
                </a:solidFill>
                <a:latin typeface="IBM Plex Sans SmBld" panose="020B0503050203000203" pitchFamily="34" charset="0"/>
              </a:rPr>
              <a:t>Experimentation</a:t>
            </a:r>
          </a:p>
          <a:p>
            <a:r>
              <a:rPr lang="en-US" sz="3200" dirty="0"/>
              <a:t>Augmented work</a:t>
            </a:r>
          </a:p>
          <a:p>
            <a:r>
              <a:rPr lang="en-US" sz="3200" dirty="0"/>
              <a:t>Skills and capabilities </a:t>
            </a:r>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br>
              <a:rPr lang="en-US" sz="4400" kern="0" dirty="0">
                <a:solidFill>
                  <a:schemeClr val="tx1"/>
                </a:solidFill>
              </a:rPr>
            </a:b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10514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C4F8D0B-AFC1-C010-5CFB-12F588D00A7D}"/>
              </a:ext>
            </a:extLst>
          </p:cNvPr>
          <p:cNvSpPr/>
          <p:nvPr/>
        </p:nvSpPr>
        <p:spPr>
          <a:xfrm>
            <a:off x="-2804" y="0"/>
            <a:ext cx="3657600" cy="822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09757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000000"/>
              </a:solidFill>
              <a:effectLst/>
              <a:uLnTx/>
              <a:uFillTx/>
              <a:latin typeface="IBM Plex Sans Light"/>
              <a:ea typeface="+mn-ea"/>
              <a:cs typeface="+mn-cs"/>
            </a:endParaRPr>
          </a:p>
        </p:txBody>
      </p:sp>
      <p:sp>
        <p:nvSpPr>
          <p:cNvPr id="2" name="Title 1">
            <a:extLst>
              <a:ext uri="{FF2B5EF4-FFF2-40B4-BE49-F238E27FC236}">
                <a16:creationId xmlns:a16="http://schemas.microsoft.com/office/drawing/2014/main" id="{0406E8C1-5873-984B-BE6D-2FB380247B79}"/>
              </a:ext>
            </a:extLst>
          </p:cNvPr>
          <p:cNvSpPr>
            <a:spLocks noGrp="1"/>
          </p:cNvSpPr>
          <p:nvPr>
            <p:ph type="title"/>
          </p:nvPr>
        </p:nvSpPr>
        <p:spPr/>
        <p:txBody>
          <a:bodyPr>
            <a:noAutofit/>
          </a:bodyPr>
          <a:lstStyle/>
          <a:p>
            <a:pPr>
              <a:lnSpc>
                <a:spcPct val="100000"/>
              </a:lnSpc>
              <a:spcAft>
                <a:spcPts val="3600"/>
              </a:spcAft>
            </a:pPr>
            <a:r>
              <a:rPr lang="en-US" sz="2800" b="0" i="0" u="none" strike="noStrike" baseline="0" dirty="0">
                <a:solidFill>
                  <a:schemeClr val="accent1"/>
                </a:solidFill>
                <a:latin typeface="IBM Plex Sans Light" panose="020B0403050203000203" pitchFamily="34" charset="0"/>
              </a:rPr>
              <a:t>What CEOs need to </a:t>
            </a:r>
            <a:r>
              <a:rPr lang="en-US" sz="2800" b="1" i="0" u="none" strike="noStrike" baseline="0" dirty="0">
                <a:solidFill>
                  <a:schemeClr val="accent1"/>
                </a:solidFill>
                <a:latin typeface="IBM Plex Sans SmBld" panose="020B0503050203000203" pitchFamily="34" charset="0"/>
              </a:rPr>
              <a:t>know</a:t>
            </a:r>
            <a:br>
              <a:rPr lang="en-US" sz="2800" b="1" i="0" u="none" strike="noStrike" baseline="0" dirty="0">
                <a:solidFill>
                  <a:srgbClr val="32B0FF"/>
                </a:solidFill>
                <a:latin typeface="IBM Plex Sans SmBld" panose="020B0503050203000203" pitchFamily="34" charset="0"/>
              </a:rPr>
            </a:br>
            <a:br>
              <a:rPr lang="en-US" sz="2800" b="1" i="0" u="none" strike="noStrike" baseline="0" dirty="0">
                <a:solidFill>
                  <a:srgbClr val="32B0FF"/>
                </a:solidFill>
                <a:latin typeface="IBM Plex Sans SmBld" panose="020B0503050203000203" pitchFamily="34" charset="0"/>
              </a:rPr>
            </a:br>
            <a:r>
              <a:rPr lang="en-US" sz="2800" u="none" strike="noStrike" baseline="0" dirty="0">
                <a:solidFill>
                  <a:schemeClr val="tx1"/>
                </a:solidFill>
              </a:rPr>
              <a:t>The back office will soon be a generative AI hub</a:t>
            </a:r>
            <a:br>
              <a:rPr lang="en-US" sz="2800" dirty="0">
                <a:latin typeface="IBM Plex Sans Light" panose="020B0403050203000203" pitchFamily="34" charset="0"/>
                <a:ea typeface="IBM Plex Sans" charset="0"/>
                <a:cs typeface="IBM Plex Sans" charset="0"/>
              </a:rPr>
            </a:br>
            <a:endParaRPr lang="en-US" sz="2800" dirty="0">
              <a:latin typeface="IBM Plex Sans Light" panose="020B0403050203000203" pitchFamily="34" charset="0"/>
            </a:endParaRPr>
          </a:p>
        </p:txBody>
      </p:sp>
      <p:sp>
        <p:nvSpPr>
          <p:cNvPr id="23" name="Content Placeholder 22">
            <a:extLst>
              <a:ext uri="{FF2B5EF4-FFF2-40B4-BE49-F238E27FC236}">
                <a16:creationId xmlns:a16="http://schemas.microsoft.com/office/drawing/2014/main" id="{8B5A7D2F-F61D-B743-AF7E-511ED565B41C}"/>
              </a:ext>
            </a:extLst>
          </p:cNvPr>
          <p:cNvSpPr>
            <a:spLocks noGrp="1"/>
          </p:cNvSpPr>
          <p:nvPr>
            <p:ph idx="15"/>
          </p:nvPr>
        </p:nvSpPr>
        <p:spPr>
          <a:xfrm>
            <a:off x="7859216" y="2057401"/>
            <a:ext cx="3200400" cy="5257800"/>
          </a:xfrm>
        </p:spPr>
        <p:txBody>
          <a:bodyPr/>
          <a:lstStyle/>
          <a:p>
            <a:br>
              <a:rPr lang="en-US" kern="1200" dirty="0">
                <a:solidFill>
                  <a:srgbClr val="001141"/>
                </a:solidFill>
                <a:cs typeface="Arial" charset="0"/>
              </a:rPr>
            </a:br>
            <a:br>
              <a:rPr lang="en-US" kern="1200" dirty="0">
                <a:solidFill>
                  <a:srgbClr val="001141"/>
                </a:solidFill>
                <a:cs typeface="Arial" charset="0"/>
              </a:rPr>
            </a:br>
            <a:br>
              <a:rPr lang="en-US" kern="1200" dirty="0">
                <a:solidFill>
                  <a:srgbClr val="001141"/>
                </a:solidFill>
                <a:cs typeface="Arial" charset="0"/>
              </a:rPr>
            </a:br>
            <a:br>
              <a:rPr lang="en-US" kern="1200" dirty="0">
                <a:solidFill>
                  <a:srgbClr val="001141"/>
                </a:solidFill>
                <a:cs typeface="Arial" charset="0"/>
              </a:rPr>
            </a:br>
            <a:r>
              <a:rPr lang="en-US" kern="1200" dirty="0">
                <a:solidFill>
                  <a:srgbClr val="001141"/>
                </a:solidFill>
                <a:cs typeface="Arial" charset="0"/>
              </a:rPr>
              <a:t>in productivity expected by executives by applying generative AI to business processes</a:t>
            </a:r>
            <a:endParaRPr lang="en-US" baseline="30000" dirty="0">
              <a:solidFill>
                <a:srgbClr val="001141"/>
              </a:solidFill>
              <a:ea typeface="IBM Plex Sans" charset="0"/>
              <a:cs typeface="IBM Plex Sans" charset="0"/>
            </a:endParaRPr>
          </a:p>
          <a:p>
            <a:endParaRPr lang="en-US" dirty="0"/>
          </a:p>
        </p:txBody>
      </p:sp>
      <p:sp>
        <p:nvSpPr>
          <p:cNvPr id="24" name="Content Placeholder 23">
            <a:extLst>
              <a:ext uri="{FF2B5EF4-FFF2-40B4-BE49-F238E27FC236}">
                <a16:creationId xmlns:a16="http://schemas.microsoft.com/office/drawing/2014/main" id="{C33D94F2-2AE3-0348-8414-A07C3D71D877}"/>
              </a:ext>
            </a:extLst>
          </p:cNvPr>
          <p:cNvSpPr>
            <a:spLocks noGrp="1"/>
          </p:cNvSpPr>
          <p:nvPr>
            <p:ph idx="16"/>
          </p:nvPr>
        </p:nvSpPr>
        <p:spPr/>
        <p:txBody>
          <a:bodyPr/>
          <a:lstStyle/>
          <a:p>
            <a:br>
              <a:rPr lang="en-US" kern="1200" dirty="0">
                <a:solidFill>
                  <a:srgbClr val="001141"/>
                </a:solidFill>
                <a:cs typeface="Arial" charset="0"/>
              </a:rPr>
            </a:br>
            <a:br>
              <a:rPr lang="en-US" kern="1200" dirty="0">
                <a:solidFill>
                  <a:srgbClr val="001141"/>
                </a:solidFill>
                <a:cs typeface="Arial" charset="0"/>
              </a:rPr>
            </a:br>
            <a:br>
              <a:rPr lang="en-US" kern="1200" dirty="0">
                <a:solidFill>
                  <a:srgbClr val="001141"/>
                </a:solidFill>
                <a:cs typeface="Arial" charset="0"/>
              </a:rPr>
            </a:br>
            <a:br>
              <a:rPr lang="en-US" kern="1200" dirty="0">
                <a:solidFill>
                  <a:srgbClr val="001141"/>
                </a:solidFill>
                <a:cs typeface="Arial" charset="0"/>
              </a:rPr>
            </a:br>
            <a:r>
              <a:rPr lang="en-US" kern="1200" dirty="0">
                <a:solidFill>
                  <a:srgbClr val="001141"/>
                </a:solidFill>
                <a:cs typeface="Arial" charset="0"/>
              </a:rPr>
              <a:t>augmentation of processes with generative AI planned by 2025</a:t>
            </a:r>
            <a:r>
              <a:rPr lang="en-US" dirty="0">
                <a:solidFill>
                  <a:srgbClr val="001141"/>
                </a:solidFill>
                <a:ea typeface="IBM Plex Sans" charset="0"/>
                <a:cs typeface="IBM Plex Sans" charset="0"/>
              </a:rPr>
              <a:t>, with growth distributed almost equally across HR and the finance processes of source to pay, lead to cash, and record to analyze</a:t>
            </a:r>
            <a:endParaRPr lang="en-US" dirty="0"/>
          </a:p>
        </p:txBody>
      </p:sp>
      <p:sp>
        <p:nvSpPr>
          <p:cNvPr id="25" name="Content Placeholder 24">
            <a:extLst>
              <a:ext uri="{FF2B5EF4-FFF2-40B4-BE49-F238E27FC236}">
                <a16:creationId xmlns:a16="http://schemas.microsoft.com/office/drawing/2014/main" id="{B02AE258-0D99-C045-AAE9-8FCE77C970C9}"/>
              </a:ext>
            </a:extLst>
          </p:cNvPr>
          <p:cNvSpPr>
            <a:spLocks noGrp="1"/>
          </p:cNvSpPr>
          <p:nvPr>
            <p:ph idx="17"/>
          </p:nvPr>
        </p:nvSpPr>
        <p:spPr>
          <a:xfrm>
            <a:off x="11131624" y="2057401"/>
            <a:ext cx="3017520" cy="5257800"/>
          </a:xfrm>
        </p:spPr>
        <p:txBody>
          <a:bodyPr/>
          <a:lstStyle/>
          <a:p>
            <a:br>
              <a:rPr lang="en-US" kern="1200" dirty="0">
                <a:solidFill>
                  <a:srgbClr val="001141"/>
                </a:solidFill>
                <a:cs typeface="Arial" charset="0"/>
              </a:rPr>
            </a:br>
            <a:br>
              <a:rPr lang="en-US" kern="1200" dirty="0">
                <a:solidFill>
                  <a:srgbClr val="001141"/>
                </a:solidFill>
                <a:cs typeface="Arial" charset="0"/>
              </a:rPr>
            </a:br>
            <a:endParaRPr lang="en-US" kern="1200" dirty="0">
              <a:solidFill>
                <a:srgbClr val="001141"/>
              </a:solidFill>
              <a:cs typeface="Arial" charset="0"/>
            </a:endParaRPr>
          </a:p>
          <a:p>
            <a:r>
              <a:rPr lang="en-US" kern="1200" dirty="0">
                <a:solidFill>
                  <a:srgbClr val="001141"/>
                </a:solidFill>
                <a:cs typeface="Arial" charset="0"/>
              </a:rPr>
              <a:t>data privacy concerns and employee resistance to adoption are significant hurdles to application of generative AI to business processes</a:t>
            </a:r>
            <a:endParaRPr lang="en-US" sz="2000" dirty="0"/>
          </a:p>
        </p:txBody>
      </p:sp>
      <p:sp>
        <p:nvSpPr>
          <p:cNvPr id="11" name="Title 2">
            <a:extLst>
              <a:ext uri="{FF2B5EF4-FFF2-40B4-BE49-F238E27FC236}">
                <a16:creationId xmlns:a16="http://schemas.microsoft.com/office/drawing/2014/main" id="{CEE06E84-8A51-2D4B-AAC5-7BEFC64E62A7}"/>
              </a:ext>
            </a:extLst>
          </p:cNvPr>
          <p:cNvSpPr txBox="1">
            <a:spLocks/>
          </p:cNvSpPr>
          <p:nvPr/>
        </p:nvSpPr>
        <p:spPr>
          <a:xfrm>
            <a:off x="3886199" y="2122552"/>
            <a:ext cx="3193779" cy="1920240"/>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marL="0" marR="0" lvl="0" indent="0" algn="l" defTabSz="1097280" rtl="0" eaLnBrk="1" fontAlgn="auto" latinLnBrk="0" hangingPunct="1">
              <a:lnSpc>
                <a:spcPts val="7200"/>
              </a:lnSpc>
              <a:spcBef>
                <a:spcPct val="0"/>
              </a:spcBef>
              <a:spcAft>
                <a:spcPts val="0"/>
              </a:spcAft>
              <a:buClrTx/>
              <a:buSzTx/>
              <a:buFontTx/>
              <a:buNone/>
              <a:tabLst/>
              <a:defRPr/>
            </a:pPr>
            <a:r>
              <a:rPr kumimoji="0" lang="en-US" sz="6000" b="0" i="0" u="none" strike="noStrike" kern="1200" cap="none" spc="0" normalizeH="0" baseline="0" noProof="0" dirty="0">
                <a:ln>
                  <a:noFill/>
                </a:ln>
                <a:solidFill>
                  <a:schemeClr val="accent1"/>
                </a:solidFill>
                <a:effectLst/>
                <a:uLnTx/>
                <a:uFillTx/>
                <a:latin typeface="IBM Plex Sans ExtLt" panose="020B0303050203000203" pitchFamily="34" charset="0"/>
                <a:cs typeface="Arial" charset="0"/>
              </a:rPr>
              <a:t>61</a:t>
            </a:r>
            <a:r>
              <a:rPr kumimoji="0" lang="en-US" sz="6000" b="0" i="0" u="none" strike="noStrike" kern="1200" cap="none" spc="0" normalizeH="0" baseline="0" noProof="0" dirty="0">
                <a:ln>
                  <a:noFill/>
                </a:ln>
                <a:solidFill>
                  <a:schemeClr val="accent1"/>
                </a:solidFill>
                <a:effectLst/>
                <a:uLnTx/>
                <a:uFillTx/>
                <a:latin typeface="IBM Plex Sans ExtLt" panose="020B0303050203000203" pitchFamily="34" charset="0"/>
                <a:ea typeface="IBM Plex Sans" charset="0"/>
                <a:cs typeface="IBM Plex Sans" charset="0"/>
              </a:rPr>
              <a:t>%</a:t>
            </a:r>
          </a:p>
        </p:txBody>
      </p:sp>
      <p:sp>
        <p:nvSpPr>
          <p:cNvPr id="12" name="Title 2">
            <a:extLst>
              <a:ext uri="{FF2B5EF4-FFF2-40B4-BE49-F238E27FC236}">
                <a16:creationId xmlns:a16="http://schemas.microsoft.com/office/drawing/2014/main" id="{CD86554D-7F56-744C-9036-86586C2E36A7}"/>
              </a:ext>
            </a:extLst>
          </p:cNvPr>
          <p:cNvSpPr txBox="1">
            <a:spLocks/>
          </p:cNvSpPr>
          <p:nvPr/>
        </p:nvSpPr>
        <p:spPr>
          <a:xfrm>
            <a:off x="7896936" y="2098576"/>
            <a:ext cx="3090672" cy="936104"/>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marL="0" marR="0" lvl="0" indent="0" algn="l" defTabSz="1097280" rtl="0" eaLnBrk="1" fontAlgn="auto" latinLnBrk="0" hangingPunct="1">
              <a:lnSpc>
                <a:spcPts val="7200"/>
              </a:lnSpc>
              <a:spcBef>
                <a:spcPct val="0"/>
              </a:spcBef>
              <a:spcAft>
                <a:spcPts val="0"/>
              </a:spcAft>
              <a:buClrTx/>
              <a:buSzTx/>
              <a:buFontTx/>
              <a:buNone/>
              <a:tabLst/>
              <a:defRPr/>
            </a:pPr>
            <a:r>
              <a:rPr kumimoji="0" lang="en-US" sz="6000" b="0" i="0" u="none" strike="noStrike" kern="1200" cap="none" spc="0" normalizeH="0" baseline="0" noProof="0" dirty="0">
                <a:ln>
                  <a:noFill/>
                </a:ln>
                <a:solidFill>
                  <a:schemeClr val="accent1"/>
                </a:solidFill>
                <a:effectLst/>
                <a:uLnTx/>
                <a:uFillTx/>
                <a:latin typeface="IBM Plex Sans ExtLt" panose="020B0303050203000203" pitchFamily="34" charset="0"/>
                <a:ea typeface="IBM Plex Sans" charset="0"/>
                <a:cs typeface="IBM Plex Sans" charset="0"/>
              </a:rPr>
              <a:t>41%</a:t>
            </a:r>
          </a:p>
        </p:txBody>
      </p:sp>
      <p:sp>
        <p:nvSpPr>
          <p:cNvPr id="27" name="Content Placeholder 23">
            <a:extLst>
              <a:ext uri="{FF2B5EF4-FFF2-40B4-BE49-F238E27FC236}">
                <a16:creationId xmlns:a16="http://schemas.microsoft.com/office/drawing/2014/main" id="{CF229536-8445-4E49-996A-2811B575777B}"/>
              </a:ext>
            </a:extLst>
          </p:cNvPr>
          <p:cNvSpPr txBox="1">
            <a:spLocks/>
          </p:cNvSpPr>
          <p:nvPr/>
        </p:nvSpPr>
        <p:spPr>
          <a:xfrm>
            <a:off x="3918284" y="5760720"/>
            <a:ext cx="3200400" cy="1645920"/>
          </a:xfrm>
          <a:prstGeom prst="rect">
            <a:avLst/>
          </a:prstGeom>
        </p:spPr>
        <p:txBody>
          <a:bodyPr vert="horz" lIns="0" tIns="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marL="0" marR="0" lvl="0" indent="0" algn="l" defTabSz="1097573" rtl="0" eaLnBrk="1" fontAlgn="base" latinLnBrk="0" hangingPunct="1">
              <a:lnSpc>
                <a:spcPct val="110000"/>
              </a:lnSpc>
              <a:spcBef>
                <a:spcPts val="1800"/>
              </a:spcBef>
              <a:spcAft>
                <a:spcPts val="1600"/>
              </a:spcAft>
              <a:buClr>
                <a:srgbClr val="001141"/>
              </a:buClr>
              <a:buSzPct val="90000"/>
              <a:buFont typeface="IBM Plex Sans Light" pitchFamily="2" charset="2"/>
              <a:buNone/>
              <a:tabLst/>
              <a:defRPr/>
            </a:pPr>
            <a:endParaRPr kumimoji="0" lang="en-US" sz="1800" b="0" i="0" u="none" strike="noStrike" kern="0" cap="none" spc="0" normalizeH="0" baseline="30000" noProof="0" dirty="0">
              <a:ln>
                <a:noFill/>
              </a:ln>
              <a:solidFill>
                <a:srgbClr val="001141"/>
              </a:solidFill>
              <a:effectLst/>
              <a:uLnTx/>
              <a:uFillTx/>
              <a:latin typeface="IBM Plex Sans Light" panose="020B0403050203000203" pitchFamily="34" charset="0"/>
              <a:ea typeface="IBM Plex Sans" charset="0"/>
              <a:cs typeface="IBM Plex Sans" charset="0"/>
            </a:endParaRPr>
          </a:p>
        </p:txBody>
      </p:sp>
      <p:sp>
        <p:nvSpPr>
          <p:cNvPr id="28" name="Content Placeholder 24">
            <a:extLst>
              <a:ext uri="{FF2B5EF4-FFF2-40B4-BE49-F238E27FC236}">
                <a16:creationId xmlns:a16="http://schemas.microsoft.com/office/drawing/2014/main" id="{01D28E9F-1F0D-F449-85DD-74797A5B2A89}"/>
              </a:ext>
            </a:extLst>
          </p:cNvPr>
          <p:cNvSpPr txBox="1">
            <a:spLocks/>
          </p:cNvSpPr>
          <p:nvPr/>
        </p:nvSpPr>
        <p:spPr>
          <a:xfrm>
            <a:off x="11265566" y="5663666"/>
            <a:ext cx="3017520" cy="1645920"/>
          </a:xfrm>
          <a:prstGeom prst="rect">
            <a:avLst/>
          </a:prstGeom>
        </p:spPr>
        <p:txBody>
          <a:bodyPr vert="horz" lIns="0" tIns="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8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marL="0" marR="0" lvl="0" indent="0" algn="l" defTabSz="1097573" rtl="0" eaLnBrk="1" fontAlgn="base" latinLnBrk="0" hangingPunct="1">
              <a:lnSpc>
                <a:spcPct val="110000"/>
              </a:lnSpc>
              <a:spcBef>
                <a:spcPts val="1800"/>
              </a:spcBef>
              <a:spcAft>
                <a:spcPts val="1600"/>
              </a:spcAft>
              <a:buClr>
                <a:srgbClr val="001141"/>
              </a:buClr>
              <a:buSzPct val="90000"/>
              <a:buFont typeface="IBM Plex Sans Light" pitchFamily="2" charset="2"/>
              <a:buNone/>
              <a:tabLst/>
              <a:defRPr/>
            </a:pPr>
            <a:endParaRPr kumimoji="0" lang="en-US" sz="1800" b="0" i="0" u="none" strike="noStrike" kern="1200" cap="none" spc="0" normalizeH="0" baseline="30000" noProof="0" dirty="0">
              <a:ln>
                <a:noFill/>
              </a:ln>
              <a:solidFill>
                <a:srgbClr val="001141"/>
              </a:solidFill>
              <a:effectLst/>
              <a:uLnTx/>
              <a:uFillTx/>
              <a:latin typeface="IBM Plex Sans Light" panose="020B0403050203000203" pitchFamily="34" charset="0"/>
              <a:ea typeface="IBM Plex Sans" charset="0"/>
              <a:cs typeface="IBM Plex Sans" charset="0"/>
            </a:endParaRPr>
          </a:p>
        </p:txBody>
      </p:sp>
      <p:sp>
        <p:nvSpPr>
          <p:cNvPr id="5" name="Text Placeholder 7">
            <a:extLst>
              <a:ext uri="{FF2B5EF4-FFF2-40B4-BE49-F238E27FC236}">
                <a16:creationId xmlns:a16="http://schemas.microsoft.com/office/drawing/2014/main" id="{A048A084-6062-8B04-6E16-3A5770BBD3D0}"/>
              </a:ext>
            </a:extLst>
          </p:cNvPr>
          <p:cNvSpPr>
            <a:spLocks noGrp="1"/>
          </p:cNvSpPr>
          <p:nvPr>
            <p:ph type="body" sz="quarter" idx="18"/>
          </p:nvPr>
        </p:nvSpPr>
        <p:spPr>
          <a:xfrm>
            <a:off x="457199" y="182880"/>
            <a:ext cx="3200393" cy="274319"/>
          </a:xfrm>
        </p:spPr>
        <p:txBody>
          <a:bodyPr anchor="t"/>
          <a:lstStyle/>
          <a:p>
            <a:r>
              <a:rPr lang="en-US" sz="1000" dirty="0">
                <a:latin typeface="IBM Plex Sans Medm" panose="020B0503050203000203" pitchFamily="34" charset="0"/>
              </a:rPr>
              <a:t>Experimentation</a:t>
            </a:r>
          </a:p>
        </p:txBody>
      </p:sp>
      <p:sp>
        <p:nvSpPr>
          <p:cNvPr id="6" name="Title 2">
            <a:extLst>
              <a:ext uri="{FF2B5EF4-FFF2-40B4-BE49-F238E27FC236}">
                <a16:creationId xmlns:a16="http://schemas.microsoft.com/office/drawing/2014/main" id="{34DFB32F-F7DD-B2AD-33D8-C75DEFD00503}"/>
              </a:ext>
            </a:extLst>
          </p:cNvPr>
          <p:cNvSpPr txBox="1">
            <a:spLocks/>
          </p:cNvSpPr>
          <p:nvPr/>
        </p:nvSpPr>
        <p:spPr>
          <a:xfrm>
            <a:off x="11059616" y="2050544"/>
            <a:ext cx="3498776" cy="1920240"/>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marL="0" marR="0" lvl="0" indent="0" algn="l" defTabSz="1097280" rtl="0" eaLnBrk="1" fontAlgn="auto" latinLnBrk="0" hangingPunct="1">
              <a:lnSpc>
                <a:spcPts val="7200"/>
              </a:lnSpc>
              <a:spcBef>
                <a:spcPct val="0"/>
              </a:spcBef>
              <a:spcAft>
                <a:spcPts val="0"/>
              </a:spcAft>
              <a:buClrTx/>
              <a:buSzTx/>
              <a:buFontTx/>
              <a:buNone/>
              <a:tabLst/>
              <a:defRPr/>
            </a:pPr>
            <a:r>
              <a:rPr kumimoji="0" lang="en-US" sz="6000" b="0" i="0" u="none" strike="noStrike" kern="1200" cap="none" spc="0" normalizeH="0" baseline="0" noProof="0" dirty="0">
                <a:ln>
                  <a:noFill/>
                </a:ln>
                <a:solidFill>
                  <a:schemeClr val="accent1"/>
                </a:solidFill>
                <a:effectLst/>
                <a:uLnTx/>
                <a:uFillTx/>
                <a:latin typeface="IBM Plex Sans ExtLt" panose="020B0303050203000203" pitchFamily="34" charset="0"/>
                <a:ea typeface="IBM Plex Sans" charset="0"/>
                <a:cs typeface="IBM Plex Sans" charset="0"/>
              </a:rPr>
              <a:t>4/10</a:t>
            </a:r>
            <a:endParaRPr kumimoji="0" lang="en-US" sz="5400" b="0" i="0" u="none" strike="noStrike" kern="1200" cap="none" spc="0" normalizeH="0" baseline="0" noProof="0" dirty="0">
              <a:ln>
                <a:noFill/>
              </a:ln>
              <a:solidFill>
                <a:schemeClr val="accent1"/>
              </a:solidFill>
              <a:effectLst/>
              <a:uLnTx/>
              <a:uFillTx/>
              <a:latin typeface="IBM Plex Sans ExtLt" panose="020B0303050203000203" pitchFamily="34" charset="0"/>
              <a:ea typeface="IBM Plex Sans" charset="0"/>
              <a:cs typeface="IBM Plex Sans" charset="0"/>
            </a:endParaRPr>
          </a:p>
        </p:txBody>
      </p:sp>
      <p:sp>
        <p:nvSpPr>
          <p:cNvPr id="7" name="TextBox 6">
            <a:extLst>
              <a:ext uri="{FF2B5EF4-FFF2-40B4-BE49-F238E27FC236}">
                <a16:creationId xmlns:a16="http://schemas.microsoft.com/office/drawing/2014/main" id="{6C0AA554-B61A-4F74-2968-86ACD0D7F624}"/>
              </a:ext>
            </a:extLst>
          </p:cNvPr>
          <p:cNvSpPr txBox="1"/>
          <p:nvPr/>
        </p:nvSpPr>
        <p:spPr>
          <a:xfrm>
            <a:off x="3883396" y="1381263"/>
            <a:ext cx="6708404" cy="386474"/>
          </a:xfrm>
          <a:prstGeom prst="rect">
            <a:avLst/>
          </a:prstGeom>
          <a:noFill/>
        </p:spPr>
        <p:txBody>
          <a:bodyPr wrap="square" lIns="0" tIns="0" rIns="0" bIns="0" rtlCol="0">
            <a:noAutofit/>
          </a:bodyPr>
          <a:lstStyle/>
          <a:p>
            <a:pPr marL="0" marR="0" lvl="0" indent="0" algn="l" defTabSz="1097573" rtl="0" eaLnBrk="1" fontAlgn="auto" latinLnBrk="0" hangingPunct="1">
              <a:lnSpc>
                <a:spcPct val="110000"/>
              </a:lnSpc>
              <a:spcBef>
                <a:spcPts val="1800"/>
              </a:spcBef>
              <a:spcAft>
                <a:spcPts val="0"/>
              </a:spcAft>
              <a:buClrTx/>
              <a:buSzTx/>
              <a:buFontTx/>
              <a:buNone/>
              <a:tabLst/>
              <a:defRPr/>
            </a:pPr>
            <a:r>
              <a:rPr kumimoji="0" lang="en-US" sz="1800" b="0" i="1" u="none" strike="noStrike" kern="1200" cap="none" spc="0" normalizeH="0" baseline="0" noProof="0" dirty="0">
                <a:ln>
                  <a:noFill/>
                </a:ln>
                <a:solidFill>
                  <a:schemeClr val="accent1"/>
                </a:solidFill>
                <a:effectLst/>
                <a:uLnTx/>
                <a:uFillTx/>
                <a:latin typeface="IBM Plex Sans Light"/>
                <a:ea typeface="IBM Plex Sans" charset="0"/>
                <a:cs typeface="IBM Plex Sans" charset="0"/>
              </a:rPr>
              <a:t>Executives are optimistic about what generative AI can do…</a:t>
            </a:r>
          </a:p>
        </p:txBody>
      </p:sp>
      <p:sp>
        <p:nvSpPr>
          <p:cNvPr id="9" name="TextBox 8">
            <a:extLst>
              <a:ext uri="{FF2B5EF4-FFF2-40B4-BE49-F238E27FC236}">
                <a16:creationId xmlns:a16="http://schemas.microsoft.com/office/drawing/2014/main" id="{A645213C-07B7-DB36-8352-37F76ED7B3EE}"/>
              </a:ext>
            </a:extLst>
          </p:cNvPr>
          <p:cNvSpPr txBox="1"/>
          <p:nvPr/>
        </p:nvSpPr>
        <p:spPr>
          <a:xfrm>
            <a:off x="11131624" y="1364546"/>
            <a:ext cx="597798" cy="386474"/>
          </a:xfrm>
          <a:prstGeom prst="rect">
            <a:avLst/>
          </a:prstGeom>
          <a:noFill/>
        </p:spPr>
        <p:txBody>
          <a:bodyPr wrap="square" lIns="0" tIns="0" rIns="0" bIns="0" rtlCol="0">
            <a:noAutofit/>
          </a:bodyPr>
          <a:lstStyle/>
          <a:p>
            <a:pPr marL="0" marR="0" lvl="0" indent="0" algn="l" defTabSz="1097573" rtl="0" eaLnBrk="1" fontAlgn="auto" latinLnBrk="0" hangingPunct="1">
              <a:lnSpc>
                <a:spcPct val="110000"/>
              </a:lnSpc>
              <a:spcBef>
                <a:spcPts val="1800"/>
              </a:spcBef>
              <a:spcAft>
                <a:spcPts val="0"/>
              </a:spcAft>
              <a:buClrTx/>
              <a:buSzTx/>
              <a:buFontTx/>
              <a:buNone/>
              <a:tabLst/>
              <a:defRPr/>
            </a:pPr>
            <a:r>
              <a:rPr kumimoji="0" lang="en-US" sz="1800" b="0" i="1" u="none" strike="noStrike" kern="1200" cap="none" spc="0" normalizeH="0" baseline="0" noProof="0" dirty="0">
                <a:ln>
                  <a:noFill/>
                </a:ln>
                <a:solidFill>
                  <a:schemeClr val="accent1"/>
                </a:solidFill>
                <a:effectLst/>
                <a:uLnTx/>
                <a:uFillTx/>
                <a:latin typeface="IBM Plex Sans Light"/>
                <a:ea typeface="IBM Plex Sans" charset="0"/>
                <a:cs typeface="IBM Plex Sans" charset="0"/>
              </a:rPr>
              <a:t>But..</a:t>
            </a:r>
          </a:p>
        </p:txBody>
      </p:sp>
      <p:sp>
        <p:nvSpPr>
          <p:cNvPr id="15" name="TextBox 14">
            <a:extLst>
              <a:ext uri="{FF2B5EF4-FFF2-40B4-BE49-F238E27FC236}">
                <a16:creationId xmlns:a16="http://schemas.microsoft.com/office/drawing/2014/main" id="{D77D7B3F-5EF2-4F32-FDCC-2E6AD4A667E2}"/>
              </a:ext>
            </a:extLst>
          </p:cNvPr>
          <p:cNvSpPr txBox="1"/>
          <p:nvPr/>
        </p:nvSpPr>
        <p:spPr>
          <a:xfrm>
            <a:off x="5565672" y="2577480"/>
            <a:ext cx="1152128" cy="457200"/>
          </a:xfrm>
          <a:prstGeom prst="rect">
            <a:avLst/>
          </a:prstGeom>
          <a:noFill/>
        </p:spPr>
        <p:txBody>
          <a:bodyPr wrap="square" lIns="0" tIns="0" rIns="0" bIns="0" rtlCol="0">
            <a:noAutofit/>
          </a:bodyPr>
          <a:lstStyle/>
          <a:p>
            <a:pPr algn="l">
              <a:lnSpc>
                <a:spcPct val="110000"/>
              </a:lnSpc>
              <a:spcBef>
                <a:spcPts val="1800"/>
              </a:spcBef>
            </a:pPr>
            <a:r>
              <a:rPr lang="en-US" sz="1800" i="1" dirty="0">
                <a:latin typeface="+mn-lt"/>
                <a:ea typeface="IBM Plex Sans" charset="0"/>
                <a:cs typeface="IBM Plex Sans" charset="0"/>
              </a:rPr>
              <a:t>more</a:t>
            </a:r>
          </a:p>
        </p:txBody>
      </p:sp>
      <p:sp>
        <p:nvSpPr>
          <p:cNvPr id="16" name="TextBox 15">
            <a:extLst>
              <a:ext uri="{FF2B5EF4-FFF2-40B4-BE49-F238E27FC236}">
                <a16:creationId xmlns:a16="http://schemas.microsoft.com/office/drawing/2014/main" id="{D0069F24-E375-5C66-ADE9-7E1B9EF507E3}"/>
              </a:ext>
            </a:extLst>
          </p:cNvPr>
          <p:cNvSpPr txBox="1"/>
          <p:nvPr/>
        </p:nvSpPr>
        <p:spPr>
          <a:xfrm>
            <a:off x="9547448" y="2577480"/>
            <a:ext cx="1152128" cy="457200"/>
          </a:xfrm>
          <a:prstGeom prst="rect">
            <a:avLst/>
          </a:prstGeom>
          <a:noFill/>
        </p:spPr>
        <p:txBody>
          <a:bodyPr wrap="square" lIns="0" tIns="0" rIns="0" bIns="0" rtlCol="0">
            <a:noAutofit/>
          </a:bodyPr>
          <a:lstStyle/>
          <a:p>
            <a:pPr algn="l">
              <a:lnSpc>
                <a:spcPct val="110000"/>
              </a:lnSpc>
              <a:spcBef>
                <a:spcPts val="1800"/>
              </a:spcBef>
            </a:pPr>
            <a:r>
              <a:rPr lang="en-US" sz="1800" i="1" dirty="0">
                <a:latin typeface="+mn-lt"/>
                <a:ea typeface="IBM Plex Sans" charset="0"/>
                <a:cs typeface="IBM Plex Sans" charset="0"/>
              </a:rPr>
              <a:t>increase</a:t>
            </a:r>
          </a:p>
        </p:txBody>
      </p:sp>
      <p:sp>
        <p:nvSpPr>
          <p:cNvPr id="17" name="TextBox 16">
            <a:extLst>
              <a:ext uri="{FF2B5EF4-FFF2-40B4-BE49-F238E27FC236}">
                <a16:creationId xmlns:a16="http://schemas.microsoft.com/office/drawing/2014/main" id="{B6EB32C5-A6A5-C03C-6D82-A0A280D50FB5}"/>
              </a:ext>
            </a:extLst>
          </p:cNvPr>
          <p:cNvSpPr txBox="1"/>
          <p:nvPr/>
        </p:nvSpPr>
        <p:spPr>
          <a:xfrm>
            <a:off x="6955160" y="2385433"/>
            <a:ext cx="364154" cy="731519"/>
          </a:xfrm>
          <a:prstGeom prst="rect">
            <a:avLst/>
          </a:prstGeom>
          <a:noFill/>
        </p:spPr>
        <p:txBody>
          <a:bodyPr wrap="square" lIns="0" tIns="0" rIns="0" bIns="0" rtlCol="0">
            <a:noAutofit/>
          </a:bodyPr>
          <a:lstStyle/>
          <a:p>
            <a:pPr algn="l">
              <a:lnSpc>
                <a:spcPct val="110000"/>
              </a:lnSpc>
              <a:spcBef>
                <a:spcPts val="1800"/>
              </a:spcBef>
            </a:pPr>
            <a:r>
              <a:rPr lang="en-US" sz="2800" dirty="0">
                <a:solidFill>
                  <a:schemeClr val="tx1"/>
                </a:solidFill>
                <a:latin typeface="IBM Plex Sans ExtLt" panose="020B0303050203000203" pitchFamily="34" charset="0"/>
                <a:ea typeface="IBM Plex Sans" charset="0"/>
                <a:cs typeface="IBM Plex Sans" charset="0"/>
              </a:rPr>
              <a:t>&amp;</a:t>
            </a:r>
          </a:p>
        </p:txBody>
      </p:sp>
      <p:sp>
        <p:nvSpPr>
          <p:cNvPr id="20" name="TextBox 19">
            <a:extLst>
              <a:ext uri="{FF2B5EF4-FFF2-40B4-BE49-F238E27FC236}">
                <a16:creationId xmlns:a16="http://schemas.microsoft.com/office/drawing/2014/main" id="{979C8A85-4EAC-1775-EAEB-72271E547B9A}"/>
              </a:ext>
            </a:extLst>
          </p:cNvPr>
          <p:cNvSpPr txBox="1"/>
          <p:nvPr/>
        </p:nvSpPr>
        <p:spPr>
          <a:xfrm>
            <a:off x="12749469" y="2522592"/>
            <a:ext cx="1622515" cy="457200"/>
          </a:xfrm>
          <a:prstGeom prst="rect">
            <a:avLst/>
          </a:prstGeom>
          <a:noFill/>
        </p:spPr>
        <p:txBody>
          <a:bodyPr wrap="square" lIns="0" tIns="0" rIns="0" bIns="0" rtlCol="0">
            <a:noAutofit/>
          </a:bodyPr>
          <a:lstStyle/>
          <a:p>
            <a:pPr algn="l">
              <a:lnSpc>
                <a:spcPct val="110000"/>
              </a:lnSpc>
              <a:spcBef>
                <a:spcPts val="1800"/>
              </a:spcBef>
            </a:pPr>
            <a:r>
              <a:rPr lang="en-US" sz="1800" i="1" dirty="0">
                <a:ea typeface="IBM Plex Sans" charset="0"/>
                <a:cs typeface="IBM Plex Sans" charset="0"/>
              </a:rPr>
              <a:t>e</a:t>
            </a:r>
            <a:r>
              <a:rPr lang="en-US" sz="1800" i="1" dirty="0">
                <a:latin typeface="+mn-lt"/>
                <a:ea typeface="IBM Plex Sans" charset="0"/>
                <a:cs typeface="IBM Plex Sans" charset="0"/>
              </a:rPr>
              <a:t>xecutives say…</a:t>
            </a:r>
          </a:p>
        </p:txBody>
      </p:sp>
    </p:spTree>
    <p:extLst>
      <p:ext uri="{BB962C8B-B14F-4D97-AF65-F5344CB8AC3E}">
        <p14:creationId xmlns:p14="http://schemas.microsoft.com/office/powerpoint/2010/main" val="4263027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dirty="0">
                <a:solidFill>
                  <a:schemeClr val="accent1"/>
                </a:solidFill>
              </a:rPr>
              <a:t>What CEOs need to </a:t>
            </a:r>
            <a:r>
              <a:rPr lang="en-US" b="1" dirty="0">
                <a:solidFill>
                  <a:schemeClr val="accent1"/>
                </a:solidFill>
                <a:latin typeface="IBM Plex Sans SmBld" panose="020B0503050203000203" pitchFamily="34" charset="0"/>
              </a:rPr>
              <a:t>do</a:t>
            </a:r>
            <a:endParaRPr lang="en-US" dirty="0">
              <a:solidFill>
                <a:schemeClr val="accent1"/>
              </a:solidFill>
            </a:endParaRPr>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r>
              <a:rPr lang="en-US" sz="1800" dirty="0">
                <a:solidFill>
                  <a:schemeClr val="accent1"/>
                </a:solidFill>
              </a:rPr>
              <a:t>Share learnings in real time to accelerate speed-to-value. </a:t>
            </a:r>
            <a:r>
              <a:rPr lang="en-US" sz="1800" dirty="0"/>
              <a:t>Ask employees to relay their experiences in collaborative communication channels and documentation portals.</a:t>
            </a:r>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a:xfrm>
            <a:off x="7459216" y="2057400"/>
            <a:ext cx="3429000" cy="5486400"/>
          </a:xfrm>
        </p:spPr>
        <p:txBody>
          <a:bodyPr/>
          <a:lstStyle/>
          <a:p>
            <a:r>
              <a:rPr lang="en-US" sz="1800" dirty="0">
                <a:solidFill>
                  <a:schemeClr val="accent1"/>
                </a:solidFill>
              </a:rPr>
              <a:t>Reward your team’s innovative spirit—not just big wins—to discover new ways to boost ROI. </a:t>
            </a:r>
            <a:r>
              <a:rPr lang="en-US" sz="1800" dirty="0"/>
              <a:t>Incentivize big-picture process innovation, small-scale efficiency gains, and fast failure that leads to valuable lessons learned.</a:t>
            </a:r>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a:xfrm>
            <a:off x="11059616" y="2057400"/>
            <a:ext cx="3430800" cy="5486400"/>
          </a:xfrm>
        </p:spPr>
        <p:txBody>
          <a:bodyPr/>
          <a:lstStyle/>
          <a:p>
            <a:r>
              <a:rPr lang="en-US" sz="1800" dirty="0">
                <a:solidFill>
                  <a:schemeClr val="accent1"/>
                </a:solidFill>
              </a:rPr>
              <a:t>Increase productivity through predictive analytics. </a:t>
            </a:r>
            <a:r>
              <a:rPr lang="en-US" sz="1800" dirty="0"/>
              <a:t>Use generative AI to detect patterns and trends that highlight opportunities to streamline workflows. Adopt flexible operating models to respond quickly to the insights it uncovers.</a:t>
            </a:r>
            <a:endParaRPr lang="en-US" dirty="0"/>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t>Experimentation</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836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Give operations teams runway to experiment—but ask for proof points when they land</a:t>
            </a:r>
            <a:endParaRPr lang="en-IN" sz="280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851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5861305" cy="3546573"/>
          </a:xfrm>
        </p:spPr>
        <p:txBody>
          <a:bodyPr/>
          <a:lstStyle/>
          <a:p>
            <a:r>
              <a:rPr lang="en-US" sz="3200" dirty="0"/>
              <a:t>Experimentation</a:t>
            </a:r>
          </a:p>
          <a:p>
            <a:r>
              <a:rPr lang="en-US" sz="3200" b="1" dirty="0">
                <a:solidFill>
                  <a:schemeClr val="accent1"/>
                </a:solidFill>
                <a:latin typeface="IBM Plex Sans SmBld" panose="020B0503050203000203" pitchFamily="34" charset="0"/>
              </a:rPr>
              <a:t>Augmented work</a:t>
            </a:r>
          </a:p>
          <a:p>
            <a:r>
              <a:rPr lang="en-US" sz="3200" dirty="0"/>
              <a:t>Skills and capabilities </a:t>
            </a:r>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br>
              <a:rPr lang="en-US" sz="4400" kern="0" dirty="0">
                <a:solidFill>
                  <a:schemeClr val="tx1"/>
                </a:solidFill>
              </a:rPr>
            </a:b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229950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C3B6-539D-99A4-988D-74D4B72C7341}"/>
              </a:ext>
            </a:extLst>
          </p:cNvPr>
          <p:cNvSpPr>
            <a:spLocks noGrp="1"/>
          </p:cNvSpPr>
          <p:nvPr>
            <p:ph type="title"/>
          </p:nvPr>
        </p:nvSpPr>
        <p:spPr/>
        <p:txBody>
          <a:bodyPr/>
          <a:lstStyle/>
          <a:p>
            <a:r>
              <a:rPr kumimoji="0" lang="en-US" sz="3000" b="0" i="0" u="none" strike="noStrike" kern="0" cap="none" spc="0" normalizeH="0" baseline="0" noProof="0" dirty="0">
                <a:ln>
                  <a:noFill/>
                </a:ln>
                <a:solidFill>
                  <a:srgbClr val="0961FD"/>
                </a:solidFill>
                <a:effectLst/>
                <a:uLnTx/>
                <a:uFillTx/>
                <a:latin typeface="IBM Plex Sans Light" panose="020B0403050203000203" pitchFamily="34" charset="0"/>
              </a:rPr>
              <a:t>What CEOs need to </a:t>
            </a:r>
            <a:r>
              <a:rPr kumimoji="0" lang="en-US" sz="3000" b="1" i="0" u="none" strike="noStrike" kern="0" cap="none" spc="0" normalizeH="0" baseline="0" noProof="0" dirty="0">
                <a:ln>
                  <a:noFill/>
                </a:ln>
                <a:solidFill>
                  <a:srgbClr val="0961FD"/>
                </a:solidFill>
                <a:effectLst/>
                <a:uLnTx/>
                <a:uFillTx/>
                <a:latin typeface="IBM Plex Sans SmBld" panose="020B0503050203000203" pitchFamily="34" charset="0"/>
              </a:rPr>
              <a:t>know</a:t>
            </a:r>
            <a:br>
              <a:rPr kumimoji="0" lang="en-US" sz="3000" b="1" i="0" u="none" strike="noStrike" kern="0" cap="none" spc="0" normalizeH="0" baseline="0" noProof="0" dirty="0">
                <a:ln>
                  <a:noFill/>
                </a:ln>
                <a:solidFill>
                  <a:srgbClr val="0961FD"/>
                </a:solidFill>
                <a:effectLst/>
                <a:uLnTx/>
                <a:uFillTx/>
                <a:latin typeface="IBM Plex Sans SmBld" panose="020B0503050203000203" pitchFamily="34" charset="0"/>
              </a:rPr>
            </a:br>
            <a:r>
              <a:rPr kumimoji="0" lang="en-US" sz="2800" u="none" strike="noStrike" kern="0" cap="none" spc="0" normalizeH="0" baseline="0" noProof="0" dirty="0">
                <a:ln>
                  <a:noFill/>
                </a:ln>
                <a:effectLst/>
                <a:uLnTx/>
                <a:uFillTx/>
              </a:rPr>
              <a:t>Generative AI converts technology into teammates</a:t>
            </a:r>
            <a:endParaRPr lang="en-US" sz="2800" dirty="0"/>
          </a:p>
        </p:txBody>
      </p:sp>
      <p:sp>
        <p:nvSpPr>
          <p:cNvPr id="3" name="Text Placeholder 2">
            <a:extLst>
              <a:ext uri="{FF2B5EF4-FFF2-40B4-BE49-F238E27FC236}">
                <a16:creationId xmlns:a16="http://schemas.microsoft.com/office/drawing/2014/main" id="{DC173614-83E8-4836-610D-2AEF958430BA}"/>
              </a:ext>
            </a:extLst>
          </p:cNvPr>
          <p:cNvSpPr>
            <a:spLocks noGrp="1"/>
          </p:cNvSpPr>
          <p:nvPr>
            <p:ph type="body" sz="quarter" idx="12"/>
          </p:nvPr>
        </p:nvSpPr>
        <p:spPr/>
        <p:txBody>
          <a:bodyPr lIns="72000" tIns="1908000" rIns="108000"/>
          <a:lstStyle/>
          <a:p>
            <a:r>
              <a:rPr lang="en-US" sz="1600" dirty="0"/>
              <a:t>of executives expect generative AI-powered assistants will be able to query, validate, and aggregate information reliably for employees</a:t>
            </a:r>
          </a:p>
          <a:p>
            <a:endParaRPr lang="en-US" sz="1600" dirty="0"/>
          </a:p>
          <a:p>
            <a:r>
              <a:rPr lang="en-US" sz="1600" dirty="0"/>
              <a:t>of executives say their employees will need to work in tandem with digital teammates to deliver seamless processes by 2025</a:t>
            </a:r>
          </a:p>
        </p:txBody>
      </p:sp>
      <p:sp>
        <p:nvSpPr>
          <p:cNvPr id="4" name="Text Placeholder 3">
            <a:extLst>
              <a:ext uri="{FF2B5EF4-FFF2-40B4-BE49-F238E27FC236}">
                <a16:creationId xmlns:a16="http://schemas.microsoft.com/office/drawing/2014/main" id="{01674756-1043-AD74-AE66-7F4C0532542D}"/>
              </a:ext>
            </a:extLst>
          </p:cNvPr>
          <p:cNvSpPr>
            <a:spLocks noGrp="1"/>
          </p:cNvSpPr>
          <p:nvPr>
            <p:ph type="body" sz="quarter" idx="13"/>
          </p:nvPr>
        </p:nvSpPr>
        <p:spPr>
          <a:xfrm>
            <a:off x="3786808" y="2057400"/>
            <a:ext cx="3429000" cy="5486400"/>
          </a:xfrm>
        </p:spPr>
        <p:txBody>
          <a:bodyPr lIns="72000" tIns="1908000" rIns="108000"/>
          <a:lstStyle/>
          <a:p>
            <a:r>
              <a:rPr lang="en-US" sz="1600" dirty="0"/>
              <a:t>of executives say succeeding with AI will depend more on people’s adoption than the technology </a:t>
            </a:r>
            <a:br>
              <a:rPr lang="en-US" sz="1600" dirty="0"/>
            </a:br>
            <a:r>
              <a:rPr lang="en-US" sz="1600" dirty="0"/>
              <a:t>itself</a:t>
            </a:r>
            <a:br>
              <a:rPr lang="en-US" sz="1600" dirty="0"/>
            </a:br>
            <a:endParaRPr lang="en-US" sz="1600" dirty="0"/>
          </a:p>
          <a:p>
            <a:br>
              <a:rPr lang="en-US" sz="1600" dirty="0"/>
            </a:br>
            <a:br>
              <a:rPr lang="en-US" sz="1600" dirty="0"/>
            </a:br>
            <a:r>
              <a:rPr lang="en-US" sz="1600" dirty="0"/>
              <a:t>say they’re pushing their organization to adopt generative AI faster than some people are comfortable with</a:t>
            </a:r>
          </a:p>
        </p:txBody>
      </p:sp>
      <p:sp>
        <p:nvSpPr>
          <p:cNvPr id="5" name="Text Placeholder 4">
            <a:extLst>
              <a:ext uri="{FF2B5EF4-FFF2-40B4-BE49-F238E27FC236}">
                <a16:creationId xmlns:a16="http://schemas.microsoft.com/office/drawing/2014/main" id="{D660AD25-F1E9-0B66-8A39-ED8E52DBE729}"/>
              </a:ext>
            </a:extLst>
          </p:cNvPr>
          <p:cNvSpPr>
            <a:spLocks noGrp="1"/>
          </p:cNvSpPr>
          <p:nvPr>
            <p:ph type="body" sz="quarter" idx="14"/>
          </p:nvPr>
        </p:nvSpPr>
        <p:spPr>
          <a:xfrm>
            <a:off x="7387208" y="2057400"/>
            <a:ext cx="3429000" cy="5486400"/>
          </a:xfrm>
        </p:spPr>
        <p:txBody>
          <a:bodyPr lIns="72000" tIns="1908000" rIns="108000"/>
          <a:lstStyle/>
          <a:p>
            <a:r>
              <a:rPr lang="en-US" sz="1600" dirty="0"/>
              <a:t>of executives say AI assistants will execute most traditional processes by 2025</a:t>
            </a:r>
            <a:br>
              <a:rPr lang="en-US" sz="1600" dirty="0"/>
            </a:br>
            <a:br>
              <a:rPr lang="en-US" sz="1600" dirty="0"/>
            </a:br>
            <a:endParaRPr lang="en-US" sz="1600" dirty="0"/>
          </a:p>
          <a:p>
            <a:endParaRPr lang="en-US" sz="1600" dirty="0"/>
          </a:p>
          <a:p>
            <a:r>
              <a:rPr lang="en-US" sz="1600" dirty="0"/>
              <a:t>of executives feel employees will interact with AI assistants as their primary point of intelligence for transactional tasks by 2025</a:t>
            </a:r>
          </a:p>
        </p:txBody>
      </p:sp>
      <p:sp>
        <p:nvSpPr>
          <p:cNvPr id="6" name="Text Placeholder 5">
            <a:extLst>
              <a:ext uri="{FF2B5EF4-FFF2-40B4-BE49-F238E27FC236}">
                <a16:creationId xmlns:a16="http://schemas.microsoft.com/office/drawing/2014/main" id="{A3BE5A44-66E2-E290-26D2-4570AA8D2334}"/>
              </a:ext>
            </a:extLst>
          </p:cNvPr>
          <p:cNvSpPr>
            <a:spLocks noGrp="1"/>
          </p:cNvSpPr>
          <p:nvPr>
            <p:ph type="body" sz="quarter" idx="15"/>
          </p:nvPr>
        </p:nvSpPr>
        <p:spPr>
          <a:xfrm>
            <a:off x="10941184" y="2057400"/>
            <a:ext cx="3430800" cy="5486400"/>
          </a:xfrm>
        </p:spPr>
        <p:txBody>
          <a:bodyPr lIns="72000" tIns="1908000" rIns="108000"/>
          <a:lstStyle/>
          <a:p>
            <a:r>
              <a:rPr lang="en-US" sz="1600" dirty="0"/>
              <a:t>of executives say CFO self-service assistants will be crucial for automating record to analyze processes</a:t>
            </a:r>
            <a:br>
              <a:rPr lang="en-US" sz="1600" dirty="0"/>
            </a:br>
            <a:endParaRPr lang="en-US" sz="1600" dirty="0"/>
          </a:p>
          <a:p>
            <a:endParaRPr lang="en-US" sz="1600" dirty="0"/>
          </a:p>
          <a:p>
            <a:r>
              <a:rPr lang="en-US" sz="1600" dirty="0"/>
              <a:t>of executives say employee self-service assistants in HR will be </a:t>
            </a:r>
            <a:br>
              <a:rPr lang="en-US" sz="1600" dirty="0"/>
            </a:br>
            <a:r>
              <a:rPr lang="en-US" sz="1600" dirty="0"/>
              <a:t>crucial </a:t>
            </a:r>
          </a:p>
        </p:txBody>
      </p:sp>
      <p:sp>
        <p:nvSpPr>
          <p:cNvPr id="8" name="Text Placeholder 7">
            <a:extLst>
              <a:ext uri="{FF2B5EF4-FFF2-40B4-BE49-F238E27FC236}">
                <a16:creationId xmlns:a16="http://schemas.microsoft.com/office/drawing/2014/main" id="{F717A1C0-3602-73A2-0BFB-C78FB073DAF6}"/>
              </a:ext>
            </a:extLst>
          </p:cNvPr>
          <p:cNvSpPr>
            <a:spLocks noGrp="1"/>
          </p:cNvSpPr>
          <p:nvPr>
            <p:ph type="body" sz="quarter" idx="19"/>
          </p:nvPr>
        </p:nvSpPr>
        <p:spPr>
          <a:xfrm>
            <a:off x="10941184" y="2057401"/>
            <a:ext cx="3430800" cy="1089000"/>
          </a:xfrm>
          <a:solidFill>
            <a:schemeClr val="bg2"/>
          </a:solidFill>
        </p:spPr>
        <p:txBody>
          <a:bodyPr lIns="72000" tIns="0" rIns="0"/>
          <a:lstStyle/>
          <a:p>
            <a:pPr>
              <a:lnSpc>
                <a:spcPct val="100000"/>
              </a:lnSpc>
            </a:pPr>
            <a:r>
              <a:rPr lang="en-US" sz="2000" b="1" dirty="0">
                <a:solidFill>
                  <a:schemeClr val="accent1"/>
                </a:solidFill>
                <a:latin typeface="IBM Plex Sans Light" panose="020B0403050203000203" pitchFamily="34" charset="0"/>
              </a:rPr>
              <a:t>And some areas are farther along in the transformation than others</a:t>
            </a:r>
          </a:p>
        </p:txBody>
      </p:sp>
      <p:sp>
        <p:nvSpPr>
          <p:cNvPr id="9" name="Text Placeholder 8">
            <a:extLst>
              <a:ext uri="{FF2B5EF4-FFF2-40B4-BE49-F238E27FC236}">
                <a16:creationId xmlns:a16="http://schemas.microsoft.com/office/drawing/2014/main" id="{53F4EF0F-DD23-9EB3-4F8A-38E0064B9A3D}"/>
              </a:ext>
            </a:extLst>
          </p:cNvPr>
          <p:cNvSpPr>
            <a:spLocks noGrp="1"/>
          </p:cNvSpPr>
          <p:nvPr>
            <p:ph type="body" sz="quarter" idx="20"/>
          </p:nvPr>
        </p:nvSpPr>
        <p:spPr>
          <a:xfrm>
            <a:off x="7387210" y="2057401"/>
            <a:ext cx="3429000" cy="1089000"/>
          </a:xfrm>
          <a:solidFill>
            <a:schemeClr val="bg2"/>
          </a:solidFill>
        </p:spPr>
        <p:txBody>
          <a:bodyPr lIns="72000" tIns="0" rIns="0"/>
          <a:lstStyle/>
          <a:p>
            <a:pPr>
              <a:lnSpc>
                <a:spcPct val="100000"/>
              </a:lnSpc>
            </a:pPr>
            <a:r>
              <a:rPr lang="en-US" sz="2000" b="1" dirty="0">
                <a:solidFill>
                  <a:schemeClr val="accent1"/>
                </a:solidFill>
                <a:latin typeface="IBM Plex Sans Light" panose="020B0403050203000203" pitchFamily="34" charset="0"/>
              </a:rPr>
              <a:t>But the potential upside for employees that embrace generative AI is substantial</a:t>
            </a:r>
          </a:p>
        </p:txBody>
      </p:sp>
      <p:sp>
        <p:nvSpPr>
          <p:cNvPr id="10" name="Text Placeholder 9">
            <a:extLst>
              <a:ext uri="{FF2B5EF4-FFF2-40B4-BE49-F238E27FC236}">
                <a16:creationId xmlns:a16="http://schemas.microsoft.com/office/drawing/2014/main" id="{DDA33745-4EF0-9CF9-63E0-5D4EA9B5C6A1}"/>
              </a:ext>
            </a:extLst>
          </p:cNvPr>
          <p:cNvSpPr>
            <a:spLocks noGrp="1"/>
          </p:cNvSpPr>
          <p:nvPr>
            <p:ph type="body" sz="quarter" idx="21"/>
          </p:nvPr>
        </p:nvSpPr>
        <p:spPr>
          <a:xfrm>
            <a:off x="3786809" y="2057400"/>
            <a:ext cx="3429000" cy="1090245"/>
          </a:xfrm>
          <a:solidFill>
            <a:schemeClr val="bg2"/>
          </a:solidFill>
        </p:spPr>
        <p:txBody>
          <a:bodyPr lIns="72000" tIns="0" rIns="0"/>
          <a:lstStyle/>
          <a:p>
            <a:r>
              <a:rPr lang="en-US" sz="2000" b="1" dirty="0">
                <a:solidFill>
                  <a:schemeClr val="accent1"/>
                </a:solidFill>
                <a:latin typeface="IBM Plex Sans Light" panose="020B0403050203000203" pitchFamily="34" charset="0"/>
              </a:rPr>
              <a:t>Human element is the biggest concern for top leaders </a:t>
            </a:r>
          </a:p>
        </p:txBody>
      </p:sp>
      <p:sp>
        <p:nvSpPr>
          <p:cNvPr id="11" name="Text Placeholder 10">
            <a:extLst>
              <a:ext uri="{FF2B5EF4-FFF2-40B4-BE49-F238E27FC236}">
                <a16:creationId xmlns:a16="http://schemas.microsoft.com/office/drawing/2014/main" id="{081DAF11-28CA-B9AC-3CC8-5E18AF5176A8}"/>
              </a:ext>
            </a:extLst>
          </p:cNvPr>
          <p:cNvSpPr>
            <a:spLocks noGrp="1"/>
          </p:cNvSpPr>
          <p:nvPr>
            <p:ph type="body" sz="quarter" idx="22"/>
          </p:nvPr>
        </p:nvSpPr>
        <p:spPr>
          <a:xfrm>
            <a:off x="457196" y="2057400"/>
            <a:ext cx="3200400" cy="1089000"/>
          </a:xfrm>
          <a:solidFill>
            <a:schemeClr val="bg2"/>
          </a:solidFill>
        </p:spPr>
        <p:txBody>
          <a:bodyPr lIns="72000" tIns="0" rIns="0"/>
          <a:lstStyle/>
          <a:p>
            <a:r>
              <a:rPr lang="en-US" sz="2000" b="1" dirty="0">
                <a:solidFill>
                  <a:schemeClr val="accent1"/>
                </a:solidFill>
                <a:latin typeface="IBM Plex Sans Light" panose="020B0403050203000203" pitchFamily="34" charset="0"/>
              </a:rPr>
              <a:t>Executives feel generative AI tools can be effective teammates</a:t>
            </a:r>
          </a:p>
        </p:txBody>
      </p:sp>
      <p:sp>
        <p:nvSpPr>
          <p:cNvPr id="12" name="Text Placeholder 11">
            <a:extLst>
              <a:ext uri="{FF2B5EF4-FFF2-40B4-BE49-F238E27FC236}">
                <a16:creationId xmlns:a16="http://schemas.microsoft.com/office/drawing/2014/main" id="{E4C27956-72CD-4FA1-FB0A-AA8596264956}"/>
              </a:ext>
            </a:extLst>
          </p:cNvPr>
          <p:cNvSpPr>
            <a:spLocks noGrp="1"/>
          </p:cNvSpPr>
          <p:nvPr>
            <p:ph type="body" sz="quarter" idx="23"/>
          </p:nvPr>
        </p:nvSpPr>
        <p:spPr/>
        <p:txBody>
          <a:bodyPr/>
          <a:lstStyle/>
          <a:p>
            <a:r>
              <a:rPr lang="en-US" dirty="0"/>
              <a:t>Augmented work</a:t>
            </a:r>
          </a:p>
        </p:txBody>
      </p:sp>
      <p:sp>
        <p:nvSpPr>
          <p:cNvPr id="13" name="Title 2">
            <a:extLst>
              <a:ext uri="{FF2B5EF4-FFF2-40B4-BE49-F238E27FC236}">
                <a16:creationId xmlns:a16="http://schemas.microsoft.com/office/drawing/2014/main" id="{C6616FC7-E4AE-5A3A-3BD6-CF1FAF62741A}"/>
              </a:ext>
            </a:extLst>
          </p:cNvPr>
          <p:cNvSpPr txBox="1">
            <a:spLocks/>
          </p:cNvSpPr>
          <p:nvPr/>
        </p:nvSpPr>
        <p:spPr>
          <a:xfrm>
            <a:off x="474440" y="2963917"/>
            <a:ext cx="3193779" cy="953638"/>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marL="0" marR="0" lvl="0" indent="0" algn="l" defTabSz="1097280" rtl="0" eaLnBrk="1" fontAlgn="auto" latinLnBrk="0" hangingPunct="1">
              <a:lnSpc>
                <a:spcPct val="166666"/>
              </a:lnSpc>
              <a:spcBef>
                <a:spcPct val="0"/>
              </a:spcBef>
              <a:spcAft>
                <a:spcPts val="0"/>
              </a:spcAft>
              <a:buClrTx/>
              <a:buSzTx/>
              <a:buFontTx/>
              <a:buNone/>
              <a:tabLst/>
              <a:defRPr/>
            </a:pPr>
            <a:r>
              <a:rPr lang="en-US" sz="4800" b="0" dirty="0">
                <a:solidFill>
                  <a:schemeClr val="accent1"/>
                </a:solidFill>
                <a:latin typeface="IBM Plex Sans ExtLt" panose="020B0303050203000203" pitchFamily="34" charset="0"/>
                <a:ea typeface="IBM Plex Sans" charset="0"/>
              </a:rPr>
              <a:t>87</a:t>
            </a:r>
            <a:r>
              <a:rPr kumimoji="0" lang="en-US" sz="4800" b="0" i="0" u="none" strike="noStrike" kern="1200" cap="none" spc="0" normalizeH="0" baseline="0" noProof="0" dirty="0">
                <a:ln>
                  <a:noFill/>
                </a:ln>
                <a:solidFill>
                  <a:schemeClr val="accent1"/>
                </a:solidFill>
                <a:effectLst/>
                <a:uLnTx/>
                <a:uFillTx/>
                <a:latin typeface="IBM Plex Sans ExtLt" panose="020B0303050203000203" pitchFamily="34" charset="0"/>
                <a:ea typeface="IBM Plex Sans" charset="0"/>
                <a:cs typeface="IBM Plex Sans" charset="0"/>
              </a:rPr>
              <a:t>%</a:t>
            </a:r>
            <a:endParaRPr lang="en-US" dirty="0"/>
          </a:p>
        </p:txBody>
      </p:sp>
      <p:sp>
        <p:nvSpPr>
          <p:cNvPr id="14" name="Title 2">
            <a:extLst>
              <a:ext uri="{FF2B5EF4-FFF2-40B4-BE49-F238E27FC236}">
                <a16:creationId xmlns:a16="http://schemas.microsoft.com/office/drawing/2014/main" id="{FFF40756-2A9E-A7D5-8F65-8B87C34887AD}"/>
              </a:ext>
            </a:extLst>
          </p:cNvPr>
          <p:cNvSpPr txBox="1">
            <a:spLocks/>
          </p:cNvSpPr>
          <p:nvPr/>
        </p:nvSpPr>
        <p:spPr>
          <a:xfrm>
            <a:off x="474441" y="5065666"/>
            <a:ext cx="3193779" cy="953638"/>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marL="0" marR="0" lvl="0" indent="0" algn="l" defTabSz="1097280" rtl="0" eaLnBrk="1" fontAlgn="auto" latinLnBrk="0" hangingPunct="1">
              <a:lnSpc>
                <a:spcPct val="166666"/>
              </a:lnSpc>
              <a:spcBef>
                <a:spcPct val="0"/>
              </a:spcBef>
              <a:spcAft>
                <a:spcPts val="0"/>
              </a:spcAft>
              <a:buClrTx/>
              <a:buSzTx/>
              <a:buFontTx/>
              <a:buNone/>
              <a:tabLst/>
              <a:defRPr/>
            </a:pPr>
            <a:r>
              <a:rPr kumimoji="0" lang="en-US" sz="4800" b="0" i="0" u="none" strike="noStrike" kern="1200" cap="none" spc="0" normalizeH="0" baseline="0" noProof="0" dirty="0">
                <a:ln>
                  <a:noFill/>
                </a:ln>
                <a:solidFill>
                  <a:schemeClr val="accent1"/>
                </a:solidFill>
                <a:effectLst/>
                <a:uLnTx/>
                <a:uFillTx/>
                <a:latin typeface="IBM Plex Sans ExtLt" panose="020B0303050203000203" pitchFamily="34" charset="0"/>
                <a:ea typeface="IBM Plex Sans" charset="0"/>
                <a:cs typeface="IBM Plex Sans" charset="0"/>
              </a:rPr>
              <a:t>64%</a:t>
            </a:r>
            <a:endParaRPr lang="en-US"/>
          </a:p>
        </p:txBody>
      </p:sp>
      <p:sp>
        <p:nvSpPr>
          <p:cNvPr id="15" name="Title 2">
            <a:extLst>
              <a:ext uri="{FF2B5EF4-FFF2-40B4-BE49-F238E27FC236}">
                <a16:creationId xmlns:a16="http://schemas.microsoft.com/office/drawing/2014/main" id="{274457EB-9FF4-8829-F05D-1D6EE42BF171}"/>
              </a:ext>
            </a:extLst>
          </p:cNvPr>
          <p:cNvSpPr txBox="1">
            <a:spLocks/>
          </p:cNvSpPr>
          <p:nvPr/>
        </p:nvSpPr>
        <p:spPr>
          <a:xfrm>
            <a:off x="3806006" y="2962672"/>
            <a:ext cx="3193779" cy="953638"/>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marL="0" marR="0" lvl="0" indent="0" algn="l" defTabSz="1097280" rtl="0" eaLnBrk="1" fontAlgn="auto" latinLnBrk="0" hangingPunct="1">
              <a:lnSpc>
                <a:spcPct val="166666"/>
              </a:lnSpc>
              <a:spcBef>
                <a:spcPct val="0"/>
              </a:spcBef>
              <a:spcAft>
                <a:spcPts val="0"/>
              </a:spcAft>
              <a:buClrTx/>
              <a:buSzTx/>
              <a:buFontTx/>
              <a:buNone/>
              <a:tabLst/>
              <a:defRPr/>
            </a:pPr>
            <a:r>
              <a:rPr lang="en-US" sz="4800" b="0" dirty="0">
                <a:solidFill>
                  <a:schemeClr val="accent1"/>
                </a:solidFill>
                <a:latin typeface="IBM Plex Sans ExtLt" panose="020B0303050203000203" pitchFamily="34" charset="0"/>
                <a:ea typeface="IBM Plex Sans" charset="0"/>
              </a:rPr>
              <a:t>64</a:t>
            </a:r>
            <a:r>
              <a:rPr kumimoji="0" lang="en-US" sz="4800" b="0" i="0" u="none" strike="noStrike" kern="1200" cap="none" spc="0" normalizeH="0" baseline="0" noProof="0" dirty="0">
                <a:ln>
                  <a:noFill/>
                </a:ln>
                <a:solidFill>
                  <a:schemeClr val="accent1"/>
                </a:solidFill>
                <a:effectLst/>
                <a:uLnTx/>
                <a:uFillTx/>
                <a:latin typeface="IBM Plex Sans ExtLt" panose="020B0303050203000203" pitchFamily="34" charset="0"/>
                <a:ea typeface="IBM Plex Sans" charset="0"/>
                <a:cs typeface="IBM Plex Sans" charset="0"/>
              </a:rPr>
              <a:t>%</a:t>
            </a:r>
            <a:endParaRPr lang="en-US"/>
          </a:p>
        </p:txBody>
      </p:sp>
      <p:sp>
        <p:nvSpPr>
          <p:cNvPr id="16" name="Title 2">
            <a:extLst>
              <a:ext uri="{FF2B5EF4-FFF2-40B4-BE49-F238E27FC236}">
                <a16:creationId xmlns:a16="http://schemas.microsoft.com/office/drawing/2014/main" id="{DB8EDF91-DF61-1E3C-178C-4F339FE06418}"/>
              </a:ext>
            </a:extLst>
          </p:cNvPr>
          <p:cNvSpPr txBox="1">
            <a:spLocks/>
          </p:cNvSpPr>
          <p:nvPr/>
        </p:nvSpPr>
        <p:spPr>
          <a:xfrm>
            <a:off x="3806007" y="5065666"/>
            <a:ext cx="3193779" cy="953638"/>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marL="0" marR="0" lvl="0" indent="0" algn="l" defTabSz="1097280" rtl="0" eaLnBrk="1" fontAlgn="auto" latinLnBrk="0" hangingPunct="1">
              <a:lnSpc>
                <a:spcPct val="166666"/>
              </a:lnSpc>
              <a:spcBef>
                <a:spcPct val="0"/>
              </a:spcBef>
              <a:spcAft>
                <a:spcPts val="0"/>
              </a:spcAft>
              <a:buClrTx/>
              <a:buSzTx/>
              <a:buFontTx/>
              <a:buNone/>
              <a:tabLst/>
              <a:defRPr/>
            </a:pPr>
            <a:r>
              <a:rPr kumimoji="0" lang="en-US" sz="4800" b="0" i="0" u="none" strike="noStrike" kern="1200" cap="none" spc="0" normalizeH="0" baseline="0" noProof="0" dirty="0">
                <a:ln>
                  <a:noFill/>
                </a:ln>
                <a:solidFill>
                  <a:schemeClr val="accent1"/>
                </a:solidFill>
                <a:effectLst/>
                <a:uLnTx/>
                <a:uFillTx/>
                <a:latin typeface="IBM Plex Sans ExtLt" panose="020B0303050203000203" pitchFamily="34" charset="0"/>
                <a:ea typeface="IBM Plex Sans" charset="0"/>
                <a:cs typeface="IBM Plex Sans" charset="0"/>
              </a:rPr>
              <a:t>6</a:t>
            </a:r>
            <a:r>
              <a:rPr lang="en-US" sz="4800" b="0" dirty="0">
                <a:solidFill>
                  <a:schemeClr val="accent1"/>
                </a:solidFill>
                <a:latin typeface="IBM Plex Sans ExtLt" panose="020B0303050203000203" pitchFamily="34" charset="0"/>
                <a:ea typeface="IBM Plex Sans" charset="0"/>
                <a:cs typeface="IBM Plex Sans" charset="0"/>
              </a:rPr>
              <a:t>1</a:t>
            </a:r>
            <a:r>
              <a:rPr kumimoji="0" lang="en-US" sz="4800" b="0" i="0" u="none" strike="noStrike" kern="1200" cap="none" spc="0" normalizeH="0" baseline="0" noProof="0" dirty="0">
                <a:ln>
                  <a:noFill/>
                </a:ln>
                <a:solidFill>
                  <a:schemeClr val="accent1"/>
                </a:solidFill>
                <a:effectLst/>
                <a:uLnTx/>
                <a:uFillTx/>
                <a:latin typeface="IBM Plex Sans ExtLt" panose="020B0303050203000203" pitchFamily="34" charset="0"/>
                <a:ea typeface="IBM Plex Sans" charset="0"/>
                <a:cs typeface="IBM Plex Sans" charset="0"/>
              </a:rPr>
              <a:t>%</a:t>
            </a:r>
            <a:endParaRPr lang="en-US"/>
          </a:p>
        </p:txBody>
      </p:sp>
      <p:sp>
        <p:nvSpPr>
          <p:cNvPr id="17" name="Title 2">
            <a:extLst>
              <a:ext uri="{FF2B5EF4-FFF2-40B4-BE49-F238E27FC236}">
                <a16:creationId xmlns:a16="http://schemas.microsoft.com/office/drawing/2014/main" id="{D94A0300-3942-7D77-09A8-C2BDDAA0DC6A}"/>
              </a:ext>
            </a:extLst>
          </p:cNvPr>
          <p:cNvSpPr txBox="1">
            <a:spLocks/>
          </p:cNvSpPr>
          <p:nvPr/>
        </p:nvSpPr>
        <p:spPr>
          <a:xfrm>
            <a:off x="7421214" y="2962672"/>
            <a:ext cx="3193779" cy="953638"/>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marL="0" marR="0" lvl="0" indent="0" algn="l" defTabSz="1097280" rtl="0" eaLnBrk="1" fontAlgn="auto" latinLnBrk="0" hangingPunct="1">
              <a:lnSpc>
                <a:spcPct val="166666"/>
              </a:lnSpc>
              <a:spcBef>
                <a:spcPct val="0"/>
              </a:spcBef>
              <a:spcAft>
                <a:spcPts val="0"/>
              </a:spcAft>
              <a:buClrTx/>
              <a:buSzTx/>
              <a:buFontTx/>
              <a:buNone/>
              <a:tabLst/>
              <a:defRPr/>
            </a:pPr>
            <a:r>
              <a:rPr lang="en-US" sz="4800" b="0" dirty="0">
                <a:solidFill>
                  <a:schemeClr val="accent1"/>
                </a:solidFill>
                <a:latin typeface="IBM Plex Sans ExtLt" panose="020B0303050203000203" pitchFamily="34" charset="0"/>
                <a:ea typeface="IBM Plex Sans" charset="0"/>
              </a:rPr>
              <a:t>60</a:t>
            </a:r>
            <a:r>
              <a:rPr kumimoji="0" lang="en-US" sz="4800" b="0" i="0" u="none" strike="noStrike" kern="1200" cap="none" spc="0" normalizeH="0" baseline="0" noProof="0" dirty="0">
                <a:ln>
                  <a:noFill/>
                </a:ln>
                <a:solidFill>
                  <a:schemeClr val="accent1"/>
                </a:solidFill>
                <a:effectLst/>
                <a:uLnTx/>
                <a:uFillTx/>
                <a:latin typeface="IBM Plex Sans ExtLt" panose="020B0303050203000203" pitchFamily="34" charset="0"/>
                <a:ea typeface="IBM Plex Sans" charset="0"/>
                <a:cs typeface="IBM Plex Sans" charset="0"/>
              </a:rPr>
              <a:t>%</a:t>
            </a:r>
            <a:endParaRPr lang="en-US"/>
          </a:p>
        </p:txBody>
      </p:sp>
      <p:sp>
        <p:nvSpPr>
          <p:cNvPr id="18" name="Title 2">
            <a:extLst>
              <a:ext uri="{FF2B5EF4-FFF2-40B4-BE49-F238E27FC236}">
                <a16:creationId xmlns:a16="http://schemas.microsoft.com/office/drawing/2014/main" id="{B8274FB7-2EEE-68FC-9572-89C2C0083E78}"/>
              </a:ext>
            </a:extLst>
          </p:cNvPr>
          <p:cNvSpPr txBox="1">
            <a:spLocks/>
          </p:cNvSpPr>
          <p:nvPr/>
        </p:nvSpPr>
        <p:spPr>
          <a:xfrm>
            <a:off x="7421215" y="5065666"/>
            <a:ext cx="3193779" cy="953638"/>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marL="0" marR="0" lvl="0" indent="0" algn="l" defTabSz="1097280" rtl="0" eaLnBrk="1" fontAlgn="auto" latinLnBrk="0" hangingPunct="1">
              <a:lnSpc>
                <a:spcPct val="166666"/>
              </a:lnSpc>
              <a:spcBef>
                <a:spcPct val="0"/>
              </a:spcBef>
              <a:spcAft>
                <a:spcPts val="0"/>
              </a:spcAft>
              <a:buClrTx/>
              <a:buSzTx/>
              <a:buFontTx/>
              <a:buNone/>
              <a:tabLst/>
              <a:defRPr/>
            </a:pPr>
            <a:r>
              <a:rPr lang="en-US" sz="4800" b="0" dirty="0">
                <a:solidFill>
                  <a:schemeClr val="accent1"/>
                </a:solidFill>
                <a:latin typeface="IBM Plex Sans ExtLt"/>
                <a:ea typeface="IBM Plex Sans" charset="0"/>
                <a:cs typeface="IBM Plex Sans" charset="0"/>
              </a:rPr>
              <a:t>64</a:t>
            </a:r>
            <a:r>
              <a:rPr kumimoji="0" lang="en-US" sz="4800" b="0" i="0" u="none" strike="noStrike" kern="1200" cap="none" spc="0" normalizeH="0" baseline="0" noProof="0" dirty="0">
                <a:ln>
                  <a:noFill/>
                </a:ln>
                <a:solidFill>
                  <a:schemeClr val="accent1"/>
                </a:solidFill>
                <a:effectLst/>
                <a:uLnTx/>
                <a:uFillTx/>
                <a:latin typeface="IBM Plex Sans ExtLt"/>
                <a:ea typeface="IBM Plex Sans" charset="0"/>
                <a:cs typeface="IBM Plex Sans" charset="0"/>
              </a:rPr>
              <a:t>%</a:t>
            </a:r>
            <a:endParaRPr lang="en-US" dirty="0">
              <a:solidFill>
                <a:schemeClr val="accent1"/>
              </a:solidFill>
              <a:latin typeface="IBM Plex Sans ExtLt"/>
            </a:endParaRPr>
          </a:p>
        </p:txBody>
      </p:sp>
      <p:sp>
        <p:nvSpPr>
          <p:cNvPr id="19" name="Title 2">
            <a:extLst>
              <a:ext uri="{FF2B5EF4-FFF2-40B4-BE49-F238E27FC236}">
                <a16:creationId xmlns:a16="http://schemas.microsoft.com/office/drawing/2014/main" id="{1DE1DD12-2BE9-D9CE-25D2-03276639C3A9}"/>
              </a:ext>
            </a:extLst>
          </p:cNvPr>
          <p:cNvSpPr txBox="1">
            <a:spLocks/>
          </p:cNvSpPr>
          <p:nvPr/>
        </p:nvSpPr>
        <p:spPr>
          <a:xfrm>
            <a:off x="10962180" y="2962672"/>
            <a:ext cx="3193779" cy="953638"/>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marL="0" marR="0" lvl="0" indent="0" algn="l" defTabSz="1097280" rtl="0" eaLnBrk="1" fontAlgn="auto" latinLnBrk="0" hangingPunct="1">
              <a:lnSpc>
                <a:spcPct val="166666"/>
              </a:lnSpc>
              <a:spcBef>
                <a:spcPct val="0"/>
              </a:spcBef>
              <a:spcAft>
                <a:spcPts val="0"/>
              </a:spcAft>
              <a:buClrTx/>
              <a:buSzTx/>
              <a:buFontTx/>
              <a:buNone/>
              <a:tabLst/>
              <a:defRPr/>
            </a:pPr>
            <a:r>
              <a:rPr lang="en-US" sz="4800" b="0" dirty="0">
                <a:solidFill>
                  <a:schemeClr val="accent1"/>
                </a:solidFill>
                <a:latin typeface="IBM Plex Sans ExtLt" panose="020B0303050203000203" pitchFamily="34" charset="0"/>
                <a:ea typeface="IBM Plex Sans" charset="0"/>
              </a:rPr>
              <a:t>63</a:t>
            </a:r>
            <a:r>
              <a:rPr kumimoji="0" lang="en-US" sz="4800" b="0" i="0" u="none" strike="noStrike" kern="1200" cap="none" spc="0" normalizeH="0" baseline="0" noProof="0" dirty="0">
                <a:ln>
                  <a:noFill/>
                </a:ln>
                <a:solidFill>
                  <a:schemeClr val="accent1"/>
                </a:solidFill>
                <a:effectLst/>
                <a:uLnTx/>
                <a:uFillTx/>
                <a:latin typeface="IBM Plex Sans ExtLt" panose="020B0303050203000203" pitchFamily="34" charset="0"/>
                <a:ea typeface="IBM Plex Sans" charset="0"/>
                <a:cs typeface="IBM Plex Sans" charset="0"/>
              </a:rPr>
              <a:t>%</a:t>
            </a:r>
            <a:endParaRPr lang="en-US"/>
          </a:p>
        </p:txBody>
      </p:sp>
      <p:sp>
        <p:nvSpPr>
          <p:cNvPr id="20" name="Title 2">
            <a:extLst>
              <a:ext uri="{FF2B5EF4-FFF2-40B4-BE49-F238E27FC236}">
                <a16:creationId xmlns:a16="http://schemas.microsoft.com/office/drawing/2014/main" id="{2BB7DC44-EDE9-AC69-7352-20BB2FDCAA23}"/>
              </a:ext>
            </a:extLst>
          </p:cNvPr>
          <p:cNvSpPr txBox="1">
            <a:spLocks/>
          </p:cNvSpPr>
          <p:nvPr/>
        </p:nvSpPr>
        <p:spPr>
          <a:xfrm>
            <a:off x="10962181" y="5065666"/>
            <a:ext cx="3193779" cy="953638"/>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marL="0" marR="0" lvl="0" indent="0" algn="l" defTabSz="1097280" rtl="0" eaLnBrk="1" fontAlgn="auto" latinLnBrk="0" hangingPunct="1">
              <a:lnSpc>
                <a:spcPct val="166666"/>
              </a:lnSpc>
              <a:spcBef>
                <a:spcPct val="0"/>
              </a:spcBef>
              <a:spcAft>
                <a:spcPts val="0"/>
              </a:spcAft>
              <a:buClrTx/>
              <a:buSzTx/>
              <a:buFontTx/>
              <a:buNone/>
              <a:tabLst/>
              <a:defRPr/>
            </a:pPr>
            <a:r>
              <a:rPr kumimoji="0" lang="en-US" sz="4800" b="0" i="0" u="none" strike="noStrike" kern="1200" cap="none" spc="0" normalizeH="0" baseline="0" noProof="0" dirty="0">
                <a:ln>
                  <a:noFill/>
                </a:ln>
                <a:solidFill>
                  <a:schemeClr val="accent1"/>
                </a:solidFill>
                <a:effectLst/>
                <a:uLnTx/>
                <a:uFillTx/>
                <a:latin typeface="IBM Plex Sans ExtLt" panose="020B0303050203000203" pitchFamily="34" charset="0"/>
                <a:ea typeface="IBM Plex Sans" charset="0"/>
                <a:cs typeface="IBM Plex Sans" charset="0"/>
              </a:rPr>
              <a:t>6</a:t>
            </a:r>
            <a:r>
              <a:rPr lang="en-US" sz="4800" b="0" dirty="0">
                <a:solidFill>
                  <a:schemeClr val="accent1"/>
                </a:solidFill>
                <a:latin typeface="IBM Plex Sans ExtLt" panose="020B0303050203000203" pitchFamily="34" charset="0"/>
                <a:ea typeface="IBM Plex Sans" charset="0"/>
                <a:cs typeface="IBM Plex Sans" charset="0"/>
              </a:rPr>
              <a:t>1</a:t>
            </a:r>
            <a:r>
              <a:rPr kumimoji="0" lang="en-US" sz="4800" b="0" i="0" u="none" strike="noStrike" kern="1200" cap="none" spc="0" normalizeH="0" baseline="0" noProof="0" dirty="0">
                <a:ln>
                  <a:noFill/>
                </a:ln>
                <a:solidFill>
                  <a:schemeClr val="accent1"/>
                </a:solidFill>
                <a:effectLst/>
                <a:uLnTx/>
                <a:uFillTx/>
                <a:latin typeface="IBM Plex Sans ExtLt" panose="020B0303050203000203" pitchFamily="34" charset="0"/>
                <a:ea typeface="IBM Plex Sans" charset="0"/>
                <a:cs typeface="IBM Plex Sans" charset="0"/>
              </a:rPr>
              <a:t>%</a:t>
            </a:r>
            <a:endParaRPr lang="en-US"/>
          </a:p>
        </p:txBody>
      </p:sp>
    </p:spTree>
    <p:extLst>
      <p:ext uri="{BB962C8B-B14F-4D97-AF65-F5344CB8AC3E}">
        <p14:creationId xmlns:p14="http://schemas.microsoft.com/office/powerpoint/2010/main" val="243304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sz="3200" dirty="0">
                <a:solidFill>
                  <a:schemeClr val="accent1"/>
                </a:solidFill>
              </a:rPr>
              <a:t>What CEOs need to </a:t>
            </a:r>
            <a:r>
              <a:rPr lang="en-US" sz="3200" b="1" dirty="0">
                <a:solidFill>
                  <a:schemeClr val="accent1"/>
                </a:solidFill>
                <a:latin typeface="IBM Plex Sans SmBld" panose="020B0503050203000203" pitchFamily="34" charset="0"/>
              </a:rPr>
              <a:t>do</a:t>
            </a:r>
            <a:endParaRPr lang="en-US" sz="3200" dirty="0">
              <a:solidFill>
                <a:schemeClr val="accent1"/>
              </a:solidFill>
            </a:endParaRPr>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r>
              <a:rPr lang="en-US" sz="1800" dirty="0">
                <a:solidFill>
                  <a:schemeClr val="accent1"/>
                </a:solidFill>
              </a:rPr>
              <a:t>Reduce drag with streamlined design. </a:t>
            </a:r>
            <a:br>
              <a:rPr lang="en-US" sz="1800" dirty="0">
                <a:solidFill>
                  <a:schemeClr val="accent1"/>
                </a:solidFill>
              </a:rPr>
            </a:br>
            <a:r>
              <a:rPr lang="en-US" sz="1800" dirty="0"/>
              <a:t>Identify the processes that create the greatest frustration for operations teams and find ways to automate them.</a:t>
            </a:r>
            <a:endParaRPr lang="en-US" dirty="0"/>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a:xfrm>
            <a:off x="7387208" y="2057400"/>
            <a:ext cx="3513582" cy="5486400"/>
          </a:xfrm>
        </p:spPr>
        <p:txBody>
          <a:bodyPr/>
          <a:lstStyle/>
          <a:p>
            <a:r>
              <a:rPr lang="en-US" sz="1800" dirty="0">
                <a:solidFill>
                  <a:schemeClr val="accent1"/>
                </a:solidFill>
              </a:rPr>
              <a:t>Reinforce guardrails. </a:t>
            </a:r>
            <a:r>
              <a:rPr lang="en-US" sz="1800" dirty="0"/>
              <a:t>Train people to use generative AI responsibly so that they aren’t afraid to push the pedal to the metal.</a:t>
            </a:r>
            <a:endParaRPr lang="en-US" dirty="0"/>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a:xfrm>
            <a:off x="10987608" y="2057400"/>
            <a:ext cx="3513600" cy="5486400"/>
          </a:xfrm>
        </p:spPr>
        <p:txBody>
          <a:bodyPr/>
          <a:lstStyle/>
          <a:p>
            <a:r>
              <a:rPr lang="en-US" sz="1800" dirty="0">
                <a:solidFill>
                  <a:schemeClr val="accent1"/>
                </a:solidFill>
              </a:rPr>
              <a:t>Teach generative AI to take the wheel when needed. </a:t>
            </a:r>
            <a:r>
              <a:rPr lang="en-US" sz="1800" dirty="0"/>
              <a:t>Implement a self-learning training program for generative AI to improve its performance and accuracy in tasks such as compliance risk assessment, fraud detection, and profitability analysis.</a:t>
            </a:r>
            <a:endParaRPr lang="en-US" dirty="0"/>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t>Augmented work</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836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Treat AI assistants like racecars–and employees like professional drivers</a:t>
            </a:r>
            <a:endParaRPr lang="en-IN" sz="280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462338"/>
      </p:ext>
    </p:extLst>
  </p:cSld>
  <p:clrMapOvr>
    <a:masterClrMapping/>
  </p:clrMapOvr>
</p:sld>
</file>

<file path=ppt/theme/theme1.xml><?xml version="1.0" encoding="utf-8"?>
<a:theme xmlns:a="http://schemas.openxmlformats.org/drawingml/2006/main" name="[1] Dividers ">
  <a:themeElements>
    <a:clrScheme name="Custom 4">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D6864A76-11A7-544B-89AF-EC0F8858D672}"/>
    </a:ext>
  </a:extLst>
</a:theme>
</file>

<file path=ppt/theme/theme10.xml><?xml version="1.0" encoding="utf-8"?>
<a:theme xmlns:a="http://schemas.openxmlformats.org/drawingml/2006/main" name="IBM Brand Template 2022_content slides">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IBM_Presentation_Template_2022_V01_Plex" id="{4C35AED2-0956-0D40-B36D-C06D62725AA8}" vid="{C4BA05BF-74B1-4B4C-B175-992815DE89C6}"/>
    </a:ext>
  </a:extLst>
</a:theme>
</file>

<file path=ppt/theme/theme11.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12.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2.xml><?xml version="1.0" encoding="utf-8"?>
<a:theme xmlns:a="http://schemas.openxmlformats.org/drawingml/2006/main" name="[2] 4-column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51D5ED3C-73A5-D749-97FF-AEEEBD0D7824}"/>
    </a:ext>
  </a:extLst>
</a:theme>
</file>

<file path=ppt/theme/theme3.xml><?xml version="1.0" encoding="utf-8"?>
<a:theme xmlns:a="http://schemas.openxmlformats.org/drawingml/2006/main" name="[3] 3-column layout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56151070-FE72-D146-AFD4-9649937BC71F}"/>
    </a:ext>
  </a:extLst>
</a:theme>
</file>

<file path=ppt/theme/theme4.xml><?xml version="1.0" encoding="utf-8"?>
<a:theme xmlns:a="http://schemas.openxmlformats.org/drawingml/2006/main" name="[4] small boxe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CB7A5B9D-F1BC-A148-A44B-A32ADB2ADDA6}"/>
    </a:ext>
  </a:extLst>
</a:theme>
</file>

<file path=ppt/theme/theme5.xml><?xml version="1.0" encoding="utf-8"?>
<a:theme xmlns:a="http://schemas.openxmlformats.org/drawingml/2006/main" name="[5]  1:4_3:4">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1AB74E32-C93F-4041-A24B-3841BE185CAC}"/>
    </a:ext>
  </a:extLst>
</a:theme>
</file>

<file path=ppt/theme/theme6.xml><?xml version="1.0" encoding="utf-8"?>
<a:theme xmlns:a="http://schemas.openxmlformats.org/drawingml/2006/main" name="[6] 1:2_1:2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44AF4DC5-66D0-DC4B-AE29-5D090C439002}"/>
    </a:ext>
  </a:extLst>
</a:theme>
</file>

<file path=ppt/theme/theme7.xml><?xml version="1.0" encoding="utf-8"?>
<a:theme xmlns:a="http://schemas.openxmlformats.org/drawingml/2006/main" name="7 combo slide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FC88F25D-729D-0049-916D-E960318E4D6F}"/>
    </a:ext>
  </a:extLst>
</a:theme>
</file>

<file path=ppt/theme/theme8.xml><?xml version="1.0" encoding="utf-8"?>
<a:theme xmlns:a="http://schemas.openxmlformats.org/drawingml/2006/main" name="Covers, ©, end slides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800"/>
          </a:spcBef>
          <a:defRPr sz="1800" dirty="0"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658BCC14-4155-BD4E-9584-5BAE3402D225}"/>
    </a:ext>
  </a:extLst>
</a:theme>
</file>

<file path=ppt/theme/theme9.xml><?xml version="1.0" encoding="utf-8"?>
<a:theme xmlns:a="http://schemas.openxmlformats.org/drawingml/2006/main" name="1_[2] 4-column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51D5ED3C-73A5-D749-97FF-AEEEBD0D7824}"/>
    </a:ext>
  </a:extLst>
</a:theme>
</file>

<file path=docProps/app.xml><?xml version="1.0" encoding="utf-8"?>
<Properties xmlns="http://schemas.openxmlformats.org/officeDocument/2006/extended-properties" xmlns:vt="http://schemas.openxmlformats.org/officeDocument/2006/docPropsVTypes">
  <Template>[1] Dividers </Template>
  <TotalTime>4380</TotalTime>
  <Words>1795</Words>
  <Application>Microsoft Macintosh PowerPoint</Application>
  <PresentationFormat>Custom</PresentationFormat>
  <Paragraphs>156</Paragraphs>
  <Slides>14</Slides>
  <Notes>7</Notes>
  <HiddenSlides>0</HiddenSlides>
  <MMClips>0</MMClips>
  <ScaleCrop>false</ScaleCrop>
  <HeadingPairs>
    <vt:vector size="6" baseType="variant">
      <vt:variant>
        <vt:lpstr>Fonts Used</vt:lpstr>
      </vt:variant>
      <vt:variant>
        <vt:i4>12</vt:i4>
      </vt:variant>
      <vt:variant>
        <vt:lpstr>Theme</vt:lpstr>
      </vt:variant>
      <vt:variant>
        <vt:i4>10</vt:i4>
      </vt:variant>
      <vt:variant>
        <vt:lpstr>Slide Titles</vt:lpstr>
      </vt:variant>
      <vt:variant>
        <vt:i4>14</vt:i4>
      </vt:variant>
    </vt:vector>
  </HeadingPairs>
  <TitlesOfParts>
    <vt:vector size="36" baseType="lpstr">
      <vt:lpstr>Arial</vt:lpstr>
      <vt:lpstr>Arial Regular</vt:lpstr>
      <vt:lpstr>Calibri</vt:lpstr>
      <vt:lpstr>IBM Plex Sans</vt:lpstr>
      <vt:lpstr>IBM Plex Sans ExtLt</vt:lpstr>
      <vt:lpstr>IBM Plex Sans Light</vt:lpstr>
      <vt:lpstr>IBM Plex Sans Medm</vt:lpstr>
      <vt:lpstr>IBM Plex Sans SmBld</vt:lpstr>
      <vt:lpstr>IBM Plex Sans Thin</vt:lpstr>
      <vt:lpstr>IBM Plex Serif Light</vt:lpstr>
      <vt:lpstr>System Font Regular</vt:lpstr>
      <vt:lpstr>Times New Roman</vt:lpstr>
      <vt:lpstr>[1] Dividers </vt:lpstr>
      <vt:lpstr>[2] 4-column </vt:lpstr>
      <vt:lpstr>[3] 3-column layouts</vt:lpstr>
      <vt:lpstr>[4] small boxes</vt:lpstr>
      <vt:lpstr>[5]  1:4_3:4</vt:lpstr>
      <vt:lpstr>[6] 1:2_1:2 </vt:lpstr>
      <vt:lpstr>7 combo slides</vt:lpstr>
      <vt:lpstr>Covers, ©, end slides </vt:lpstr>
      <vt:lpstr>1_[2] 4-column </vt:lpstr>
      <vt:lpstr>IBM Brand Template 2022_content slides</vt:lpstr>
      <vt:lpstr>The CEO’s guide to generative AI:  Business process automation for operations</vt:lpstr>
      <vt:lpstr>Inspire a new generation of workflow gurus     By enhancing human ingenuity with generative AI, leaders can free people to focus on the high-value tasks that require empathy and creativity, not just time and energy.       </vt:lpstr>
      <vt:lpstr>Business process automation for operations  Efficiency gains are just the beginning  </vt:lpstr>
      <vt:lpstr>PowerPoint Presentation</vt:lpstr>
      <vt:lpstr>What CEOs need to know  The back office will soon be a generative AI hub </vt:lpstr>
      <vt:lpstr>What CEOs need to do</vt:lpstr>
      <vt:lpstr>PowerPoint Presentation</vt:lpstr>
      <vt:lpstr>What CEOs need to know Generative AI converts technology into teammates</vt:lpstr>
      <vt:lpstr>What CEOs need to do</vt:lpstr>
      <vt:lpstr>PowerPoint Presentation</vt:lpstr>
      <vt:lpstr>What CEOs need to know  Upskill and outsource to move forward faster</vt:lpstr>
      <vt:lpstr>What CEOs need to do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IBV best practices template </dc:title>
  <dc:creator>Rajrohit S Teer</dc:creator>
  <cp:lastModifiedBy>Namit Agrawal</cp:lastModifiedBy>
  <cp:revision>66</cp:revision>
  <cp:lastPrinted>2019-04-25T15:14:05Z</cp:lastPrinted>
  <dcterms:created xsi:type="dcterms:W3CDTF">2023-07-31T08:49:32Z</dcterms:created>
  <dcterms:modified xsi:type="dcterms:W3CDTF">2025-01-31T12:38:41Z</dcterms:modified>
</cp:coreProperties>
</file>