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7.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8.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127" r:id="rId1"/>
    <p:sldMasterId id="2147484134" r:id="rId2"/>
    <p:sldMasterId id="2147484142" r:id="rId3"/>
    <p:sldMasterId id="2147484148" r:id="rId4"/>
    <p:sldMasterId id="2147484154" r:id="rId5"/>
    <p:sldMasterId id="2147483891" r:id="rId6"/>
    <p:sldMasterId id="2147484182" r:id="rId7"/>
    <p:sldMasterId id="2147483988" r:id="rId8"/>
    <p:sldMasterId id="2147484206" r:id="rId9"/>
  </p:sldMasterIdLst>
  <p:notesMasterIdLst>
    <p:notesMasterId r:id="rId23"/>
  </p:notesMasterIdLst>
  <p:handoutMasterIdLst>
    <p:handoutMasterId r:id="rId24"/>
  </p:handoutMasterIdLst>
  <p:sldIdLst>
    <p:sldId id="2147375265" r:id="rId10"/>
    <p:sldId id="2147375181" r:id="rId11"/>
    <p:sldId id="2147375373" r:id="rId12"/>
    <p:sldId id="2147375186" r:id="rId13"/>
    <p:sldId id="2147375379" r:id="rId14"/>
    <p:sldId id="2147375380" r:id="rId15"/>
    <p:sldId id="2147375386" r:id="rId16"/>
    <p:sldId id="2147375382" r:id="rId17"/>
    <p:sldId id="2147375383" r:id="rId18"/>
    <p:sldId id="512" r:id="rId19"/>
    <p:sldId id="2147375385" r:id="rId20"/>
    <p:sldId id="2147375367" r:id="rId21"/>
    <p:sldId id="2147375369" r:id="rId22"/>
  </p:sldIdLst>
  <p:sldSz cx="14630400" cy="8229600"/>
  <p:notesSz cx="6858000" cy="9144000"/>
  <p:defaultTextStyle>
    <a:defPPr>
      <a:defRPr lang="en-US"/>
    </a:defPPr>
    <a:lvl1pPr marL="0" algn="l" defTabSz="1097573" rtl="0" eaLnBrk="1" latinLnBrk="0" hangingPunct="1">
      <a:defRPr sz="2160" kern="1200">
        <a:solidFill>
          <a:schemeClr val="tx1"/>
        </a:solidFill>
        <a:latin typeface="+mn-lt"/>
        <a:ea typeface="+mn-ea"/>
        <a:cs typeface="+mn-cs"/>
      </a:defRPr>
    </a:lvl1pPr>
    <a:lvl2pPr marL="548786" algn="l" defTabSz="1097573" rtl="0" eaLnBrk="1" latinLnBrk="0" hangingPunct="1">
      <a:defRPr sz="2160" kern="1200">
        <a:solidFill>
          <a:schemeClr val="tx1"/>
        </a:solidFill>
        <a:latin typeface="+mn-lt"/>
        <a:ea typeface="+mn-ea"/>
        <a:cs typeface="+mn-cs"/>
      </a:defRPr>
    </a:lvl2pPr>
    <a:lvl3pPr marL="1097573" algn="l" defTabSz="1097573" rtl="0" eaLnBrk="1" latinLnBrk="0" hangingPunct="1">
      <a:defRPr sz="2160" kern="1200">
        <a:solidFill>
          <a:schemeClr val="tx1"/>
        </a:solidFill>
        <a:latin typeface="+mn-lt"/>
        <a:ea typeface="+mn-ea"/>
        <a:cs typeface="+mn-cs"/>
      </a:defRPr>
    </a:lvl3pPr>
    <a:lvl4pPr marL="1646358" algn="l" defTabSz="1097573" rtl="0" eaLnBrk="1" latinLnBrk="0" hangingPunct="1">
      <a:defRPr sz="2160" kern="1200">
        <a:solidFill>
          <a:schemeClr val="tx1"/>
        </a:solidFill>
        <a:latin typeface="+mn-lt"/>
        <a:ea typeface="+mn-ea"/>
        <a:cs typeface="+mn-cs"/>
      </a:defRPr>
    </a:lvl4pPr>
    <a:lvl5pPr marL="2195146" algn="l" defTabSz="1097573" rtl="0" eaLnBrk="1" latinLnBrk="0" hangingPunct="1">
      <a:defRPr sz="2160" kern="1200">
        <a:solidFill>
          <a:schemeClr val="tx1"/>
        </a:solidFill>
        <a:latin typeface="+mn-lt"/>
        <a:ea typeface="+mn-ea"/>
        <a:cs typeface="+mn-cs"/>
      </a:defRPr>
    </a:lvl5pPr>
    <a:lvl6pPr marL="2743931" algn="l" defTabSz="1097573" rtl="0" eaLnBrk="1" latinLnBrk="0" hangingPunct="1">
      <a:defRPr sz="2160" kern="1200">
        <a:solidFill>
          <a:schemeClr val="tx1"/>
        </a:solidFill>
        <a:latin typeface="+mn-lt"/>
        <a:ea typeface="+mn-ea"/>
        <a:cs typeface="+mn-cs"/>
      </a:defRPr>
    </a:lvl6pPr>
    <a:lvl7pPr marL="3292718" algn="l" defTabSz="1097573" rtl="0" eaLnBrk="1" latinLnBrk="0" hangingPunct="1">
      <a:defRPr sz="2160" kern="1200">
        <a:solidFill>
          <a:schemeClr val="tx1"/>
        </a:solidFill>
        <a:latin typeface="+mn-lt"/>
        <a:ea typeface="+mn-ea"/>
        <a:cs typeface="+mn-cs"/>
      </a:defRPr>
    </a:lvl7pPr>
    <a:lvl8pPr marL="3841504" algn="l" defTabSz="1097573" rtl="0" eaLnBrk="1" latinLnBrk="0" hangingPunct="1">
      <a:defRPr sz="2160" kern="1200">
        <a:solidFill>
          <a:schemeClr val="tx1"/>
        </a:solidFill>
        <a:latin typeface="+mn-lt"/>
        <a:ea typeface="+mn-ea"/>
        <a:cs typeface="+mn-cs"/>
      </a:defRPr>
    </a:lvl8pPr>
    <a:lvl9pPr marL="4390291" algn="l" defTabSz="1097573"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2BE65"/>
    <a:srgbClr val="24A148"/>
    <a:srgbClr val="F456F4"/>
    <a:srgbClr val="D2A106"/>
    <a:srgbClr val="F1C21B"/>
    <a:srgbClr val="83B2FF"/>
    <a:srgbClr val="B28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77"/>
    <p:restoredTop sz="82485"/>
  </p:normalViewPr>
  <p:slideViewPr>
    <p:cSldViewPr snapToObjects="1">
      <p:cViewPr varScale="1">
        <p:scale>
          <a:sx n="72" d="100"/>
          <a:sy n="72" d="100"/>
        </p:scale>
        <p:origin x="1832" y="208"/>
      </p:cViewPr>
      <p:guideLst>
        <p:guide orient="horz" pos="2592"/>
        <p:guide pos="4608"/>
      </p:guideLst>
    </p:cSldViewPr>
  </p:slideViewPr>
  <p:outlineViewPr>
    <p:cViewPr>
      <p:scale>
        <a:sx n="33" d="100"/>
        <a:sy n="33" d="100"/>
      </p:scale>
      <p:origin x="0" y="-12448"/>
    </p:cViewPr>
  </p:outlineViewPr>
  <p:notesTextViewPr>
    <p:cViewPr>
      <p:scale>
        <a:sx n="125" d="100"/>
        <a:sy n="125" d="100"/>
      </p:scale>
      <p:origin x="0" y="0"/>
    </p:cViewPr>
  </p:notesTextViewPr>
  <p:sorterViewPr>
    <p:cViewPr>
      <p:scale>
        <a:sx n="65" d="100"/>
        <a:sy n="65" d="100"/>
      </p:scale>
      <p:origin x="0" y="0"/>
    </p:cViewPr>
  </p:sorterViewPr>
  <p:notesViewPr>
    <p:cSldViewPr snapToObjects="1">
      <p:cViewPr varScale="1">
        <p:scale>
          <a:sx n="124" d="100"/>
          <a:sy n="124" d="100"/>
        </p:scale>
        <p:origin x="331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695100886166997E-2"/>
          <c:y val="3.1328320802004997E-2"/>
          <c:w val="0.91786141582729497"/>
          <c:h val="0.90183792815371799"/>
        </c:manualLayout>
      </c:layout>
      <c:barChart>
        <c:barDir val="bar"/>
        <c:grouping val="stacked"/>
        <c:varyColors val="0"/>
        <c:ser>
          <c:idx val="0"/>
          <c:order val="0"/>
          <c:tx>
            <c:strRef>
              <c:f>Sheet1!$B$1</c:f>
              <c:strCache>
                <c:ptCount val="1"/>
                <c:pt idx="0">
                  <c:v>answer</c:v>
                </c:pt>
              </c:strCache>
            </c:strRef>
          </c:tx>
          <c:spPr>
            <a:solidFill>
              <a:srgbClr val="8A3FFC"/>
            </a:solidFill>
            <a:ln>
              <a:noFill/>
            </a:ln>
            <a:effectLst/>
          </c:spPr>
          <c:invertIfNegative val="0"/>
          <c:dPt>
            <c:idx val="0"/>
            <c:invertIfNegative val="0"/>
            <c:bubble3D val="0"/>
            <c:spPr>
              <a:solidFill>
                <a:srgbClr val="8A3FFC"/>
              </a:solidFill>
              <a:ln>
                <a:noFill/>
              </a:ln>
              <a:effectLst/>
            </c:spPr>
            <c:extLst>
              <c:ext xmlns:c16="http://schemas.microsoft.com/office/drawing/2014/chart" uri="{C3380CC4-5D6E-409C-BE32-E72D297353CC}">
                <c16:uniqueId val="{00000001-876C-3A43-9CB7-F69E91C417BA}"/>
              </c:ext>
            </c:extLst>
          </c:dPt>
          <c:dPt>
            <c:idx val="1"/>
            <c:invertIfNegative val="0"/>
            <c:bubble3D val="0"/>
            <c:extLst>
              <c:ext xmlns:c16="http://schemas.microsoft.com/office/drawing/2014/chart" uri="{C3380CC4-5D6E-409C-BE32-E72D297353CC}">
                <c16:uniqueId val="{00000002-876C-3A43-9CB7-F69E91C417BA}"/>
              </c:ext>
            </c:extLst>
          </c:dPt>
          <c:dPt>
            <c:idx val="2"/>
            <c:invertIfNegative val="0"/>
            <c:bubble3D val="0"/>
            <c:extLst>
              <c:ext xmlns:c16="http://schemas.microsoft.com/office/drawing/2014/chart" uri="{C3380CC4-5D6E-409C-BE32-E72D297353CC}">
                <c16:uniqueId val="{00000003-876C-3A43-9CB7-F69E91C417BA}"/>
              </c:ext>
            </c:extLst>
          </c:dPt>
          <c:dPt>
            <c:idx val="3"/>
            <c:invertIfNegative val="0"/>
            <c:bubble3D val="0"/>
            <c:extLst>
              <c:ext xmlns:c16="http://schemas.microsoft.com/office/drawing/2014/chart" uri="{C3380CC4-5D6E-409C-BE32-E72D297353CC}">
                <c16:uniqueId val="{00000004-876C-3A43-9CB7-F69E91C417BA}"/>
              </c:ext>
            </c:extLst>
          </c:dPt>
          <c:dPt>
            <c:idx val="4"/>
            <c:invertIfNegative val="0"/>
            <c:bubble3D val="0"/>
            <c:extLst>
              <c:ext xmlns:c16="http://schemas.microsoft.com/office/drawing/2014/chart" uri="{C3380CC4-5D6E-409C-BE32-E72D297353CC}">
                <c16:uniqueId val="{00000005-876C-3A43-9CB7-F69E91C417BA}"/>
              </c:ext>
            </c:extLst>
          </c:dPt>
          <c:dPt>
            <c:idx val="5"/>
            <c:invertIfNegative val="0"/>
            <c:bubble3D val="0"/>
            <c:extLst>
              <c:ext xmlns:c16="http://schemas.microsoft.com/office/drawing/2014/chart" uri="{C3380CC4-5D6E-409C-BE32-E72D297353CC}">
                <c16:uniqueId val="{00000006-876C-3A43-9CB7-F69E91C417BA}"/>
              </c:ext>
            </c:extLst>
          </c:dPt>
          <c:dPt>
            <c:idx val="6"/>
            <c:invertIfNegative val="0"/>
            <c:bubble3D val="0"/>
            <c:extLst>
              <c:ext xmlns:c16="http://schemas.microsoft.com/office/drawing/2014/chart" uri="{C3380CC4-5D6E-409C-BE32-E72D297353CC}">
                <c16:uniqueId val="{00000007-876C-3A43-9CB7-F69E91C417BA}"/>
              </c:ext>
            </c:extLst>
          </c:dPt>
          <c:dPt>
            <c:idx val="7"/>
            <c:invertIfNegative val="0"/>
            <c:bubble3D val="0"/>
            <c:extLst>
              <c:ext xmlns:c16="http://schemas.microsoft.com/office/drawing/2014/chart" uri="{C3380CC4-5D6E-409C-BE32-E72D297353CC}">
                <c16:uniqueId val="{00000008-876C-3A43-9CB7-F69E91C417BA}"/>
              </c:ext>
            </c:extLst>
          </c:dPt>
          <c:cat>
            <c:numRef>
              <c:f>Sheet1!$A$2:$A$6</c:f>
              <c:numCache>
                <c:formatCode>General</c:formatCode>
                <c:ptCount val="5"/>
                <c:pt idx="0">
                  <c:v>60</c:v>
                </c:pt>
                <c:pt idx="1">
                  <c:v>56</c:v>
                </c:pt>
                <c:pt idx="2">
                  <c:v>46</c:v>
                </c:pt>
              </c:numCache>
            </c:numRef>
          </c:cat>
          <c:val>
            <c:numRef>
              <c:f>Sheet1!$B$2:$B$6</c:f>
              <c:numCache>
                <c:formatCode>General</c:formatCode>
                <c:ptCount val="5"/>
                <c:pt idx="0">
                  <c:v>60</c:v>
                </c:pt>
                <c:pt idx="1">
                  <c:v>56</c:v>
                </c:pt>
                <c:pt idx="2">
                  <c:v>46</c:v>
                </c:pt>
              </c:numCache>
            </c:numRef>
          </c:val>
          <c:extLst>
            <c:ext xmlns:c16="http://schemas.microsoft.com/office/drawing/2014/chart" uri="{C3380CC4-5D6E-409C-BE32-E72D297353CC}">
              <c16:uniqueId val="{00000009-876C-3A43-9CB7-F69E91C417BA}"/>
            </c:ext>
          </c:extLst>
        </c:ser>
        <c:ser>
          <c:idx val="1"/>
          <c:order val="1"/>
          <c:tx>
            <c:strRef>
              <c:f>Sheet1!$C$1</c:f>
              <c:strCache>
                <c:ptCount val="1"/>
                <c:pt idx="0">
                  <c:v>remainder</c:v>
                </c:pt>
              </c:strCache>
            </c:strRef>
          </c:tx>
          <c:spPr>
            <a:solidFill>
              <a:schemeClr val="bg1"/>
            </a:solidFill>
            <a:ln>
              <a:noFill/>
            </a:ln>
            <a:effectLst/>
          </c:spPr>
          <c:invertIfNegative val="0"/>
          <c:dPt>
            <c:idx val="0"/>
            <c:invertIfNegative val="0"/>
            <c:bubble3D val="0"/>
            <c:spPr>
              <a:solidFill>
                <a:srgbClr val="C6C6C6"/>
              </a:solidFill>
              <a:ln>
                <a:noFill/>
              </a:ln>
              <a:effectLst/>
            </c:spPr>
            <c:extLst>
              <c:ext xmlns:c16="http://schemas.microsoft.com/office/drawing/2014/chart" uri="{C3380CC4-5D6E-409C-BE32-E72D297353CC}">
                <c16:uniqueId val="{0000000B-876C-3A43-9CB7-F69E91C417BA}"/>
              </c:ext>
            </c:extLst>
          </c:dPt>
          <c:dPt>
            <c:idx val="1"/>
            <c:invertIfNegative val="0"/>
            <c:bubble3D val="0"/>
            <c:spPr>
              <a:solidFill>
                <a:srgbClr val="C6C6C6"/>
              </a:solidFill>
              <a:ln>
                <a:noFill/>
              </a:ln>
              <a:effectLst/>
            </c:spPr>
            <c:extLst>
              <c:ext xmlns:c16="http://schemas.microsoft.com/office/drawing/2014/chart" uri="{C3380CC4-5D6E-409C-BE32-E72D297353CC}">
                <c16:uniqueId val="{0000000D-876C-3A43-9CB7-F69E91C417BA}"/>
              </c:ext>
            </c:extLst>
          </c:dPt>
          <c:dPt>
            <c:idx val="2"/>
            <c:invertIfNegative val="0"/>
            <c:bubble3D val="0"/>
            <c:spPr>
              <a:solidFill>
                <a:srgbClr val="C6C6C6"/>
              </a:solidFill>
              <a:ln>
                <a:noFill/>
              </a:ln>
              <a:effectLst/>
            </c:spPr>
            <c:extLst>
              <c:ext xmlns:c16="http://schemas.microsoft.com/office/drawing/2014/chart" uri="{C3380CC4-5D6E-409C-BE32-E72D297353CC}">
                <c16:uniqueId val="{0000000F-876C-3A43-9CB7-F69E91C417BA}"/>
              </c:ext>
            </c:extLst>
          </c:dPt>
          <c:dPt>
            <c:idx val="3"/>
            <c:invertIfNegative val="0"/>
            <c:bubble3D val="0"/>
            <c:spPr>
              <a:solidFill>
                <a:srgbClr val="C6C6C6"/>
              </a:solidFill>
              <a:ln>
                <a:noFill/>
              </a:ln>
              <a:effectLst/>
            </c:spPr>
            <c:extLst>
              <c:ext xmlns:c16="http://schemas.microsoft.com/office/drawing/2014/chart" uri="{C3380CC4-5D6E-409C-BE32-E72D297353CC}">
                <c16:uniqueId val="{00000011-876C-3A43-9CB7-F69E91C417BA}"/>
              </c:ext>
            </c:extLst>
          </c:dPt>
          <c:dPt>
            <c:idx val="4"/>
            <c:invertIfNegative val="0"/>
            <c:bubble3D val="0"/>
            <c:spPr>
              <a:solidFill>
                <a:srgbClr val="C6C6C6"/>
              </a:solidFill>
              <a:ln>
                <a:noFill/>
              </a:ln>
              <a:effectLst/>
            </c:spPr>
            <c:extLst>
              <c:ext xmlns:c16="http://schemas.microsoft.com/office/drawing/2014/chart" uri="{C3380CC4-5D6E-409C-BE32-E72D297353CC}">
                <c16:uniqueId val="{00000013-876C-3A43-9CB7-F69E91C417BA}"/>
              </c:ext>
            </c:extLst>
          </c:dPt>
          <c:dPt>
            <c:idx val="5"/>
            <c:invertIfNegative val="0"/>
            <c:bubble3D val="0"/>
            <c:spPr>
              <a:solidFill>
                <a:srgbClr val="C6C6C6"/>
              </a:solidFill>
              <a:ln>
                <a:noFill/>
              </a:ln>
              <a:effectLst/>
            </c:spPr>
            <c:extLst>
              <c:ext xmlns:c16="http://schemas.microsoft.com/office/drawing/2014/chart" uri="{C3380CC4-5D6E-409C-BE32-E72D297353CC}">
                <c16:uniqueId val="{00000015-876C-3A43-9CB7-F69E91C417BA}"/>
              </c:ext>
            </c:extLst>
          </c:dPt>
          <c:dPt>
            <c:idx val="6"/>
            <c:invertIfNegative val="0"/>
            <c:bubble3D val="0"/>
            <c:spPr>
              <a:solidFill>
                <a:srgbClr val="C6C6C6"/>
              </a:solidFill>
              <a:ln>
                <a:noFill/>
              </a:ln>
              <a:effectLst/>
            </c:spPr>
            <c:extLst>
              <c:ext xmlns:c16="http://schemas.microsoft.com/office/drawing/2014/chart" uri="{C3380CC4-5D6E-409C-BE32-E72D297353CC}">
                <c16:uniqueId val="{00000017-876C-3A43-9CB7-F69E91C417BA}"/>
              </c:ext>
            </c:extLst>
          </c:dPt>
          <c:dPt>
            <c:idx val="7"/>
            <c:invertIfNegative val="0"/>
            <c:bubble3D val="0"/>
            <c:spPr>
              <a:solidFill>
                <a:srgbClr val="C6C6C6"/>
              </a:solidFill>
              <a:ln>
                <a:noFill/>
              </a:ln>
              <a:effectLst/>
            </c:spPr>
            <c:extLst>
              <c:ext xmlns:c16="http://schemas.microsoft.com/office/drawing/2014/chart" uri="{C3380CC4-5D6E-409C-BE32-E72D297353CC}">
                <c16:uniqueId val="{00000019-876C-3A43-9CB7-F69E91C417BA}"/>
              </c:ext>
            </c:extLst>
          </c:dPt>
          <c:cat>
            <c:numRef>
              <c:f>Sheet1!$A$2:$A$6</c:f>
              <c:numCache>
                <c:formatCode>General</c:formatCode>
                <c:ptCount val="5"/>
                <c:pt idx="0">
                  <c:v>60</c:v>
                </c:pt>
                <c:pt idx="1">
                  <c:v>56</c:v>
                </c:pt>
                <c:pt idx="2">
                  <c:v>46</c:v>
                </c:pt>
              </c:numCache>
            </c:numRef>
          </c:cat>
          <c:val>
            <c:numRef>
              <c:f>Sheet1!$C$2:$C$6</c:f>
              <c:numCache>
                <c:formatCode>General</c:formatCode>
                <c:ptCount val="5"/>
                <c:pt idx="0">
                  <c:v>40</c:v>
                </c:pt>
                <c:pt idx="1">
                  <c:v>44</c:v>
                </c:pt>
                <c:pt idx="2">
                  <c:v>54</c:v>
                </c:pt>
              </c:numCache>
            </c:numRef>
          </c:val>
          <c:extLst>
            <c:ext xmlns:c16="http://schemas.microsoft.com/office/drawing/2014/chart" uri="{C3380CC4-5D6E-409C-BE32-E72D297353CC}">
              <c16:uniqueId val="{0000001A-876C-3A43-9CB7-F69E91C417BA}"/>
            </c:ext>
          </c:extLst>
        </c:ser>
        <c:dLbls>
          <c:showLegendKey val="0"/>
          <c:showVal val="0"/>
          <c:showCatName val="0"/>
          <c:showSerName val="0"/>
          <c:showPercent val="0"/>
          <c:showBubbleSize val="0"/>
        </c:dLbls>
        <c:gapWidth val="200"/>
        <c:overlap val="100"/>
        <c:axId val="173310960"/>
        <c:axId val="173312736"/>
      </c:barChart>
      <c:catAx>
        <c:axId val="173310960"/>
        <c:scaling>
          <c:orientation val="maxMin"/>
        </c:scaling>
        <c:delete val="1"/>
        <c:axPos val="l"/>
        <c:numFmt formatCode="General" sourceLinked="1"/>
        <c:majorTickMark val="out"/>
        <c:minorTickMark val="none"/>
        <c:tickLblPos val="nextTo"/>
        <c:crossAx val="173312736"/>
        <c:crosses val="autoZero"/>
        <c:auto val="1"/>
        <c:lblAlgn val="ctr"/>
        <c:lblOffset val="100"/>
        <c:noMultiLvlLbl val="0"/>
      </c:catAx>
      <c:valAx>
        <c:axId val="173312736"/>
        <c:scaling>
          <c:orientation val="minMax"/>
          <c:max val="100"/>
          <c:min val="0"/>
        </c:scaling>
        <c:delete val="0"/>
        <c:axPos val="t"/>
        <c:numFmt formatCode="#,##0" sourceLinked="0"/>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IBM Plex Sans" panose="020B0503050000000000" pitchFamily="34" charset="77"/>
                <a:ea typeface="+mn-ea"/>
                <a:cs typeface="+mn-cs"/>
              </a:defRPr>
            </a:pPr>
            <a:endParaRPr lang="en-US"/>
          </a:p>
        </c:txPr>
        <c:crossAx val="173310960"/>
        <c:crosses val="autoZero"/>
        <c:crossBetween val="between"/>
        <c:majorUnit val="25"/>
        <c:minorUnit val="10"/>
      </c:valAx>
      <c:spPr>
        <a:noFill/>
        <a:ln w="25400">
          <a:noFill/>
        </a:ln>
        <a:effectLst/>
      </c:spPr>
    </c:plotArea>
    <c:plotVisOnly val="1"/>
    <c:dispBlanksAs val="gap"/>
    <c:showDLblsOverMax val="0"/>
  </c:chart>
  <c:spPr>
    <a:noFill/>
    <a:ln>
      <a:noFill/>
    </a:ln>
    <a:effectLst/>
  </c:spPr>
  <c:txPr>
    <a:bodyPr/>
    <a:lstStyle/>
    <a:p>
      <a:pPr>
        <a:defRPr>
          <a:latin typeface="IBM Plex Sans" panose="020B0503050000000000" pitchFamily="34"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695100886166997E-2"/>
          <c:y val="3.1328320802004997E-2"/>
          <c:w val="0.91786141582729497"/>
          <c:h val="0.90183792815371799"/>
        </c:manualLayout>
      </c:layout>
      <c:barChart>
        <c:barDir val="bar"/>
        <c:grouping val="stacked"/>
        <c:varyColors val="0"/>
        <c:ser>
          <c:idx val="0"/>
          <c:order val="0"/>
          <c:tx>
            <c:strRef>
              <c:f>Sheet1!$B$1</c:f>
              <c:strCache>
                <c:ptCount val="1"/>
                <c:pt idx="0">
                  <c:v>answer</c:v>
                </c:pt>
              </c:strCache>
            </c:strRef>
          </c:tx>
          <c:spPr>
            <a:solidFill>
              <a:srgbClr val="8A3FFC"/>
            </a:solidFill>
            <a:ln>
              <a:noFill/>
            </a:ln>
            <a:effectLst/>
          </c:spPr>
          <c:invertIfNegative val="0"/>
          <c:dPt>
            <c:idx val="0"/>
            <c:invertIfNegative val="0"/>
            <c:bubble3D val="0"/>
            <c:spPr>
              <a:solidFill>
                <a:srgbClr val="8A3FFC"/>
              </a:solidFill>
              <a:ln>
                <a:noFill/>
              </a:ln>
              <a:effectLst/>
            </c:spPr>
            <c:extLst>
              <c:ext xmlns:c16="http://schemas.microsoft.com/office/drawing/2014/chart" uri="{C3380CC4-5D6E-409C-BE32-E72D297353CC}">
                <c16:uniqueId val="{00000001-55BB-0745-8898-F84ACD686473}"/>
              </c:ext>
            </c:extLst>
          </c:dPt>
          <c:dPt>
            <c:idx val="1"/>
            <c:invertIfNegative val="0"/>
            <c:bubble3D val="0"/>
            <c:extLst>
              <c:ext xmlns:c16="http://schemas.microsoft.com/office/drawing/2014/chart" uri="{C3380CC4-5D6E-409C-BE32-E72D297353CC}">
                <c16:uniqueId val="{00000002-55BB-0745-8898-F84ACD686473}"/>
              </c:ext>
            </c:extLst>
          </c:dPt>
          <c:dPt>
            <c:idx val="2"/>
            <c:invertIfNegative val="0"/>
            <c:bubble3D val="0"/>
            <c:extLst>
              <c:ext xmlns:c16="http://schemas.microsoft.com/office/drawing/2014/chart" uri="{C3380CC4-5D6E-409C-BE32-E72D297353CC}">
                <c16:uniqueId val="{00000003-55BB-0745-8898-F84ACD686473}"/>
              </c:ext>
            </c:extLst>
          </c:dPt>
          <c:dPt>
            <c:idx val="3"/>
            <c:invertIfNegative val="0"/>
            <c:bubble3D val="0"/>
            <c:extLst>
              <c:ext xmlns:c16="http://schemas.microsoft.com/office/drawing/2014/chart" uri="{C3380CC4-5D6E-409C-BE32-E72D297353CC}">
                <c16:uniqueId val="{00000004-55BB-0745-8898-F84ACD686473}"/>
              </c:ext>
            </c:extLst>
          </c:dPt>
          <c:dPt>
            <c:idx val="4"/>
            <c:invertIfNegative val="0"/>
            <c:bubble3D val="0"/>
            <c:extLst>
              <c:ext xmlns:c16="http://schemas.microsoft.com/office/drawing/2014/chart" uri="{C3380CC4-5D6E-409C-BE32-E72D297353CC}">
                <c16:uniqueId val="{00000005-55BB-0745-8898-F84ACD686473}"/>
              </c:ext>
            </c:extLst>
          </c:dPt>
          <c:dPt>
            <c:idx val="5"/>
            <c:invertIfNegative val="0"/>
            <c:bubble3D val="0"/>
            <c:extLst>
              <c:ext xmlns:c16="http://schemas.microsoft.com/office/drawing/2014/chart" uri="{C3380CC4-5D6E-409C-BE32-E72D297353CC}">
                <c16:uniqueId val="{00000006-55BB-0745-8898-F84ACD686473}"/>
              </c:ext>
            </c:extLst>
          </c:dPt>
          <c:dPt>
            <c:idx val="6"/>
            <c:invertIfNegative val="0"/>
            <c:bubble3D val="0"/>
            <c:extLst>
              <c:ext xmlns:c16="http://schemas.microsoft.com/office/drawing/2014/chart" uri="{C3380CC4-5D6E-409C-BE32-E72D297353CC}">
                <c16:uniqueId val="{00000007-55BB-0745-8898-F84ACD686473}"/>
              </c:ext>
            </c:extLst>
          </c:dPt>
          <c:dPt>
            <c:idx val="7"/>
            <c:invertIfNegative val="0"/>
            <c:bubble3D val="0"/>
            <c:extLst>
              <c:ext xmlns:c16="http://schemas.microsoft.com/office/drawing/2014/chart" uri="{C3380CC4-5D6E-409C-BE32-E72D297353CC}">
                <c16:uniqueId val="{00000008-55BB-0745-8898-F84ACD686473}"/>
              </c:ext>
            </c:extLst>
          </c:dPt>
          <c:cat>
            <c:numRef>
              <c:f>Sheet1!$A$2:$A$6</c:f>
              <c:numCache>
                <c:formatCode>General</c:formatCode>
                <c:ptCount val="5"/>
                <c:pt idx="0">
                  <c:v>70</c:v>
                </c:pt>
                <c:pt idx="1">
                  <c:v>65</c:v>
                </c:pt>
              </c:numCache>
            </c:numRef>
          </c:cat>
          <c:val>
            <c:numRef>
              <c:f>Sheet1!$B$2:$B$6</c:f>
              <c:numCache>
                <c:formatCode>General</c:formatCode>
                <c:ptCount val="5"/>
                <c:pt idx="0">
                  <c:v>70</c:v>
                </c:pt>
                <c:pt idx="1">
                  <c:v>65</c:v>
                </c:pt>
              </c:numCache>
            </c:numRef>
          </c:val>
          <c:extLst>
            <c:ext xmlns:c16="http://schemas.microsoft.com/office/drawing/2014/chart" uri="{C3380CC4-5D6E-409C-BE32-E72D297353CC}">
              <c16:uniqueId val="{00000009-55BB-0745-8898-F84ACD686473}"/>
            </c:ext>
          </c:extLst>
        </c:ser>
        <c:ser>
          <c:idx val="1"/>
          <c:order val="1"/>
          <c:tx>
            <c:strRef>
              <c:f>Sheet1!$C$1</c:f>
              <c:strCache>
                <c:ptCount val="1"/>
                <c:pt idx="0">
                  <c:v>remainder</c:v>
                </c:pt>
              </c:strCache>
            </c:strRef>
          </c:tx>
          <c:spPr>
            <a:solidFill>
              <a:schemeClr val="bg1"/>
            </a:solidFill>
            <a:ln>
              <a:noFill/>
            </a:ln>
            <a:effectLst/>
          </c:spPr>
          <c:invertIfNegative val="0"/>
          <c:dPt>
            <c:idx val="0"/>
            <c:invertIfNegative val="0"/>
            <c:bubble3D val="0"/>
            <c:spPr>
              <a:solidFill>
                <a:srgbClr val="C6C6C6"/>
              </a:solidFill>
              <a:ln>
                <a:noFill/>
              </a:ln>
              <a:effectLst/>
            </c:spPr>
            <c:extLst>
              <c:ext xmlns:c16="http://schemas.microsoft.com/office/drawing/2014/chart" uri="{C3380CC4-5D6E-409C-BE32-E72D297353CC}">
                <c16:uniqueId val="{0000000B-55BB-0745-8898-F84ACD686473}"/>
              </c:ext>
            </c:extLst>
          </c:dPt>
          <c:dPt>
            <c:idx val="1"/>
            <c:invertIfNegative val="0"/>
            <c:bubble3D val="0"/>
            <c:spPr>
              <a:solidFill>
                <a:srgbClr val="C6C6C6"/>
              </a:solidFill>
              <a:ln>
                <a:noFill/>
              </a:ln>
              <a:effectLst/>
            </c:spPr>
            <c:extLst>
              <c:ext xmlns:c16="http://schemas.microsoft.com/office/drawing/2014/chart" uri="{C3380CC4-5D6E-409C-BE32-E72D297353CC}">
                <c16:uniqueId val="{0000000D-55BB-0745-8898-F84ACD686473}"/>
              </c:ext>
            </c:extLst>
          </c:dPt>
          <c:dPt>
            <c:idx val="2"/>
            <c:invertIfNegative val="0"/>
            <c:bubble3D val="0"/>
            <c:spPr>
              <a:solidFill>
                <a:srgbClr val="C6C6C6"/>
              </a:solidFill>
              <a:ln>
                <a:noFill/>
              </a:ln>
              <a:effectLst/>
            </c:spPr>
            <c:extLst>
              <c:ext xmlns:c16="http://schemas.microsoft.com/office/drawing/2014/chart" uri="{C3380CC4-5D6E-409C-BE32-E72D297353CC}">
                <c16:uniqueId val="{0000000F-55BB-0745-8898-F84ACD686473}"/>
              </c:ext>
            </c:extLst>
          </c:dPt>
          <c:dPt>
            <c:idx val="3"/>
            <c:invertIfNegative val="0"/>
            <c:bubble3D val="0"/>
            <c:spPr>
              <a:solidFill>
                <a:srgbClr val="C6C6C6"/>
              </a:solidFill>
              <a:ln>
                <a:noFill/>
              </a:ln>
              <a:effectLst/>
            </c:spPr>
            <c:extLst>
              <c:ext xmlns:c16="http://schemas.microsoft.com/office/drawing/2014/chart" uri="{C3380CC4-5D6E-409C-BE32-E72D297353CC}">
                <c16:uniqueId val="{00000011-55BB-0745-8898-F84ACD686473}"/>
              </c:ext>
            </c:extLst>
          </c:dPt>
          <c:dPt>
            <c:idx val="4"/>
            <c:invertIfNegative val="0"/>
            <c:bubble3D val="0"/>
            <c:spPr>
              <a:solidFill>
                <a:srgbClr val="C6C6C6"/>
              </a:solidFill>
              <a:ln>
                <a:noFill/>
              </a:ln>
              <a:effectLst/>
            </c:spPr>
            <c:extLst>
              <c:ext xmlns:c16="http://schemas.microsoft.com/office/drawing/2014/chart" uri="{C3380CC4-5D6E-409C-BE32-E72D297353CC}">
                <c16:uniqueId val="{00000013-55BB-0745-8898-F84ACD686473}"/>
              </c:ext>
            </c:extLst>
          </c:dPt>
          <c:dPt>
            <c:idx val="5"/>
            <c:invertIfNegative val="0"/>
            <c:bubble3D val="0"/>
            <c:spPr>
              <a:solidFill>
                <a:srgbClr val="C6C6C6"/>
              </a:solidFill>
              <a:ln>
                <a:noFill/>
              </a:ln>
              <a:effectLst/>
            </c:spPr>
            <c:extLst>
              <c:ext xmlns:c16="http://schemas.microsoft.com/office/drawing/2014/chart" uri="{C3380CC4-5D6E-409C-BE32-E72D297353CC}">
                <c16:uniqueId val="{00000015-55BB-0745-8898-F84ACD686473}"/>
              </c:ext>
            </c:extLst>
          </c:dPt>
          <c:dPt>
            <c:idx val="6"/>
            <c:invertIfNegative val="0"/>
            <c:bubble3D val="0"/>
            <c:spPr>
              <a:solidFill>
                <a:srgbClr val="C6C6C6"/>
              </a:solidFill>
              <a:ln>
                <a:noFill/>
              </a:ln>
              <a:effectLst/>
            </c:spPr>
            <c:extLst>
              <c:ext xmlns:c16="http://schemas.microsoft.com/office/drawing/2014/chart" uri="{C3380CC4-5D6E-409C-BE32-E72D297353CC}">
                <c16:uniqueId val="{00000017-55BB-0745-8898-F84ACD686473}"/>
              </c:ext>
            </c:extLst>
          </c:dPt>
          <c:dPt>
            <c:idx val="7"/>
            <c:invertIfNegative val="0"/>
            <c:bubble3D val="0"/>
            <c:spPr>
              <a:solidFill>
                <a:srgbClr val="C6C6C6"/>
              </a:solidFill>
              <a:ln>
                <a:noFill/>
              </a:ln>
              <a:effectLst/>
            </c:spPr>
            <c:extLst>
              <c:ext xmlns:c16="http://schemas.microsoft.com/office/drawing/2014/chart" uri="{C3380CC4-5D6E-409C-BE32-E72D297353CC}">
                <c16:uniqueId val="{00000019-55BB-0745-8898-F84ACD686473}"/>
              </c:ext>
            </c:extLst>
          </c:dPt>
          <c:cat>
            <c:numRef>
              <c:f>Sheet1!$A$2:$A$6</c:f>
              <c:numCache>
                <c:formatCode>General</c:formatCode>
                <c:ptCount val="5"/>
                <c:pt idx="0">
                  <c:v>70</c:v>
                </c:pt>
                <c:pt idx="1">
                  <c:v>65</c:v>
                </c:pt>
              </c:numCache>
            </c:numRef>
          </c:cat>
          <c:val>
            <c:numRef>
              <c:f>Sheet1!$C$2:$C$6</c:f>
              <c:numCache>
                <c:formatCode>General</c:formatCode>
                <c:ptCount val="5"/>
                <c:pt idx="0">
                  <c:v>30</c:v>
                </c:pt>
                <c:pt idx="1">
                  <c:v>35</c:v>
                </c:pt>
              </c:numCache>
            </c:numRef>
          </c:val>
          <c:extLst>
            <c:ext xmlns:c16="http://schemas.microsoft.com/office/drawing/2014/chart" uri="{C3380CC4-5D6E-409C-BE32-E72D297353CC}">
              <c16:uniqueId val="{0000001A-55BB-0745-8898-F84ACD686473}"/>
            </c:ext>
          </c:extLst>
        </c:ser>
        <c:dLbls>
          <c:showLegendKey val="0"/>
          <c:showVal val="0"/>
          <c:showCatName val="0"/>
          <c:showSerName val="0"/>
          <c:showPercent val="0"/>
          <c:showBubbleSize val="0"/>
        </c:dLbls>
        <c:gapWidth val="200"/>
        <c:overlap val="100"/>
        <c:axId val="173310960"/>
        <c:axId val="173312736"/>
      </c:barChart>
      <c:catAx>
        <c:axId val="173310960"/>
        <c:scaling>
          <c:orientation val="maxMin"/>
        </c:scaling>
        <c:delete val="1"/>
        <c:axPos val="l"/>
        <c:numFmt formatCode="General" sourceLinked="1"/>
        <c:majorTickMark val="out"/>
        <c:minorTickMark val="none"/>
        <c:tickLblPos val="nextTo"/>
        <c:crossAx val="173312736"/>
        <c:crosses val="autoZero"/>
        <c:auto val="1"/>
        <c:lblAlgn val="ctr"/>
        <c:lblOffset val="100"/>
        <c:noMultiLvlLbl val="0"/>
      </c:catAx>
      <c:valAx>
        <c:axId val="173312736"/>
        <c:scaling>
          <c:orientation val="minMax"/>
          <c:max val="100"/>
          <c:min val="0"/>
        </c:scaling>
        <c:delete val="0"/>
        <c:axPos val="t"/>
        <c:numFmt formatCode="#,##0" sourceLinked="0"/>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IBM Plex Sans" panose="020B0503050000000000" pitchFamily="34" charset="77"/>
                <a:ea typeface="+mn-ea"/>
                <a:cs typeface="+mn-cs"/>
              </a:defRPr>
            </a:pPr>
            <a:endParaRPr lang="en-US"/>
          </a:p>
        </c:txPr>
        <c:crossAx val="173310960"/>
        <c:crosses val="autoZero"/>
        <c:crossBetween val="between"/>
        <c:majorUnit val="25"/>
        <c:minorUnit val="10"/>
      </c:valAx>
      <c:spPr>
        <a:noFill/>
        <a:ln w="25400">
          <a:noFill/>
        </a:ln>
        <a:effectLst/>
      </c:spPr>
    </c:plotArea>
    <c:plotVisOnly val="1"/>
    <c:dispBlanksAs val="gap"/>
    <c:showDLblsOverMax val="0"/>
  </c:chart>
  <c:spPr>
    <a:noFill/>
    <a:ln>
      <a:noFill/>
    </a:ln>
    <a:effectLst/>
  </c:spPr>
  <c:txPr>
    <a:bodyPr/>
    <a:lstStyle/>
    <a:p>
      <a:pPr>
        <a:defRPr>
          <a:latin typeface="IBM Plex Sans" panose="020B0503050000000000" pitchFamily="34"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695100886166997E-2"/>
          <c:y val="3.1328320802004997E-2"/>
          <c:w val="0.91786141582729497"/>
          <c:h val="0.90183792815371799"/>
        </c:manualLayout>
      </c:layout>
      <c:barChart>
        <c:barDir val="bar"/>
        <c:grouping val="stacked"/>
        <c:varyColors val="0"/>
        <c:ser>
          <c:idx val="0"/>
          <c:order val="0"/>
          <c:tx>
            <c:strRef>
              <c:f>Sheet1!$B$1</c:f>
              <c:strCache>
                <c:ptCount val="1"/>
                <c:pt idx="0">
                  <c:v>answer</c:v>
                </c:pt>
              </c:strCache>
            </c:strRef>
          </c:tx>
          <c:spPr>
            <a:solidFill>
              <a:srgbClr val="8A3FFC"/>
            </a:solidFill>
            <a:ln>
              <a:noFill/>
            </a:ln>
            <a:effectLst/>
          </c:spPr>
          <c:invertIfNegative val="0"/>
          <c:dPt>
            <c:idx val="0"/>
            <c:invertIfNegative val="0"/>
            <c:bubble3D val="0"/>
            <c:spPr>
              <a:solidFill>
                <a:srgbClr val="8A3FFC"/>
              </a:solidFill>
              <a:ln>
                <a:noFill/>
              </a:ln>
              <a:effectLst/>
            </c:spPr>
            <c:extLst>
              <c:ext xmlns:c16="http://schemas.microsoft.com/office/drawing/2014/chart" uri="{C3380CC4-5D6E-409C-BE32-E72D297353CC}">
                <c16:uniqueId val="{00000001-876C-3A43-9CB7-F69E91C417BA}"/>
              </c:ext>
            </c:extLst>
          </c:dPt>
          <c:dPt>
            <c:idx val="1"/>
            <c:invertIfNegative val="0"/>
            <c:bubble3D val="0"/>
            <c:extLst>
              <c:ext xmlns:c16="http://schemas.microsoft.com/office/drawing/2014/chart" uri="{C3380CC4-5D6E-409C-BE32-E72D297353CC}">
                <c16:uniqueId val="{00000002-876C-3A43-9CB7-F69E91C417BA}"/>
              </c:ext>
            </c:extLst>
          </c:dPt>
          <c:dPt>
            <c:idx val="2"/>
            <c:invertIfNegative val="0"/>
            <c:bubble3D val="0"/>
            <c:extLst>
              <c:ext xmlns:c16="http://schemas.microsoft.com/office/drawing/2014/chart" uri="{C3380CC4-5D6E-409C-BE32-E72D297353CC}">
                <c16:uniqueId val="{00000003-876C-3A43-9CB7-F69E91C417BA}"/>
              </c:ext>
            </c:extLst>
          </c:dPt>
          <c:dPt>
            <c:idx val="3"/>
            <c:invertIfNegative val="0"/>
            <c:bubble3D val="0"/>
            <c:extLst>
              <c:ext xmlns:c16="http://schemas.microsoft.com/office/drawing/2014/chart" uri="{C3380CC4-5D6E-409C-BE32-E72D297353CC}">
                <c16:uniqueId val="{00000004-876C-3A43-9CB7-F69E91C417BA}"/>
              </c:ext>
            </c:extLst>
          </c:dPt>
          <c:dPt>
            <c:idx val="4"/>
            <c:invertIfNegative val="0"/>
            <c:bubble3D val="0"/>
            <c:extLst>
              <c:ext xmlns:c16="http://schemas.microsoft.com/office/drawing/2014/chart" uri="{C3380CC4-5D6E-409C-BE32-E72D297353CC}">
                <c16:uniqueId val="{00000005-876C-3A43-9CB7-F69E91C417BA}"/>
              </c:ext>
            </c:extLst>
          </c:dPt>
          <c:dPt>
            <c:idx val="5"/>
            <c:invertIfNegative val="0"/>
            <c:bubble3D val="0"/>
            <c:extLst>
              <c:ext xmlns:c16="http://schemas.microsoft.com/office/drawing/2014/chart" uri="{C3380CC4-5D6E-409C-BE32-E72D297353CC}">
                <c16:uniqueId val="{00000006-876C-3A43-9CB7-F69E91C417BA}"/>
              </c:ext>
            </c:extLst>
          </c:dPt>
          <c:dPt>
            <c:idx val="6"/>
            <c:invertIfNegative val="0"/>
            <c:bubble3D val="0"/>
            <c:extLst>
              <c:ext xmlns:c16="http://schemas.microsoft.com/office/drawing/2014/chart" uri="{C3380CC4-5D6E-409C-BE32-E72D297353CC}">
                <c16:uniqueId val="{00000007-876C-3A43-9CB7-F69E91C417BA}"/>
              </c:ext>
            </c:extLst>
          </c:dPt>
          <c:dPt>
            <c:idx val="7"/>
            <c:invertIfNegative val="0"/>
            <c:bubble3D val="0"/>
            <c:extLst>
              <c:ext xmlns:c16="http://schemas.microsoft.com/office/drawing/2014/chart" uri="{C3380CC4-5D6E-409C-BE32-E72D297353CC}">
                <c16:uniqueId val="{00000008-876C-3A43-9CB7-F69E91C417BA}"/>
              </c:ext>
            </c:extLst>
          </c:dPt>
          <c:cat>
            <c:numRef>
              <c:f>Sheet1!$A$2:$A$5</c:f>
              <c:numCache>
                <c:formatCode>General</c:formatCode>
                <c:ptCount val="4"/>
                <c:pt idx="0">
                  <c:v>78</c:v>
                </c:pt>
                <c:pt idx="1">
                  <c:v>70</c:v>
                </c:pt>
                <c:pt idx="2">
                  <c:v>68</c:v>
                </c:pt>
                <c:pt idx="3">
                  <c:v>0</c:v>
                </c:pt>
              </c:numCache>
            </c:numRef>
          </c:cat>
          <c:val>
            <c:numRef>
              <c:f>Sheet1!$B$2:$B$5</c:f>
              <c:numCache>
                <c:formatCode>General</c:formatCode>
                <c:ptCount val="4"/>
                <c:pt idx="0">
                  <c:v>78</c:v>
                </c:pt>
                <c:pt idx="1">
                  <c:v>70</c:v>
                </c:pt>
                <c:pt idx="2">
                  <c:v>68</c:v>
                </c:pt>
                <c:pt idx="3">
                  <c:v>0</c:v>
                </c:pt>
              </c:numCache>
            </c:numRef>
          </c:val>
          <c:extLst>
            <c:ext xmlns:c16="http://schemas.microsoft.com/office/drawing/2014/chart" uri="{C3380CC4-5D6E-409C-BE32-E72D297353CC}">
              <c16:uniqueId val="{00000009-876C-3A43-9CB7-F69E91C417BA}"/>
            </c:ext>
          </c:extLst>
        </c:ser>
        <c:ser>
          <c:idx val="1"/>
          <c:order val="1"/>
          <c:tx>
            <c:strRef>
              <c:f>Sheet1!$C$1</c:f>
              <c:strCache>
                <c:ptCount val="1"/>
                <c:pt idx="0">
                  <c:v>remainder</c:v>
                </c:pt>
              </c:strCache>
            </c:strRef>
          </c:tx>
          <c:spPr>
            <a:solidFill>
              <a:schemeClr val="bg1"/>
            </a:solidFill>
            <a:ln>
              <a:noFill/>
            </a:ln>
            <a:effectLst/>
          </c:spPr>
          <c:invertIfNegative val="0"/>
          <c:dPt>
            <c:idx val="0"/>
            <c:invertIfNegative val="0"/>
            <c:bubble3D val="0"/>
            <c:spPr>
              <a:solidFill>
                <a:srgbClr val="C6C6C6"/>
              </a:solidFill>
              <a:ln>
                <a:noFill/>
              </a:ln>
              <a:effectLst/>
            </c:spPr>
            <c:extLst>
              <c:ext xmlns:c16="http://schemas.microsoft.com/office/drawing/2014/chart" uri="{C3380CC4-5D6E-409C-BE32-E72D297353CC}">
                <c16:uniqueId val="{0000000B-876C-3A43-9CB7-F69E91C417BA}"/>
              </c:ext>
            </c:extLst>
          </c:dPt>
          <c:dPt>
            <c:idx val="1"/>
            <c:invertIfNegative val="0"/>
            <c:bubble3D val="0"/>
            <c:spPr>
              <a:solidFill>
                <a:srgbClr val="C6C6C6"/>
              </a:solidFill>
              <a:ln>
                <a:noFill/>
              </a:ln>
              <a:effectLst/>
            </c:spPr>
            <c:extLst>
              <c:ext xmlns:c16="http://schemas.microsoft.com/office/drawing/2014/chart" uri="{C3380CC4-5D6E-409C-BE32-E72D297353CC}">
                <c16:uniqueId val="{0000000D-876C-3A43-9CB7-F69E91C417BA}"/>
              </c:ext>
            </c:extLst>
          </c:dPt>
          <c:dPt>
            <c:idx val="2"/>
            <c:invertIfNegative val="0"/>
            <c:bubble3D val="0"/>
            <c:spPr>
              <a:solidFill>
                <a:srgbClr val="C6C6C6"/>
              </a:solidFill>
              <a:ln>
                <a:noFill/>
              </a:ln>
              <a:effectLst/>
            </c:spPr>
            <c:extLst>
              <c:ext xmlns:c16="http://schemas.microsoft.com/office/drawing/2014/chart" uri="{C3380CC4-5D6E-409C-BE32-E72D297353CC}">
                <c16:uniqueId val="{0000000F-876C-3A43-9CB7-F69E91C417BA}"/>
              </c:ext>
            </c:extLst>
          </c:dPt>
          <c:dPt>
            <c:idx val="3"/>
            <c:invertIfNegative val="0"/>
            <c:bubble3D val="0"/>
            <c:spPr>
              <a:solidFill>
                <a:srgbClr val="C6C6C6"/>
              </a:solidFill>
              <a:ln>
                <a:noFill/>
              </a:ln>
              <a:effectLst/>
            </c:spPr>
            <c:extLst>
              <c:ext xmlns:c16="http://schemas.microsoft.com/office/drawing/2014/chart" uri="{C3380CC4-5D6E-409C-BE32-E72D297353CC}">
                <c16:uniqueId val="{00000011-876C-3A43-9CB7-F69E91C417BA}"/>
              </c:ext>
            </c:extLst>
          </c:dPt>
          <c:dPt>
            <c:idx val="4"/>
            <c:invertIfNegative val="0"/>
            <c:bubble3D val="0"/>
            <c:spPr>
              <a:solidFill>
                <a:srgbClr val="C6C6C6"/>
              </a:solidFill>
              <a:ln>
                <a:noFill/>
              </a:ln>
              <a:effectLst/>
            </c:spPr>
            <c:extLst>
              <c:ext xmlns:c16="http://schemas.microsoft.com/office/drawing/2014/chart" uri="{C3380CC4-5D6E-409C-BE32-E72D297353CC}">
                <c16:uniqueId val="{00000013-876C-3A43-9CB7-F69E91C417BA}"/>
              </c:ext>
            </c:extLst>
          </c:dPt>
          <c:dPt>
            <c:idx val="5"/>
            <c:invertIfNegative val="0"/>
            <c:bubble3D val="0"/>
            <c:spPr>
              <a:solidFill>
                <a:srgbClr val="C6C6C6"/>
              </a:solidFill>
              <a:ln>
                <a:noFill/>
              </a:ln>
              <a:effectLst/>
            </c:spPr>
            <c:extLst>
              <c:ext xmlns:c16="http://schemas.microsoft.com/office/drawing/2014/chart" uri="{C3380CC4-5D6E-409C-BE32-E72D297353CC}">
                <c16:uniqueId val="{00000015-876C-3A43-9CB7-F69E91C417BA}"/>
              </c:ext>
            </c:extLst>
          </c:dPt>
          <c:dPt>
            <c:idx val="6"/>
            <c:invertIfNegative val="0"/>
            <c:bubble3D val="0"/>
            <c:spPr>
              <a:solidFill>
                <a:srgbClr val="C6C6C6"/>
              </a:solidFill>
              <a:ln>
                <a:noFill/>
              </a:ln>
              <a:effectLst/>
            </c:spPr>
            <c:extLst>
              <c:ext xmlns:c16="http://schemas.microsoft.com/office/drawing/2014/chart" uri="{C3380CC4-5D6E-409C-BE32-E72D297353CC}">
                <c16:uniqueId val="{00000017-876C-3A43-9CB7-F69E91C417BA}"/>
              </c:ext>
            </c:extLst>
          </c:dPt>
          <c:dPt>
            <c:idx val="7"/>
            <c:invertIfNegative val="0"/>
            <c:bubble3D val="0"/>
            <c:spPr>
              <a:solidFill>
                <a:srgbClr val="C6C6C6"/>
              </a:solidFill>
              <a:ln>
                <a:noFill/>
              </a:ln>
              <a:effectLst/>
            </c:spPr>
            <c:extLst>
              <c:ext xmlns:c16="http://schemas.microsoft.com/office/drawing/2014/chart" uri="{C3380CC4-5D6E-409C-BE32-E72D297353CC}">
                <c16:uniqueId val="{00000019-876C-3A43-9CB7-F69E91C417BA}"/>
              </c:ext>
            </c:extLst>
          </c:dPt>
          <c:cat>
            <c:numRef>
              <c:f>Sheet1!$A$2:$A$5</c:f>
              <c:numCache>
                <c:formatCode>General</c:formatCode>
                <c:ptCount val="4"/>
                <c:pt idx="0">
                  <c:v>78</c:v>
                </c:pt>
                <c:pt idx="1">
                  <c:v>70</c:v>
                </c:pt>
                <c:pt idx="2">
                  <c:v>68</c:v>
                </c:pt>
                <c:pt idx="3">
                  <c:v>0</c:v>
                </c:pt>
              </c:numCache>
            </c:numRef>
          </c:cat>
          <c:val>
            <c:numRef>
              <c:f>Sheet1!$C$2:$C$5</c:f>
              <c:numCache>
                <c:formatCode>General</c:formatCode>
                <c:ptCount val="4"/>
                <c:pt idx="0">
                  <c:v>22</c:v>
                </c:pt>
                <c:pt idx="1">
                  <c:v>30</c:v>
                </c:pt>
                <c:pt idx="2">
                  <c:v>32</c:v>
                </c:pt>
                <c:pt idx="3">
                  <c:v>0</c:v>
                </c:pt>
              </c:numCache>
            </c:numRef>
          </c:val>
          <c:extLst>
            <c:ext xmlns:c16="http://schemas.microsoft.com/office/drawing/2014/chart" uri="{C3380CC4-5D6E-409C-BE32-E72D297353CC}">
              <c16:uniqueId val="{0000001A-876C-3A43-9CB7-F69E91C417BA}"/>
            </c:ext>
          </c:extLst>
        </c:ser>
        <c:dLbls>
          <c:showLegendKey val="0"/>
          <c:showVal val="0"/>
          <c:showCatName val="0"/>
          <c:showSerName val="0"/>
          <c:showPercent val="0"/>
          <c:showBubbleSize val="0"/>
        </c:dLbls>
        <c:gapWidth val="200"/>
        <c:overlap val="100"/>
        <c:axId val="173310960"/>
        <c:axId val="173312736"/>
      </c:barChart>
      <c:catAx>
        <c:axId val="173310960"/>
        <c:scaling>
          <c:orientation val="maxMin"/>
        </c:scaling>
        <c:delete val="1"/>
        <c:axPos val="l"/>
        <c:numFmt formatCode="General" sourceLinked="1"/>
        <c:majorTickMark val="out"/>
        <c:minorTickMark val="none"/>
        <c:tickLblPos val="nextTo"/>
        <c:crossAx val="173312736"/>
        <c:crosses val="autoZero"/>
        <c:auto val="1"/>
        <c:lblAlgn val="ctr"/>
        <c:lblOffset val="100"/>
        <c:noMultiLvlLbl val="0"/>
      </c:catAx>
      <c:valAx>
        <c:axId val="173312736"/>
        <c:scaling>
          <c:orientation val="minMax"/>
          <c:max val="100"/>
          <c:min val="0"/>
        </c:scaling>
        <c:delete val="0"/>
        <c:axPos val="t"/>
        <c:numFmt formatCode="#,##0" sourceLinked="0"/>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IBM Plex Sans" panose="020B0503050000000000" pitchFamily="34" charset="77"/>
                <a:ea typeface="+mn-ea"/>
                <a:cs typeface="+mn-cs"/>
              </a:defRPr>
            </a:pPr>
            <a:endParaRPr lang="en-US"/>
          </a:p>
        </c:txPr>
        <c:crossAx val="173310960"/>
        <c:crosses val="autoZero"/>
        <c:crossBetween val="between"/>
        <c:majorUnit val="25"/>
        <c:minorUnit val="10"/>
      </c:valAx>
      <c:spPr>
        <a:noFill/>
        <a:ln w="25400">
          <a:noFill/>
        </a:ln>
        <a:effectLst/>
      </c:spPr>
    </c:plotArea>
    <c:plotVisOnly val="1"/>
    <c:dispBlanksAs val="gap"/>
    <c:showDLblsOverMax val="0"/>
  </c:chart>
  <c:spPr>
    <a:noFill/>
    <a:ln>
      <a:noFill/>
    </a:ln>
    <a:effectLst/>
  </c:spPr>
  <c:txPr>
    <a:bodyPr/>
    <a:lstStyle/>
    <a:p>
      <a:pPr>
        <a:defRPr>
          <a:latin typeface="IBM Plex Sans" panose="020B0503050000000000" pitchFamily="34"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dirty="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Ligh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Light"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dirty="0"/>
              <a:t>Group Name / DOC ID / Month XX, 2022 / © 2022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463040" rtl="0" eaLnBrk="1" latinLnBrk="0" hangingPunct="1">
      <a:spcBef>
        <a:spcPts val="960"/>
      </a:spcBef>
      <a:defRPr sz="1600" b="0" i="0" kern="1200">
        <a:solidFill>
          <a:schemeClr val="bg1"/>
        </a:solidFill>
        <a:latin typeface="IBM Plex Sans Light" panose="020B0503050203000203" pitchFamily="34" charset="0"/>
        <a:ea typeface="+mn-ea"/>
        <a:cs typeface="+mn-cs"/>
      </a:defRPr>
    </a:lvl1pPr>
    <a:lvl2pPr marL="279400" indent="-271781" algn="l" defTabSz="1463040" rtl="0" eaLnBrk="1" latinLnBrk="0" hangingPunct="1">
      <a:spcBef>
        <a:spcPts val="960"/>
      </a:spcBef>
      <a:buFont typeface="IBM Plex Sans"/>
      <a:buChar char="–"/>
      <a:tabLst/>
      <a:defRPr sz="1600" b="0" i="0" kern="1200">
        <a:solidFill>
          <a:schemeClr val="bg1"/>
        </a:solidFill>
        <a:latin typeface="IBM Plex Sans Light" panose="020B0503050203000203" pitchFamily="34" charset="0"/>
        <a:ea typeface="+mn-ea"/>
        <a:cs typeface="+mn-cs"/>
      </a:defRPr>
    </a:lvl2pPr>
    <a:lvl3pPr marL="555955" indent="-277978" algn="l" defTabSz="1463040" rtl="0" eaLnBrk="1" latinLnBrk="0" hangingPunct="1">
      <a:spcBef>
        <a:spcPts val="960"/>
      </a:spcBef>
      <a:buFont typeface="IBM Plex Sans Light" panose="020B0604020202020204" pitchFamily="34" charset="0"/>
      <a:buChar char="•"/>
      <a:tabLst/>
      <a:defRPr sz="1600" b="0" i="0" kern="1200">
        <a:solidFill>
          <a:schemeClr val="bg1"/>
        </a:solidFill>
        <a:latin typeface="IBM Plex Sans Light" panose="020B0503050203000203" pitchFamily="34" charset="0"/>
        <a:ea typeface="+mn-ea"/>
        <a:cs typeface="+mn-cs"/>
      </a:defRPr>
    </a:lvl3pPr>
    <a:lvl4pPr marL="1009498" indent="-277978" algn="l" defTabSz="1463040" rtl="0" eaLnBrk="1" latinLnBrk="0" hangingPunct="1">
      <a:spcBef>
        <a:spcPts val="960"/>
      </a:spcBef>
      <a:buFont typeface="IBM Plex Sans Light"/>
      <a:buChar char="–"/>
      <a:tabLst/>
      <a:defRPr sz="1600" b="0" i="0" kern="1200">
        <a:solidFill>
          <a:schemeClr val="bg1"/>
        </a:solidFill>
        <a:latin typeface="IBM Plex Sans Light" panose="020B0503050203000203" pitchFamily="34" charset="0"/>
        <a:ea typeface="+mn-ea"/>
        <a:cs typeface="+mn-cs"/>
      </a:defRPr>
    </a:lvl4pPr>
    <a:lvl5pPr marL="279400" marR="0" indent="-271781" algn="l" defTabSz="1463040" rtl="0" eaLnBrk="1" fontAlgn="base" latinLnBrk="0" hangingPunct="1">
      <a:lnSpc>
        <a:spcPct val="100000"/>
      </a:lnSpc>
      <a:spcBef>
        <a:spcPts val="960"/>
      </a:spcBef>
      <a:spcAft>
        <a:spcPct val="0"/>
      </a:spcAft>
      <a:buClr>
        <a:srgbClr val="000000"/>
      </a:buClr>
      <a:buSzTx/>
      <a:buFont typeface="IBM Plex Sans Light" charset="-120"/>
      <a:buChar char="»"/>
      <a:tabLst/>
      <a:defRPr sz="1600" b="0" i="0" kern="1200">
        <a:solidFill>
          <a:schemeClr val="bg1"/>
        </a:solidFill>
        <a:latin typeface="IBM Plex Sans Light" panose="020B0503050203000203" pitchFamily="34" charset="0"/>
        <a:ea typeface="+mn-ea"/>
        <a:cs typeface="+mn-cs"/>
      </a:defRPr>
    </a:lvl5pPr>
    <a:lvl6pPr marL="3657600" algn="l" defTabSz="1463040" rtl="0" eaLnBrk="1" latinLnBrk="0" hangingPunct="1">
      <a:defRPr sz="1920" kern="1200">
        <a:solidFill>
          <a:schemeClr val="tx1"/>
        </a:solidFill>
        <a:latin typeface="+mn-lt"/>
        <a:ea typeface="+mn-ea"/>
        <a:cs typeface="+mn-cs"/>
      </a:defRPr>
    </a:lvl6pPr>
    <a:lvl7pPr marL="4389120" algn="l" defTabSz="1463040" rtl="0" eaLnBrk="1" latinLnBrk="0" hangingPunct="1">
      <a:defRPr sz="1920" kern="1200">
        <a:solidFill>
          <a:schemeClr val="tx1"/>
        </a:solidFill>
        <a:latin typeface="+mn-lt"/>
        <a:ea typeface="+mn-ea"/>
        <a:cs typeface="+mn-cs"/>
      </a:defRPr>
    </a:lvl7pPr>
    <a:lvl8pPr marL="5120640" algn="l" defTabSz="1463040" rtl="0" eaLnBrk="1" latinLnBrk="0" hangingPunct="1">
      <a:defRPr sz="1920" kern="1200">
        <a:solidFill>
          <a:schemeClr val="tx1"/>
        </a:solidFill>
        <a:latin typeface="+mn-lt"/>
        <a:ea typeface="+mn-ea"/>
        <a:cs typeface="+mn-cs"/>
      </a:defRPr>
    </a:lvl8pPr>
    <a:lvl9pPr marL="5852160" algn="l" defTabSz="146304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a:spcBef>
                <a:spcPts val="600"/>
              </a:spcBef>
            </a:pPr>
            <a:endParaRPr lang="en-US" dirty="0"/>
          </a:p>
        </p:txBody>
      </p:sp>
      <p:sp>
        <p:nvSpPr>
          <p:cNvPr id="4" name="Slide Number Placeholder 3"/>
          <p:cNvSpPr>
            <a:spLocks noGrp="1"/>
          </p:cNvSpPr>
          <p:nvPr>
            <p:ph type="sldNum" sz="quarter" idx="5"/>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698D0594-4E60-8F4B-8226-C705B94694A4}" type="slidenum">
              <a:rPr kumimoji="0" lang="en-US" sz="1200" b="0" i="0" u="none" strike="noStrike" kern="1200" cap="none" spc="0" normalizeH="0" baseline="0" noProof="0" smtClean="0">
                <a:ln>
                  <a:noFill/>
                </a:ln>
                <a:solidFill>
                  <a:prstClr val="black"/>
                </a:solidFill>
                <a:effectLst/>
                <a:uLnTx/>
                <a:uFillTx/>
                <a:latin typeface="Arial Regular" charset="0"/>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Regular" charset="0"/>
              <a:ea typeface="+mn-ea"/>
              <a:cs typeface="+mn-cs"/>
            </a:endParaRPr>
          </a:p>
        </p:txBody>
      </p:sp>
    </p:spTree>
    <p:extLst>
      <p:ext uri="{BB962C8B-B14F-4D97-AF65-F5344CB8AC3E}">
        <p14:creationId xmlns:p14="http://schemas.microsoft.com/office/powerpoint/2010/main" val="1524392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r>
              <a:rPr lang="en-US" dirty="0"/>
              <a:t>2024 IBM IBV CEO study (Overall n=2500) Q1_2.3 Rank of option in series.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413267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148083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00" lvl="0" indent="0">
              <a:buFont typeface="+mj-lt"/>
              <a:buNone/>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Source: </a:t>
            </a:r>
          </a:p>
          <a:p>
            <a:pPr marL="520700" lvl="0" indent="-342900">
              <a:buFont typeface="+mj-lt"/>
              <a:buAutoNum type="arabicPeriod"/>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Hybrid by design survey 2 final (Overall n=530) Q16_2.5 Option (5)</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Hybrid by design survey 2 final (Overall n=530) Q16_1.5 Option (5)</a:t>
            </a:r>
          </a:p>
          <a:p>
            <a:pPr marL="520700" lvl="0" indent="-342900">
              <a:buFont typeface="+mj-lt"/>
              <a:buAutoNum type="arabicPeriod"/>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Harvard Business Review</a:t>
            </a:r>
          </a:p>
          <a:p>
            <a:pPr marL="520700" lvl="0" indent="-342900">
              <a:buFont typeface="+mj-lt"/>
              <a:buAutoNum type="arabicPeriod"/>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Gen AI survey 1 final (Overall n=2500) Q1B.1 Options (4), (5), (6) and (7) combined.</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Gen AI survey 1 final (Overall n=2500) Q1B.12 Options (4), (5), (6) and (7) combined.</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Gen AI survey 1 final (Overall n=2500) Q1B.13 Options (4), (5), (6) and (7) combined.</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Gen AI survey 1 final (Overall n=2500) Q1B.2 Options (4), (5), (6) and (7) combined.</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Gen AI survey 1 final (Overall n=2500) Q1B.8 Options (4), (5), (6) and (7) combined.</a:t>
            </a:r>
          </a:p>
          <a:p>
            <a:pPr marL="520700" lvl="0" indent="-342900">
              <a:buFont typeface="+mj-lt"/>
              <a:buAutoNum type="arabicPeriod"/>
            </a:pPr>
            <a:endParaRPr lang="en-US" sz="1600" i="0" kern="100" dirty="0">
              <a:effectLst/>
              <a:latin typeface="IBM Plex Sans" panose="020B050305020300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374350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240745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00" lvl="0" indent="0">
              <a:buFont typeface="+mj-lt"/>
              <a:buNone/>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Source: </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Gen AI survey 1 final (Overall n=2500) Q2A_2.2 Mean value considered.</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Gen AI survey 1 final (Overall n=2500) Q2A_1.2 Mean value considered.</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Gen AI survey 1 final (Overall n=2500) Q3.8.</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800" i="0" kern="100" dirty="0">
                <a:effectLst/>
                <a:latin typeface="IBM Plex Sans" panose="020B0503050203000203" pitchFamily="34" charset="0"/>
                <a:ea typeface="Calibri" panose="020F0502020204030204" pitchFamily="34" charset="0"/>
                <a:cs typeface="Times New Roman" panose="02020603050405020304" pitchFamily="18" charset="0"/>
              </a:rPr>
              <a:t>2024 IBV Gen AI survey 1 final (Overall n=2500) </a:t>
            </a:r>
            <a:r>
              <a:rPr lang="en-IN" sz="1800" b="0" i="0" u="none" strike="noStrike" dirty="0">
                <a:solidFill>
                  <a:srgbClr val="000000"/>
                </a:solidFill>
                <a:effectLst/>
                <a:latin typeface="Calibri" panose="020F0502020204030204" pitchFamily="34" charset="0"/>
              </a:rPr>
              <a:t>ECOQ3A.1</a:t>
            </a:r>
            <a:r>
              <a:rPr lang="en-IN" dirty="0"/>
              <a:t> Options (3) and (4) combined.</a:t>
            </a:r>
            <a:endParaRPr lang="en-US" sz="1600" i="0" kern="100" dirty="0">
              <a:effectLst/>
              <a:latin typeface="IBM Plex Sans" panose="020B0503050203000203" pitchFamily="34" charset="0"/>
              <a:ea typeface="Calibri" panose="020F0502020204030204" pitchFamily="34" charset="0"/>
              <a:cs typeface="Times New Roman" panose="02020603050405020304" pitchFamily="18" charset="0"/>
            </a:endParaRP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Gen AI survey 1 final (Overall n=2500) Q16_2.3 cut by HP future data driven leaders. Options (4) and (5) combined.</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Gen AI survey 1 final (Overall n=2500) Q16_2.5 cut by HP future data driven leaders. Options (4) and (5) combined.</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Gen AI survey 1 final (Overall n=2500) Q16_2.7 cut by HP future data driven leaders. Options (4) and (5) combined.</a:t>
            </a:r>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545346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9</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416959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177800" lvl="0" indent="0">
              <a:buFont typeface="+mj-lt"/>
              <a:buNone/>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Source: </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Gen AI survey 1 cut by CEO role final (Overall n=400) Q3.5 rank in series.</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Gen AI survey 1 final (Overall n=2500) Q2A_2.2  by Leaders vs All others clusters. Take Leaders  cluster over All others.</a:t>
            </a:r>
          </a:p>
        </p:txBody>
      </p:sp>
      <p:sp>
        <p:nvSpPr>
          <p:cNvPr id="4" name="Slide Number Placeholder 3"/>
          <p:cNvSpPr>
            <a:spLocks noGrp="1"/>
          </p:cNvSpPr>
          <p:nvPr>
            <p:ph type="sldNum" sz="quarter" idx="10"/>
          </p:nvPr>
        </p:nvSpPr>
        <p:spPr/>
        <p:txBody>
          <a:bodyPr/>
          <a:lstStyle/>
          <a:p>
            <a:pPr marL="0" marR="0" lvl="0" indent="0" algn="l" defTabSz="1097573" rtl="0" eaLnBrk="1" fontAlgn="auto" latinLnBrk="0" hangingPunct="1">
              <a:lnSpc>
                <a:spcPct val="100000"/>
              </a:lnSpc>
              <a:spcBef>
                <a:spcPts val="0"/>
              </a:spcBef>
              <a:spcAft>
                <a:spcPts val="0"/>
              </a:spcAft>
              <a:buClrTx/>
              <a:buSzTx/>
              <a:buFontTx/>
              <a:buNone/>
              <a:tabLst/>
              <a:defRPr/>
            </a:pPr>
            <a:fld id="{698D0594-4E60-8F4B-8226-C705B94694A4}"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l" defTabSz="1097573" rtl="0" eaLnBrk="1" fontAlgn="auto" latinLnBrk="0" hangingPunct="1">
                <a:lnSpc>
                  <a:spcPct val="100000"/>
                </a:lnSpc>
                <a:spcBef>
                  <a:spcPts val="0"/>
                </a:spcBef>
                <a:spcAft>
                  <a:spcPts val="0"/>
                </a:spcAft>
                <a:buClrTx/>
                <a:buSzTx/>
                <a:buFontTx/>
                <a:buNone/>
                <a:tabLst/>
                <a:defRPr/>
              </a:pPr>
              <a:t>10</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76975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Divider ">
    <p:bg>
      <p:bgPr>
        <a:solidFill>
          <a:srgbClr val="E5F6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457200"/>
            <a:ext cx="10515601" cy="3657600"/>
          </a:xfrm>
        </p:spPr>
        <p:txBody>
          <a:bodyPr>
            <a:noAutofit/>
          </a:bodyPr>
          <a:lstStyle>
            <a:lvl1pPr>
              <a:defRPr sz="8800" b="0" i="0">
                <a:solidFill>
                  <a:schemeClr val="accent3"/>
                </a:solidFill>
                <a:latin typeface="IBM Plex Sans ExtLt" panose="020B0303050203000203" pitchFamily="34" charset="0"/>
              </a:defRPr>
            </a:lvl1pPr>
          </a:lstStyle>
          <a:p>
            <a:r>
              <a:rPr lang="en-US" dirty="0"/>
              <a:t>Click to edit Master title style</a:t>
            </a:r>
            <a:br>
              <a:rPr lang="en-US" dirty="0"/>
            </a:br>
            <a:endParaRPr lang="en-US" dirty="0"/>
          </a:p>
        </p:txBody>
      </p:sp>
      <p:sp>
        <p:nvSpPr>
          <p:cNvPr id="3" name="TextBox 2">
            <a:extLst>
              <a:ext uri="{FF2B5EF4-FFF2-40B4-BE49-F238E27FC236}">
                <a16:creationId xmlns:a16="http://schemas.microsoft.com/office/drawing/2014/main" id="{8B055B62-85F6-AA56-675E-2EF3D8689983}"/>
              </a:ext>
            </a:extLst>
          </p:cNvPr>
          <p:cNvSpPr txBox="1"/>
          <p:nvPr userDrawn="1"/>
        </p:nvSpPr>
        <p:spPr>
          <a:xfrm>
            <a:off x="382137" y="95534"/>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293688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4]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543799"/>
            <a:ext cx="3200396" cy="2560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89E347B7-65C1-2C9E-AC18-57173972DDC4}"/>
              </a:ext>
            </a:extLst>
          </p:cNvPr>
          <p:cNvSpPr>
            <a:spLocks noGrp="1"/>
          </p:cNvSpPr>
          <p:nvPr>
            <p:ph type="body" sz="quarter" idx="18" hasCustomPrompt="1"/>
          </p:nvPr>
        </p:nvSpPr>
        <p:spPr>
          <a:xfrm>
            <a:off x="457199" y="182880"/>
            <a:ext cx="3200393"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76645927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blank (with foot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DECF5B-6019-B342-B1A8-AA49905D0869}"/>
              </a:ext>
            </a:extLst>
          </p:cNvPr>
          <p:cNvSpPr/>
          <p:nvPr userDrawn="1"/>
        </p:nvSpPr>
        <p:spPr bwMode="auto">
          <a:xfrm>
            <a:off x="13530263" y="7700963"/>
            <a:ext cx="757237" cy="528637"/>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mn-lt"/>
            </a:endParaRPr>
          </a:p>
        </p:txBody>
      </p:sp>
      <p:pic>
        <p:nvPicPr>
          <p:cNvPr id="3" name="Picture 2">
            <a:extLst>
              <a:ext uri="{FF2B5EF4-FFF2-40B4-BE49-F238E27FC236}">
                <a16:creationId xmlns:a16="http://schemas.microsoft.com/office/drawing/2014/main" id="{094606F5-1980-7848-8E59-CC4127D8A9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272946479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627571" cy="1463040"/>
          </a:xfrm>
        </p:spPr>
        <p:txBody>
          <a:bodyPr/>
          <a:lstStyle>
            <a:lvl1pPr>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1175514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gray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4630400" cy="2042160"/>
          </a:xfrm>
          <a:noFill/>
        </p:spPr>
        <p:txBody>
          <a:bodyPr lIns="457200" tIns="457200" rIns="228600" bIns="228600"/>
          <a:lstStyle>
            <a:lvl1pPr>
              <a:defRPr sz="3200">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2057400"/>
            <a:ext cx="14630400" cy="6187440"/>
          </a:xfrm>
        </p:spPr>
        <p:txBody>
          <a:bodyPr lIns="457200" tIns="228600" rIns="91440" bIns="91440"/>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30965640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ext (gray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4630400" cy="8236915"/>
          </a:xfrm>
        </p:spPr>
        <p:txBody>
          <a:bodyPr lIns="457200" tIns="457200" rIns="91440" bIns="91440"/>
          <a:lstStyle>
            <a:lvl1pPr>
              <a:defRPr>
                <a:solidFill>
                  <a:schemeClr val="tx1"/>
                </a:solidFill>
              </a:defRPr>
            </a:lvl1pPr>
          </a:lstStyle>
          <a:p>
            <a:r>
              <a:rPr lang="en-US" dirty="0"/>
              <a:t>Click icon to add picture</a:t>
            </a:r>
          </a:p>
        </p:txBody>
      </p:sp>
      <p:sp>
        <p:nvSpPr>
          <p:cNvPr id="6" name="Text Placeholder"/>
          <p:cNvSpPr>
            <a:spLocks noGrp="1"/>
          </p:cNvSpPr>
          <p:nvPr>
            <p:ph type="body" sz="quarter" idx="12"/>
          </p:nvPr>
        </p:nvSpPr>
        <p:spPr>
          <a:xfrm>
            <a:off x="-4" y="4114800"/>
            <a:ext cx="3657605" cy="4114800"/>
          </a:xfrm>
          <a:solidFill>
            <a:schemeClr val="bg1"/>
          </a:solidFill>
        </p:spPr>
        <p:txBody>
          <a:bodyPr lIns="457200" tIns="274320" rIns="228600" bIns="228600"/>
          <a:lstStyle>
            <a:lvl1pPr>
              <a:buClr>
                <a:srgbClr val="001141"/>
              </a:buClr>
              <a:defRPr>
                <a:solidFill>
                  <a:schemeClr val="tx1"/>
                </a:solidFill>
              </a:defRPr>
            </a:lvl1pPr>
            <a:lvl2pPr>
              <a:buClr>
                <a:srgbClr val="001141"/>
              </a:buClr>
              <a:defRPr sz="1600">
                <a:solidFill>
                  <a:schemeClr val="tx1"/>
                </a:solidFill>
              </a:defRPr>
            </a:lvl2pPr>
            <a:lvl3pPr>
              <a:buClr>
                <a:srgbClr val="001141"/>
              </a:buClr>
              <a:defRPr sz="1600">
                <a:solidFill>
                  <a:schemeClr val="tx1"/>
                </a:solidFill>
              </a:defRPr>
            </a:lvl3pPr>
            <a:lvl4pPr>
              <a:buClr>
                <a:srgbClr val="001141"/>
              </a:buClr>
              <a:defRPr sz="1600">
                <a:solidFill>
                  <a:schemeClr val="tx1"/>
                </a:solidFill>
              </a:defRPr>
            </a:lvl4pPr>
            <a:lvl5pPr>
              <a:buClr>
                <a:srgbClr val="001141"/>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a:extLst>
              <a:ext uri="{FF2B5EF4-FFF2-40B4-BE49-F238E27FC236}">
                <a16:creationId xmlns:a16="http://schemas.microsoft.com/office/drawing/2014/main" id="{8A74998C-BE7F-C346-8D9F-B022032D2C79}"/>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10" name="Slide Number Placeholder 2">
            <a:extLst>
              <a:ext uri="{FF2B5EF4-FFF2-40B4-BE49-F238E27FC236}">
                <a16:creationId xmlns:a16="http://schemas.microsoft.com/office/drawing/2014/main" id="{D9648CD6-FD12-6246-80C8-24155EB66031}"/>
              </a:ext>
            </a:extLst>
          </p:cNvPr>
          <p:cNvSpPr txBox="1">
            <a:spLocks/>
          </p:cNvSpPr>
          <p:nvPr userDrawn="1"/>
        </p:nvSpPr>
        <p:spPr>
          <a:xfrm>
            <a:off x="457200" y="7940927"/>
            <a:ext cx="327878"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a:solidFill>
                  <a:schemeClr val="tx1"/>
                </a:solidFill>
                <a:latin typeface="IBM Plex Sans Medm" panose="020B0503050203000203" pitchFamily="34" charset="0"/>
                <a:ea typeface="IBM Plex Sans" charset="0"/>
                <a:cs typeface="IBM Plex Sans" charset="0"/>
              </a:rPr>
              <a:pPr algn="l"/>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96123779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1" y="457200"/>
            <a:ext cx="2940710" cy="1287475"/>
          </a:xfrm>
        </p:spPr>
        <p:txBody>
          <a:bodyPr/>
          <a:lstStyle>
            <a:lvl1pPr>
              <a:lnSpc>
                <a:spcPct val="100000"/>
              </a:lnSpc>
              <a:defRPr sz="2400">
                <a:solidFill>
                  <a:schemeClr val="tx1"/>
                </a:solidFill>
              </a:defRPr>
            </a:lvl1pPr>
          </a:lstStyle>
          <a:p>
            <a:r>
              <a:rPr lang="en-US" dirty="0"/>
              <a:t>Click to edit Master title style</a:t>
            </a:r>
          </a:p>
        </p:txBody>
      </p:sp>
      <p:sp>
        <p:nvSpPr>
          <p:cNvPr id="6" name="Text Placeholder"/>
          <p:cNvSpPr>
            <a:spLocks noGrp="1"/>
          </p:cNvSpPr>
          <p:nvPr>
            <p:ph type="body" sz="quarter" idx="12"/>
          </p:nvPr>
        </p:nvSpPr>
        <p:spPr>
          <a:xfrm>
            <a:off x="457200" y="2057399"/>
            <a:ext cx="2971800" cy="52578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657600" y="0"/>
            <a:ext cx="10972800" cy="8229600"/>
          </a:xfrm>
        </p:spPr>
        <p:txBody>
          <a:bodyPr lIns="228600" tIns="2057400" rIns="4572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D6CAAF14-776C-FC4F-8C7B-A7AE358A964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8" name="Text Placeholder 7">
            <a:extLst>
              <a:ext uri="{FF2B5EF4-FFF2-40B4-BE49-F238E27FC236}">
                <a16:creationId xmlns:a16="http://schemas.microsoft.com/office/drawing/2014/main" id="{CBA551DC-C880-4247-BDF7-02BBB1146CB8}"/>
              </a:ext>
            </a:extLst>
          </p:cNvPr>
          <p:cNvSpPr>
            <a:spLocks noGrp="1"/>
          </p:cNvSpPr>
          <p:nvPr>
            <p:ph type="body" sz="quarter" idx="16"/>
          </p:nvPr>
        </p:nvSpPr>
        <p:spPr>
          <a:xfrm>
            <a:off x="457200" y="228600"/>
            <a:ext cx="2940710" cy="228599"/>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99471338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627571" cy="1371600"/>
          </a:xfrm>
        </p:spPr>
        <p:txBody>
          <a:bodyPr/>
          <a:lstStyle>
            <a:lvl1pPr>
              <a:defRPr sz="3200">
                <a:solidFill>
                  <a:schemeClr val="tx1"/>
                </a:solidFill>
              </a:defRPr>
            </a:lvl1pPr>
          </a:lstStyle>
          <a:p>
            <a:r>
              <a:rPr lang="en-US" dirty="0"/>
              <a:t>Click to edit Master title style</a:t>
            </a:r>
          </a:p>
        </p:txBody>
      </p:sp>
      <p:sp>
        <p:nvSpPr>
          <p:cNvPr id="6" name="Text Placeholder"/>
          <p:cNvSpPr>
            <a:spLocks noGrp="1"/>
          </p:cNvSpPr>
          <p:nvPr>
            <p:ph type="body" sz="quarter" idx="12"/>
          </p:nvPr>
        </p:nvSpPr>
        <p:spPr>
          <a:xfrm>
            <a:off x="457200" y="2057400"/>
            <a:ext cx="2971800" cy="52035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3">
            <a:extLst>
              <a:ext uri="{FF2B5EF4-FFF2-40B4-BE49-F238E27FC236}">
                <a16:creationId xmlns:a16="http://schemas.microsoft.com/office/drawing/2014/main" id="{9069F5C0-7887-F34B-ACD8-9EA74A43A955}"/>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5" name="Text Placeholder 7">
            <a:extLst>
              <a:ext uri="{FF2B5EF4-FFF2-40B4-BE49-F238E27FC236}">
                <a16:creationId xmlns:a16="http://schemas.microsoft.com/office/drawing/2014/main" id="{796AF640-A0BC-8D41-AC38-81CEA5400E04}"/>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08485349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3_4-6_Title and Content">
    <p:spTree>
      <p:nvGrpSpPr>
        <p:cNvPr id="1" name=""/>
        <p:cNvGrpSpPr/>
        <p:nvPr/>
      </p:nvGrpSpPr>
      <p:grpSpPr>
        <a:xfrm>
          <a:off x="0" y="0"/>
          <a:ext cx="0" cy="0"/>
          <a:chOff x="0" y="0"/>
          <a:chExt cx="0" cy="0"/>
        </a:xfrm>
      </p:grpSpPr>
      <p:sp>
        <p:nvSpPr>
          <p:cNvPr id="15" name="Content Placeholder 2"/>
          <p:cNvSpPr>
            <a:spLocks noGrp="1"/>
          </p:cNvSpPr>
          <p:nvPr>
            <p:ph idx="12"/>
          </p:nvPr>
        </p:nvSpPr>
        <p:spPr>
          <a:xfrm>
            <a:off x="0" y="1"/>
            <a:ext cx="14630400" cy="8229598"/>
          </a:xfrm>
          <a:prstGeom prst="rect">
            <a:avLst/>
          </a:prstGeom>
          <a:noFill/>
        </p:spPr>
        <p:txBody>
          <a:bodyPr lIns="457200" tIns="246888" rIns="228600">
            <a:noAutofit/>
          </a:bodyPr>
          <a:lstStyle>
            <a:lvl1pPr>
              <a:defRPr sz="1600" b="0" i="0">
                <a:solidFill>
                  <a:schemeClr val="accent1"/>
                </a:solidFill>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endParaRPr lang="en-US" dirty="0"/>
          </a:p>
        </p:txBody>
      </p:sp>
      <p:sp>
        <p:nvSpPr>
          <p:cNvPr id="2" name="Title 1"/>
          <p:cNvSpPr>
            <a:spLocks noGrp="1"/>
          </p:cNvSpPr>
          <p:nvPr>
            <p:ph type="title"/>
          </p:nvPr>
        </p:nvSpPr>
        <p:spPr>
          <a:xfrm>
            <a:off x="457200" y="2057400"/>
            <a:ext cx="6858000" cy="3657600"/>
          </a:xfrm>
        </p:spPr>
        <p:txBody>
          <a:bodyPr>
            <a:noAutofit/>
          </a:bodyPr>
          <a:lstStyle>
            <a:lvl1pPr>
              <a:defRPr sz="5400" b="1">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33256554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_2-9_Title and Content">
    <p:bg>
      <p:bgPr>
        <a:solidFill>
          <a:srgbClr val="E5F6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6556248" cy="1143000"/>
          </a:xfrm>
        </p:spPr>
        <p:txBody>
          <a:bodyPr>
            <a:noAutofit/>
          </a:bodyPr>
          <a:lstStyle>
            <a:lvl1pPr>
              <a:defRPr b="0" i="0">
                <a:solidFill>
                  <a:schemeClr val="tx1"/>
                </a:solidFill>
                <a:latin typeface="IBM Plex Sans Light" panose="020B0403050203000203" pitchFamily="34" charset="0"/>
              </a:defRPr>
            </a:lvl1pPr>
          </a:lstStyle>
          <a:p>
            <a:r>
              <a:rPr lang="en-US" dirty="0"/>
              <a:t>Click to edit Master title style</a:t>
            </a:r>
            <a:br>
              <a:rPr lang="en-US" dirty="0"/>
            </a:br>
            <a:endParaRPr lang="en-US" dirty="0"/>
          </a:p>
        </p:txBody>
      </p:sp>
      <p:sp>
        <p:nvSpPr>
          <p:cNvPr id="5" name="Text Placeholder 7">
            <a:extLst>
              <a:ext uri="{FF2B5EF4-FFF2-40B4-BE49-F238E27FC236}">
                <a16:creationId xmlns:a16="http://schemas.microsoft.com/office/drawing/2014/main" id="{F5920E92-5E3B-7246-AAA5-3D1B0BEEA0C2}"/>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67201018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02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5]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315201"/>
            <a:ext cx="3200396"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3" name="Text Placeholder 4">
            <a:extLst>
              <a:ext uri="{FF2B5EF4-FFF2-40B4-BE49-F238E27FC236}">
                <a16:creationId xmlns:a16="http://schemas.microsoft.com/office/drawing/2014/main" id="{0FAAB340-DA0C-3F65-9E06-41AECABC46CF}"/>
              </a:ext>
            </a:extLst>
          </p:cNvPr>
          <p:cNvSpPr>
            <a:spLocks noGrp="1"/>
          </p:cNvSpPr>
          <p:nvPr>
            <p:ph type="body" sz="quarter" idx="19" hasCustomPrompt="1"/>
          </p:nvPr>
        </p:nvSpPr>
        <p:spPr>
          <a:xfrm>
            <a:off x="11201400" y="2057400"/>
            <a:ext cx="29718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4" name="Text Placeholder 4">
            <a:extLst>
              <a:ext uri="{FF2B5EF4-FFF2-40B4-BE49-F238E27FC236}">
                <a16:creationId xmlns:a16="http://schemas.microsoft.com/office/drawing/2014/main" id="{106F4451-1770-CA22-C458-C2F5BA675AD6}"/>
              </a:ext>
            </a:extLst>
          </p:cNvPr>
          <p:cNvSpPr>
            <a:spLocks noGrp="1"/>
          </p:cNvSpPr>
          <p:nvPr>
            <p:ph type="body" sz="quarter" idx="20" hasCustomPrompt="1"/>
          </p:nvPr>
        </p:nvSpPr>
        <p:spPr>
          <a:xfrm>
            <a:off x="7543800"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5" name="Text Placeholder 4">
            <a:extLst>
              <a:ext uri="{FF2B5EF4-FFF2-40B4-BE49-F238E27FC236}">
                <a16:creationId xmlns:a16="http://schemas.microsoft.com/office/drawing/2014/main" id="{9DDFA44D-6CDA-6846-5298-766EA2CEF034}"/>
              </a:ext>
            </a:extLst>
          </p:cNvPr>
          <p:cNvSpPr>
            <a:spLocks noGrp="1"/>
          </p:cNvSpPr>
          <p:nvPr>
            <p:ph type="body" sz="quarter" idx="21" hasCustomPrompt="1"/>
          </p:nvPr>
        </p:nvSpPr>
        <p:spPr>
          <a:xfrm>
            <a:off x="3886199"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6" name="Text Placeholder 4">
            <a:extLst>
              <a:ext uri="{FF2B5EF4-FFF2-40B4-BE49-F238E27FC236}">
                <a16:creationId xmlns:a16="http://schemas.microsoft.com/office/drawing/2014/main" id="{7BF8B085-3833-5C98-9358-FB6A52C8185C}"/>
              </a:ext>
            </a:extLst>
          </p:cNvPr>
          <p:cNvSpPr>
            <a:spLocks noGrp="1"/>
          </p:cNvSpPr>
          <p:nvPr>
            <p:ph type="body" sz="quarter" idx="22" hasCustomPrompt="1"/>
          </p:nvPr>
        </p:nvSpPr>
        <p:spPr>
          <a:xfrm>
            <a:off x="457196" y="2057400"/>
            <a:ext cx="32004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4" name="Text Placeholder 7">
            <a:extLst>
              <a:ext uri="{FF2B5EF4-FFF2-40B4-BE49-F238E27FC236}">
                <a16:creationId xmlns:a16="http://schemas.microsoft.com/office/drawing/2014/main" id="{F8A06D59-B511-D848-EB3E-40734B43FDE5}"/>
              </a:ext>
            </a:extLst>
          </p:cNvPr>
          <p:cNvSpPr>
            <a:spLocks noGrp="1"/>
          </p:cNvSpPr>
          <p:nvPr>
            <p:ph type="body" sz="quarter" idx="23"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561444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6] 4-column ">
    <p:spTree>
      <p:nvGrpSpPr>
        <p:cNvPr id="1" name=""/>
        <p:cNvGrpSpPr/>
        <p:nvPr/>
      </p:nvGrpSpPr>
      <p:grpSpPr>
        <a:xfrm>
          <a:off x="0" y="0"/>
          <a:ext cx="0" cy="0"/>
          <a:chOff x="0" y="0"/>
          <a:chExt cx="0" cy="0"/>
        </a:xfrm>
      </p:grpSpPr>
      <p:sp>
        <p:nvSpPr>
          <p:cNvPr id="2" name="Title"/>
          <p:cNvSpPr>
            <a:spLocks noGrp="1"/>
          </p:cNvSpPr>
          <p:nvPr>
            <p:ph type="title"/>
          </p:nvPr>
        </p:nvSpPr>
        <p:spPr>
          <a:xfrm>
            <a:off x="0" y="0"/>
            <a:ext cx="14630400" cy="4111141"/>
          </a:xfrm>
          <a:noFill/>
        </p:spPr>
        <p:txBody>
          <a:bodyPr lIns="457200" tIns="457200" rIns="228600" bIns="228600"/>
          <a:lstStyle>
            <a:lvl1pPr>
              <a:defRPr sz="7200" b="0" i="0">
                <a:solidFill>
                  <a:schemeClr val="tx1"/>
                </a:solidFill>
                <a:latin typeface="IBM Plex Sans ExtLt" panose="020B0303050203000203" pitchFamily="34" charset="0"/>
              </a:defRPr>
            </a:lvl1pPr>
          </a:lstStyle>
          <a:p>
            <a:r>
              <a:rPr lang="en-US" dirty="0"/>
              <a:t>Click to edit Master title style</a:t>
            </a:r>
          </a:p>
        </p:txBody>
      </p:sp>
      <p:sp>
        <p:nvSpPr>
          <p:cNvPr id="13" name="Content Placeholder 1"/>
          <p:cNvSpPr>
            <a:spLocks noGrp="1"/>
          </p:cNvSpPr>
          <p:nvPr>
            <p:ph sz="quarter" idx="20"/>
          </p:nvPr>
        </p:nvSpPr>
        <p:spPr>
          <a:xfrm>
            <a:off x="0" y="4112262"/>
            <a:ext cx="3657600" cy="4117339"/>
          </a:xfrm>
          <a:noFill/>
        </p:spPr>
        <p:txBody>
          <a:bodyPr lIns="457200" tIns="0" rIns="228600" bIns="228600"/>
          <a:lstStyle>
            <a:lvl1pPr>
              <a:defRPr>
                <a:solidFill>
                  <a:schemeClr val="tx1"/>
                </a:solidFill>
              </a:defRPr>
            </a:lvl1pPr>
          </a:lstStyle>
          <a:p>
            <a:pPr lvl="0"/>
            <a:r>
              <a:rPr lang="en-US" dirty="0"/>
              <a:t>Click to edit Master text styles</a:t>
            </a:r>
          </a:p>
        </p:txBody>
      </p:sp>
      <p:sp>
        <p:nvSpPr>
          <p:cNvPr id="12" name="Content Placeholder 2"/>
          <p:cNvSpPr>
            <a:spLocks noGrp="1"/>
          </p:cNvSpPr>
          <p:nvPr>
            <p:ph sz="quarter" idx="19"/>
          </p:nvPr>
        </p:nvSpPr>
        <p:spPr>
          <a:xfrm>
            <a:off x="3657602" y="4112262"/>
            <a:ext cx="3657600" cy="4117339"/>
          </a:xfrm>
          <a:noFill/>
          <a:ln>
            <a:noFill/>
          </a:ln>
        </p:spPr>
        <p:txBody>
          <a:bodyPr lIns="228600" tIns="0" rIns="228600" bIns="228600"/>
          <a:lstStyle>
            <a:lvl1pPr>
              <a:defRPr>
                <a:solidFill>
                  <a:schemeClr val="tx1"/>
                </a:solidFill>
              </a:defRPr>
            </a:lvl1pPr>
          </a:lstStyle>
          <a:p>
            <a:pPr lvl="0"/>
            <a:r>
              <a:rPr lang="en-US"/>
              <a:t>Click to edit Master text styles</a:t>
            </a:r>
          </a:p>
        </p:txBody>
      </p:sp>
      <p:sp>
        <p:nvSpPr>
          <p:cNvPr id="9" name="Content Placeholder 3"/>
          <p:cNvSpPr>
            <a:spLocks noGrp="1"/>
          </p:cNvSpPr>
          <p:nvPr>
            <p:ph sz="quarter" idx="17"/>
          </p:nvPr>
        </p:nvSpPr>
        <p:spPr>
          <a:xfrm>
            <a:off x="7315200" y="4112259"/>
            <a:ext cx="3657600" cy="4117341"/>
          </a:xfrm>
          <a:noFill/>
          <a:ln>
            <a:noFill/>
          </a:ln>
        </p:spPr>
        <p:txBody>
          <a:bodyPr lIns="228600" tIns="0" rIns="228600" bIns="228600"/>
          <a:lstStyle>
            <a:lvl1pPr>
              <a:defRPr>
                <a:solidFill>
                  <a:schemeClr val="tx1"/>
                </a:solidFill>
              </a:defRPr>
            </a:lvl1pPr>
          </a:lstStyle>
          <a:p>
            <a:pPr lvl="0"/>
            <a:r>
              <a:rPr lang="en-US"/>
              <a:t>Click to edit Master text styles</a:t>
            </a:r>
          </a:p>
        </p:txBody>
      </p:sp>
      <p:sp>
        <p:nvSpPr>
          <p:cNvPr id="10" name="Content Placeholder 4"/>
          <p:cNvSpPr>
            <a:spLocks noGrp="1"/>
          </p:cNvSpPr>
          <p:nvPr>
            <p:ph sz="quarter" idx="18"/>
          </p:nvPr>
        </p:nvSpPr>
        <p:spPr>
          <a:xfrm>
            <a:off x="10972800" y="4112259"/>
            <a:ext cx="3657600" cy="4117341"/>
          </a:xfrm>
          <a:noFill/>
          <a:ln>
            <a:noFill/>
          </a:ln>
        </p:spPr>
        <p:txBody>
          <a:bodyPr lIns="228600" tIns="0" rIns="457200" bIns="228600"/>
          <a:lstStyle>
            <a:lvl1pPr>
              <a:defRPr>
                <a:solidFill>
                  <a:schemeClr val="tx1"/>
                </a:solidFill>
              </a:defRPr>
            </a:lvl1pPr>
          </a:lstStyle>
          <a:p>
            <a:pPr lvl="0"/>
            <a:r>
              <a:rPr lang="en-US"/>
              <a:t>Click to edit Master text styles</a:t>
            </a:r>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3657600" y="4114800"/>
            <a:ext cx="0" cy="370332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7315200" y="4114800"/>
            <a:ext cx="0" cy="370332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10972800" y="4111142"/>
            <a:ext cx="0" cy="3706978"/>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3">
            <a:extLst>
              <a:ext uri="{FF2B5EF4-FFF2-40B4-BE49-F238E27FC236}">
                <a16:creationId xmlns:a16="http://schemas.microsoft.com/office/drawing/2014/main" id="{A3F9652D-1ED3-764F-8248-7935C4D05E74}"/>
              </a:ext>
            </a:extLst>
          </p:cNvPr>
          <p:cNvSpPr>
            <a:spLocks noGrp="1"/>
          </p:cNvSpPr>
          <p:nvPr>
            <p:ph type="body" sz="quarter" idx="15"/>
          </p:nvPr>
        </p:nvSpPr>
        <p:spPr>
          <a:xfrm>
            <a:off x="457201" y="7315201"/>
            <a:ext cx="2971799"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30F58E0B-5609-316D-3129-010266CADBA6}"/>
              </a:ext>
            </a:extLst>
          </p:cNvPr>
          <p:cNvSpPr>
            <a:spLocks noGrp="1"/>
          </p:cNvSpPr>
          <p:nvPr>
            <p:ph type="body" sz="quarter" idx="21"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44776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7] 4-column ">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54A82D6-4DC9-6F47-3EB8-50E648F2D359}"/>
              </a:ext>
            </a:extLst>
          </p:cNvPr>
          <p:cNvSpPr/>
          <p:nvPr userDrawn="1"/>
        </p:nvSpPr>
        <p:spPr bwMode="auto">
          <a:xfrm>
            <a:off x="0" y="4114800"/>
            <a:ext cx="14630400" cy="41148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mn-lt"/>
            </a:endParaRPr>
          </a:p>
        </p:txBody>
      </p:sp>
      <p:sp>
        <p:nvSpPr>
          <p:cNvPr id="16" name="Content Placeholder 2"/>
          <p:cNvSpPr>
            <a:spLocks noGrp="1"/>
          </p:cNvSpPr>
          <p:nvPr>
            <p:ph idx="13"/>
          </p:nvPr>
        </p:nvSpPr>
        <p:spPr>
          <a:xfrm>
            <a:off x="7315200"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10973773"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idx="1"/>
          </p:nvPr>
        </p:nvSpPr>
        <p:spPr>
          <a:xfrm>
            <a:off x="0" y="4114797"/>
            <a:ext cx="3657600" cy="4114800"/>
          </a:xfrm>
          <a:prstGeom prst="rect">
            <a:avLst/>
          </a:prstGeom>
          <a:noFill/>
        </p:spPr>
        <p:txBody>
          <a:bodyPr lIns="4572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438912"/>
            <a:ext cx="8686800" cy="1143000"/>
          </a:xfrm>
        </p:spPr>
        <p:txBody>
          <a:bodyPr>
            <a:noAutofit/>
          </a:bodyPr>
          <a:lstStyle>
            <a:lvl1pPr>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cxnSp>
        <p:nvCxnSpPr>
          <p:cNvPr id="24" name="Straight Connector 23"/>
          <p:cNvCxnSpPr/>
          <p:nvPr userDrawn="1"/>
        </p:nvCxnSpPr>
        <p:spPr>
          <a:xfrm>
            <a:off x="73152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09728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6576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1" name="Date Placeholder 2"/>
          <p:cNvSpPr txBox="1">
            <a:spLocks/>
          </p:cNvSpPr>
          <p:nvPr userDrawn="1"/>
        </p:nvSpPr>
        <p:spPr>
          <a:xfrm>
            <a:off x="2256150" y="7899657"/>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8" b="0" i="0" dirty="0">
                <a:solidFill>
                  <a:schemeClr val="bg2">
                    <a:alpha val="60000"/>
                  </a:schemeClr>
                </a:solidFill>
                <a:latin typeface="IBM Plex Sans" charset="0"/>
                <a:ea typeface="IBM Plex Sans" charset="0"/>
                <a:cs typeface="IBM Plex Sans" charset="0"/>
              </a:rPr>
              <a:t> </a:t>
            </a:r>
            <a:fld id="{7C9968D1-C8E5-4FE3-AED4-7D4518C301B3}" type="datetime3">
              <a:rPr lang="en-US" sz="798"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31 January 2025</a:t>
            </a:fld>
            <a:endParaRPr lang="en-US" sz="798" b="0" i="0" dirty="0">
              <a:solidFill>
                <a:schemeClr val="bg2">
                  <a:alpha val="60000"/>
                </a:schemeClr>
              </a:solidFill>
              <a:latin typeface="IBM Plex Sans" charset="0"/>
              <a:ea typeface="IBM Plex Sans" charset="0"/>
              <a:cs typeface="IBM Plex Sans" charset="0"/>
            </a:endParaRPr>
          </a:p>
        </p:txBody>
      </p:sp>
      <p:pic>
        <p:nvPicPr>
          <p:cNvPr id="13" name="Picture 12">
            <a:extLst>
              <a:ext uri="{FF2B5EF4-FFF2-40B4-BE49-F238E27FC236}">
                <a16:creationId xmlns:a16="http://schemas.microsoft.com/office/drawing/2014/main" id="{803969F6-865B-0B4F-8298-67A388D41C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cxnSp>
        <p:nvCxnSpPr>
          <p:cNvPr id="6" name="Straight Connector 5">
            <a:extLst>
              <a:ext uri="{FF2B5EF4-FFF2-40B4-BE49-F238E27FC236}">
                <a16:creationId xmlns:a16="http://schemas.microsoft.com/office/drawing/2014/main" id="{4E5B9D5C-D12E-4156-D73A-70AD9E5EAAA0}"/>
              </a:ext>
            </a:extLst>
          </p:cNvPr>
          <p:cNvCxnSpPr>
            <a:cxnSpLocks/>
          </p:cNvCxnSpPr>
          <p:nvPr userDrawn="1"/>
        </p:nvCxnSpPr>
        <p:spPr bwMode="auto">
          <a:xfrm flipV="1">
            <a:off x="109728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03B57EE0-2027-64C5-37BE-11D5CA2AB609}"/>
              </a:ext>
            </a:extLst>
          </p:cNvPr>
          <p:cNvCxnSpPr>
            <a:cxnSpLocks/>
          </p:cNvCxnSpPr>
          <p:nvPr userDrawn="1"/>
        </p:nvCxnSpPr>
        <p:spPr bwMode="auto">
          <a:xfrm flipV="1">
            <a:off x="73152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34AA72CF-4F11-DB8A-48D9-916C9FF9BFB4}"/>
              </a:ext>
            </a:extLst>
          </p:cNvPr>
          <p:cNvCxnSpPr>
            <a:cxnSpLocks/>
          </p:cNvCxnSpPr>
          <p:nvPr userDrawn="1"/>
        </p:nvCxnSpPr>
        <p:spPr bwMode="auto">
          <a:xfrm flipV="1">
            <a:off x="36576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Footer Placeholder 3">
            <a:extLst>
              <a:ext uri="{FF2B5EF4-FFF2-40B4-BE49-F238E27FC236}">
                <a16:creationId xmlns:a16="http://schemas.microsoft.com/office/drawing/2014/main" id="{32109157-B1C1-37A4-025F-FFCC7F383B05}"/>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10" name="Footer Placeholder 3">
            <a:extLst>
              <a:ext uri="{FF2B5EF4-FFF2-40B4-BE49-F238E27FC236}">
                <a16:creationId xmlns:a16="http://schemas.microsoft.com/office/drawing/2014/main" id="{4356F305-2C49-348E-A612-6F480BB26CAC}"/>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11" name="TextBox 10">
            <a:extLst>
              <a:ext uri="{FF2B5EF4-FFF2-40B4-BE49-F238E27FC236}">
                <a16:creationId xmlns:a16="http://schemas.microsoft.com/office/drawing/2014/main" id="{BF425C24-473B-038D-035D-11F33758B5C2}"/>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19" name="Text Placeholder 13">
            <a:extLst>
              <a:ext uri="{FF2B5EF4-FFF2-40B4-BE49-F238E27FC236}">
                <a16:creationId xmlns:a16="http://schemas.microsoft.com/office/drawing/2014/main" id="{6798544B-6270-4946-957E-CC2C772008D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5" name="Text Placeholder 7">
            <a:extLst>
              <a:ext uri="{FF2B5EF4-FFF2-40B4-BE49-F238E27FC236}">
                <a16:creationId xmlns:a16="http://schemas.microsoft.com/office/drawing/2014/main" id="{F620D948-17C0-BAA2-E2CF-AD6656849CA1}"/>
              </a:ext>
            </a:extLst>
          </p:cNvPr>
          <p:cNvSpPr>
            <a:spLocks noGrp="1"/>
          </p:cNvSpPr>
          <p:nvPr>
            <p:ph type="body" sz="quarter" idx="17" hasCustomPrompt="1"/>
          </p:nvPr>
        </p:nvSpPr>
        <p:spPr>
          <a:xfrm>
            <a:off x="457199" y="182880"/>
            <a:ext cx="3200393" cy="246887"/>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60851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 Divider ">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399" cy="3019300"/>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6" name="Content Placeholder 2">
            <a:extLst>
              <a:ext uri="{FF2B5EF4-FFF2-40B4-BE49-F238E27FC236}">
                <a16:creationId xmlns:a16="http://schemas.microsoft.com/office/drawing/2014/main" id="{647D0886-36E3-4849-BE56-B5CD912ABB09}"/>
              </a:ext>
            </a:extLst>
          </p:cNvPr>
          <p:cNvSpPr>
            <a:spLocks noGrp="1"/>
          </p:cNvSpPr>
          <p:nvPr>
            <p:ph idx="1"/>
          </p:nvPr>
        </p:nvSpPr>
        <p:spPr>
          <a:xfrm>
            <a:off x="457200" y="4114799"/>
            <a:ext cx="6629398" cy="3546573"/>
          </a:xfrm>
          <a:prstGeom prst="rect">
            <a:avLst/>
          </a:prstGeom>
        </p:spPr>
        <p:txBody>
          <a:bodyPr tIns="0">
            <a:noAutofit/>
          </a:bodyPr>
          <a:lstStyle>
            <a:lvl1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3">
            <a:extLst>
              <a:ext uri="{FF2B5EF4-FFF2-40B4-BE49-F238E27FC236}">
                <a16:creationId xmlns:a16="http://schemas.microsoft.com/office/drawing/2014/main" id="{BDB2C1B9-C605-DD43-9FD0-52F1A1A98F9C}"/>
              </a:ext>
            </a:extLst>
          </p:cNvPr>
          <p:cNvSpPr>
            <a:spLocks noGrp="1"/>
          </p:cNvSpPr>
          <p:nvPr>
            <p:ph type="body" sz="quarter" idx="15"/>
          </p:nvPr>
        </p:nvSpPr>
        <p:spPr>
          <a:xfrm>
            <a:off x="457200" y="7467599"/>
            <a:ext cx="6629398" cy="332233"/>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10" name="Text Placeholder 7">
            <a:extLst>
              <a:ext uri="{FF2B5EF4-FFF2-40B4-BE49-F238E27FC236}">
                <a16:creationId xmlns:a16="http://schemas.microsoft.com/office/drawing/2014/main" id="{7A3129D5-04B5-78CE-5363-454B1A46BAA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824486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 3 col">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7A91E8-27A9-964C-8402-CAA5D6AE9A76}"/>
              </a:ext>
            </a:extLst>
          </p:cNvPr>
          <p:cNvSpPr/>
          <p:nvPr userDrawn="1"/>
        </p:nvSpPr>
        <p:spPr>
          <a:xfrm>
            <a:off x="-2" y="0"/>
            <a:ext cx="3654203" cy="82296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7A7C1D1-E1CB-1742-A3BF-94023278D39A}"/>
              </a:ext>
            </a:extLst>
          </p:cNvPr>
          <p:cNvSpPr>
            <a:spLocks noGrp="1"/>
          </p:cNvSpPr>
          <p:nvPr>
            <p:ph type="title"/>
          </p:nvPr>
        </p:nvSpPr>
        <p:spPr>
          <a:xfrm>
            <a:off x="457201" y="685800"/>
            <a:ext cx="2971800" cy="3154994"/>
          </a:xfrm>
        </p:spPr>
        <p:txBody>
          <a:bodyPr lIns="0" tIns="0" rIns="0" bIns="0" anchor="t" anchorCtr="0"/>
          <a:lstStyle>
            <a:lvl1pPr>
              <a:defRPr sz="3200">
                <a:solidFill>
                  <a:srgbClr val="001141"/>
                </a:solidFill>
              </a:defRPr>
            </a:lvl1pPr>
          </a:lstStyle>
          <a:p>
            <a:r>
              <a:rPr lang="en-US" dirty="0"/>
              <a:t>Click to edit Master title style</a:t>
            </a:r>
          </a:p>
        </p:txBody>
      </p:sp>
      <p:sp>
        <p:nvSpPr>
          <p:cNvPr id="9" name="Text Placeholder 3">
            <a:extLst>
              <a:ext uri="{FF2B5EF4-FFF2-40B4-BE49-F238E27FC236}">
                <a16:creationId xmlns:a16="http://schemas.microsoft.com/office/drawing/2014/main" id="{D4D69191-E751-6A44-8799-858D837B74D0}"/>
              </a:ext>
            </a:extLst>
          </p:cNvPr>
          <p:cNvSpPr>
            <a:spLocks noGrp="1"/>
          </p:cNvSpPr>
          <p:nvPr>
            <p:ph type="body" sz="half" idx="2"/>
          </p:nvPr>
        </p:nvSpPr>
        <p:spPr>
          <a:xfrm>
            <a:off x="457201" y="4114799"/>
            <a:ext cx="2971800" cy="2926397"/>
          </a:xfrm>
        </p:spPr>
        <p:txBody>
          <a:bodyPr lIns="0" tIns="0" rIns="0" bIns="0"/>
          <a:lstStyle>
            <a:lvl1pPr marL="0" indent="0">
              <a:buNone/>
              <a:defRPr sz="16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8697BCA7-C177-124C-A104-55300A7FA178}"/>
              </a:ext>
            </a:extLst>
          </p:cNvPr>
          <p:cNvCxnSpPr/>
          <p:nvPr userDrawn="1"/>
        </p:nvCxnSpPr>
        <p:spPr>
          <a:xfrm flipV="1">
            <a:off x="10972800"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BB577B-B07D-D447-A615-CA819C93FEE4}"/>
              </a:ext>
            </a:extLst>
          </p:cNvPr>
          <p:cNvCxnSpPr/>
          <p:nvPr userDrawn="1"/>
        </p:nvCxnSpPr>
        <p:spPr>
          <a:xfrm flipV="1">
            <a:off x="7313146"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sp>
        <p:nvSpPr>
          <p:cNvPr id="22" name="Footer Placeholder 3">
            <a:extLst>
              <a:ext uri="{FF2B5EF4-FFF2-40B4-BE49-F238E27FC236}">
                <a16:creationId xmlns:a16="http://schemas.microsoft.com/office/drawing/2014/main" id="{6764DBC5-489D-7E4E-944D-52ABEDA307DC}"/>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26" name="Content Placeholder 2">
            <a:extLst>
              <a:ext uri="{FF2B5EF4-FFF2-40B4-BE49-F238E27FC236}">
                <a16:creationId xmlns:a16="http://schemas.microsoft.com/office/drawing/2014/main" id="{0B3512A8-17BF-9949-A2C4-C98E61A5AD47}"/>
              </a:ext>
            </a:extLst>
          </p:cNvPr>
          <p:cNvSpPr>
            <a:spLocks noGrp="1"/>
          </p:cNvSpPr>
          <p:nvPr>
            <p:ph idx="15"/>
          </p:nvPr>
        </p:nvSpPr>
        <p:spPr>
          <a:xfrm>
            <a:off x="75438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2">
            <a:extLst>
              <a:ext uri="{FF2B5EF4-FFF2-40B4-BE49-F238E27FC236}">
                <a16:creationId xmlns:a16="http://schemas.microsoft.com/office/drawing/2014/main" id="{54059447-EDE4-1A4B-868A-000E1469CEE2}"/>
              </a:ext>
            </a:extLst>
          </p:cNvPr>
          <p:cNvSpPr>
            <a:spLocks noGrp="1"/>
          </p:cNvSpPr>
          <p:nvPr>
            <p:ph idx="16"/>
          </p:nvPr>
        </p:nvSpPr>
        <p:spPr>
          <a:xfrm>
            <a:off x="3886200" y="2057401"/>
            <a:ext cx="320040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2">
            <a:extLst>
              <a:ext uri="{FF2B5EF4-FFF2-40B4-BE49-F238E27FC236}">
                <a16:creationId xmlns:a16="http://schemas.microsoft.com/office/drawing/2014/main" id="{F5BF4055-FFDF-9348-A2BB-C92C1D1F1C84}"/>
              </a:ext>
            </a:extLst>
          </p:cNvPr>
          <p:cNvSpPr>
            <a:spLocks noGrp="1"/>
          </p:cNvSpPr>
          <p:nvPr>
            <p:ph idx="17"/>
          </p:nvPr>
        </p:nvSpPr>
        <p:spPr>
          <a:xfrm>
            <a:off x="11201400" y="2057401"/>
            <a:ext cx="301752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3">
            <a:extLst>
              <a:ext uri="{FF2B5EF4-FFF2-40B4-BE49-F238E27FC236}">
                <a16:creationId xmlns:a16="http://schemas.microsoft.com/office/drawing/2014/main" id="{A39FE51C-EC10-E84B-86FF-C2D36AF6AA67}"/>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7" name="TextBox 16">
            <a:extLst>
              <a:ext uri="{FF2B5EF4-FFF2-40B4-BE49-F238E27FC236}">
                <a16:creationId xmlns:a16="http://schemas.microsoft.com/office/drawing/2014/main" id="{B55232CE-1271-6A46-BD1B-04B7E7F30491}"/>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3" name="Text Placeholder 7">
            <a:extLst>
              <a:ext uri="{FF2B5EF4-FFF2-40B4-BE49-F238E27FC236}">
                <a16:creationId xmlns:a16="http://schemas.microsoft.com/office/drawing/2014/main" id="{2457793A-26AD-4E03-28D3-B1C6A5DB6900}"/>
              </a:ext>
            </a:extLst>
          </p:cNvPr>
          <p:cNvSpPr>
            <a:spLocks noGrp="1"/>
          </p:cNvSpPr>
          <p:nvPr>
            <p:ph type="body" sz="quarter" idx="19"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532174744"/>
      </p:ext>
    </p:extLst>
  </p:cSld>
  <p:clrMapOvr>
    <a:masterClrMapping/>
  </p:clrMapOvr>
  <p:extLst>
    <p:ext uri="{DCECCB84-F9BA-43D5-87BE-67443E8EF086}">
      <p15:sldGuideLst xmlns:p15="http://schemas.microsoft.com/office/powerpoint/2012/main">
        <p15:guide id="1" orient="horz" pos="25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2] 3 col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162C2B9-5432-CA10-F618-841A174FC850}"/>
              </a:ext>
            </a:extLst>
          </p:cNvPr>
          <p:cNvSpPr>
            <a:spLocks noGrp="1"/>
          </p:cNvSpPr>
          <p:nvPr>
            <p:ph type="body" sz="half" idx="2"/>
          </p:nvPr>
        </p:nvSpPr>
        <p:spPr>
          <a:xfrm>
            <a:off x="3657600" y="0"/>
            <a:ext cx="3657600" cy="2057400"/>
          </a:xfrm>
        </p:spPr>
        <p:txBody>
          <a:bodyPr lIns="228600" tIns="640080" rIns="228600" bIns="0"/>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 name="Content Placeholder 2"/>
          <p:cNvSpPr>
            <a:spLocks noGrp="1"/>
          </p:cNvSpPr>
          <p:nvPr>
            <p:ph idx="16"/>
          </p:nvPr>
        </p:nvSpPr>
        <p:spPr>
          <a:xfrm>
            <a:off x="3657600" y="2057401"/>
            <a:ext cx="3657600" cy="6172200"/>
          </a:xfrm>
        </p:spPr>
        <p:txBody>
          <a:bodyPr lIns="228600" tIns="0" rIns="228600">
            <a:noAutofit/>
          </a:bodyPr>
          <a:lstStyle>
            <a:lvl1pPr>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9" name="Content Placeholder 2"/>
          <p:cNvSpPr>
            <a:spLocks noGrp="1"/>
          </p:cNvSpPr>
          <p:nvPr>
            <p:ph idx="15"/>
          </p:nvPr>
        </p:nvSpPr>
        <p:spPr>
          <a:xfrm>
            <a:off x="7315200" y="2057401"/>
            <a:ext cx="3657600" cy="6172200"/>
          </a:xfrm>
        </p:spPr>
        <p:txBody>
          <a:bodyPr lIns="228600" tIns="0" rIns="228600">
            <a:noAutofit/>
          </a:bodyPr>
          <a:lstStyle>
            <a:lvl1pPr>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11" name="Content Placeholder 2"/>
          <p:cNvSpPr>
            <a:spLocks noGrp="1"/>
          </p:cNvSpPr>
          <p:nvPr>
            <p:ph idx="17"/>
          </p:nvPr>
        </p:nvSpPr>
        <p:spPr>
          <a:xfrm>
            <a:off x="10972800" y="2057401"/>
            <a:ext cx="3657600" cy="6172200"/>
          </a:xfrm>
        </p:spPr>
        <p:txBody>
          <a:bodyPr lIns="228600" tIns="0" rIns="228600">
            <a:noAutofit/>
          </a:bodyPr>
          <a:lstStyle>
            <a:lvl1pPr>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5" name="Title 1"/>
          <p:cNvSpPr>
            <a:spLocks noGrp="1"/>
          </p:cNvSpPr>
          <p:nvPr>
            <p:ph type="title"/>
          </p:nvPr>
        </p:nvSpPr>
        <p:spPr>
          <a:xfrm>
            <a:off x="457201" y="2057400"/>
            <a:ext cx="2971800" cy="3657600"/>
          </a:xfrm>
        </p:spPr>
        <p:txBody>
          <a:bodyPr>
            <a:noAutofit/>
          </a:bodyPr>
          <a:lstStyle>
            <a:lvl1pPr>
              <a:defRPr sz="2800" b="0" i="0">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a:t>Click to edit Master title style</a:t>
            </a:r>
            <a:endParaRPr lang="en-US" dirty="0"/>
          </a:p>
        </p:txBody>
      </p:sp>
      <p:sp>
        <p:nvSpPr>
          <p:cNvPr id="12" name="Text Placeholder 13">
            <a:extLst>
              <a:ext uri="{FF2B5EF4-FFF2-40B4-BE49-F238E27FC236}">
                <a16:creationId xmlns:a16="http://schemas.microsoft.com/office/drawing/2014/main" id="{FCBAA316-876A-094A-90E1-07FF5F9BC66A}"/>
              </a:ext>
            </a:extLst>
          </p:cNvPr>
          <p:cNvSpPr>
            <a:spLocks noGrp="1"/>
          </p:cNvSpPr>
          <p:nvPr>
            <p:ph type="body" sz="quarter" idx="18"/>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B68B145D-D538-C0DF-3517-643AFFDAF28C}"/>
              </a:ext>
            </a:extLst>
          </p:cNvPr>
          <p:cNvSpPr>
            <a:spLocks noGrp="1"/>
          </p:cNvSpPr>
          <p:nvPr>
            <p:ph type="body" sz="quarter" idx="20"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14" name="Text Placeholder 3">
            <a:extLst>
              <a:ext uri="{FF2B5EF4-FFF2-40B4-BE49-F238E27FC236}">
                <a16:creationId xmlns:a16="http://schemas.microsoft.com/office/drawing/2014/main" id="{0AFDD405-D4C4-B0E0-7115-E1E7DA8AE228}"/>
              </a:ext>
            </a:extLst>
          </p:cNvPr>
          <p:cNvSpPr>
            <a:spLocks noGrp="1"/>
          </p:cNvSpPr>
          <p:nvPr>
            <p:ph type="body" sz="half" idx="21"/>
          </p:nvPr>
        </p:nvSpPr>
        <p:spPr>
          <a:xfrm>
            <a:off x="7320280" y="0"/>
            <a:ext cx="3657600" cy="2057400"/>
          </a:xfrm>
        </p:spPr>
        <p:txBody>
          <a:bodyPr lIns="228600" tIns="640080" rIns="228600" bIns="0"/>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Text Placeholder 3">
            <a:extLst>
              <a:ext uri="{FF2B5EF4-FFF2-40B4-BE49-F238E27FC236}">
                <a16:creationId xmlns:a16="http://schemas.microsoft.com/office/drawing/2014/main" id="{EFA99CD5-64AF-E1EA-1A16-19E44905244E}"/>
              </a:ext>
            </a:extLst>
          </p:cNvPr>
          <p:cNvSpPr>
            <a:spLocks noGrp="1"/>
          </p:cNvSpPr>
          <p:nvPr>
            <p:ph type="body" sz="half" idx="22"/>
          </p:nvPr>
        </p:nvSpPr>
        <p:spPr>
          <a:xfrm>
            <a:off x="10967720" y="0"/>
            <a:ext cx="3657600" cy="2057400"/>
          </a:xfrm>
        </p:spPr>
        <p:txBody>
          <a:bodyPr lIns="228600" tIns="640080" rIns="228600" bIns="0"/>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199333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3] 3 col">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a:t>Click to edit Master title style</a:t>
            </a:r>
            <a:endParaRPr lang="en-US" dirty="0"/>
          </a:p>
        </p:txBody>
      </p:sp>
      <p:sp>
        <p:nvSpPr>
          <p:cNvPr id="9" name="Content Placeholder 2"/>
          <p:cNvSpPr>
            <a:spLocks noGrp="1"/>
          </p:cNvSpPr>
          <p:nvPr>
            <p:ph idx="10"/>
          </p:nvPr>
        </p:nvSpPr>
        <p:spPr>
          <a:xfrm>
            <a:off x="7543800" y="2057401"/>
            <a:ext cx="338328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2"/>
          </p:nvPr>
        </p:nvSpPr>
        <p:spPr>
          <a:xfrm>
            <a:off x="3886200" y="2057401"/>
            <a:ext cx="338328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112014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6" name="Footer Placeholder 3">
            <a:extLst>
              <a:ext uri="{FF2B5EF4-FFF2-40B4-BE49-F238E27FC236}">
                <a16:creationId xmlns:a16="http://schemas.microsoft.com/office/drawing/2014/main" id="{3F37BFFE-91A3-7B4D-B5B4-7DCEC3D1F2C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pic>
        <p:nvPicPr>
          <p:cNvPr id="12" name="Picture 11">
            <a:extLst>
              <a:ext uri="{FF2B5EF4-FFF2-40B4-BE49-F238E27FC236}">
                <a16:creationId xmlns:a16="http://schemas.microsoft.com/office/drawing/2014/main" id="{AEF33CE2-5DE7-B746-ABEB-505C008959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 name="Text Placeholder 7">
            <a:extLst>
              <a:ext uri="{FF2B5EF4-FFF2-40B4-BE49-F238E27FC236}">
                <a16:creationId xmlns:a16="http://schemas.microsoft.com/office/drawing/2014/main" id="{D7E6FF0C-6C54-9B62-EC97-1040E2929872}"/>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82274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4] 3 col">
    <p:spTree>
      <p:nvGrpSpPr>
        <p:cNvPr id="1" name=""/>
        <p:cNvGrpSpPr/>
        <p:nvPr/>
      </p:nvGrpSpPr>
      <p:grpSpPr>
        <a:xfrm>
          <a:off x="0" y="0"/>
          <a:ext cx="0" cy="0"/>
          <a:chOff x="0" y="0"/>
          <a:chExt cx="0" cy="0"/>
        </a:xfrm>
      </p:grpSpPr>
      <p:sp>
        <p:nvSpPr>
          <p:cNvPr id="17" name="Content Placeholder 2"/>
          <p:cNvSpPr>
            <a:spLocks noGrp="1"/>
          </p:cNvSpPr>
          <p:nvPr>
            <p:ph idx="16"/>
          </p:nvPr>
        </p:nvSpPr>
        <p:spPr>
          <a:xfrm>
            <a:off x="10973773" y="4114798"/>
            <a:ext cx="3657600" cy="4114800"/>
          </a:xfrm>
          <a:prstGeom prst="rect">
            <a:avLst/>
          </a:prstGeom>
          <a:noFill/>
        </p:spPr>
        <p:txBody>
          <a:bodyPr lIns="228600" tIns="640080" rIns="228600">
            <a:noAutofit/>
          </a:bodyPr>
          <a:lstStyle>
            <a:lvl1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5"/>
          </p:nvPr>
        </p:nvSpPr>
        <p:spPr>
          <a:xfrm>
            <a:off x="7315200" y="4114800"/>
            <a:ext cx="3657600" cy="4114800"/>
          </a:xfrm>
          <a:prstGeom prst="rect">
            <a:avLst/>
          </a:prstGeom>
          <a:noFill/>
        </p:spPr>
        <p:txBody>
          <a:bodyPr lIns="228600" tIns="640080" rIns="228600">
            <a:noAutofit/>
          </a:bodyPr>
          <a:lstStyle>
            <a:lvl1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idx="17"/>
          </p:nvPr>
        </p:nvSpPr>
        <p:spPr>
          <a:xfrm>
            <a:off x="3657600" y="4114800"/>
            <a:ext cx="3657600" cy="4114798"/>
          </a:xfrm>
          <a:prstGeom prst="rect">
            <a:avLst/>
          </a:prstGeom>
          <a:noFill/>
        </p:spPr>
        <p:txBody>
          <a:bodyPr lIns="228600" tIns="640080" rIns="228600">
            <a:noAutofit/>
          </a:bodyPr>
          <a:lstStyle>
            <a:lvl1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p:cNvSpPr/>
          <p:nvPr userDrawn="1"/>
        </p:nvSpPr>
        <p:spPr>
          <a:xfrm>
            <a:off x="-973" y="0"/>
            <a:ext cx="3657600" cy="8229600"/>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title"/>
          </p:nvPr>
        </p:nvSpPr>
        <p:spPr>
          <a:xfrm>
            <a:off x="457201" y="2057400"/>
            <a:ext cx="2971800" cy="1994403"/>
          </a:xfrm>
        </p:spPr>
        <p:txBody>
          <a:bodyPr>
            <a:noAutofit/>
          </a:bodyPr>
          <a:lstStyle>
            <a:lvl1pPr>
              <a:defRPr sz="4800" b="0" i="0">
                <a:solidFill>
                  <a:schemeClr val="tx1"/>
                </a:solidFill>
                <a:latin typeface="IBM Plex Sans ExtLt" panose="020B0303050203000203" pitchFamily="34" charset="0"/>
              </a:defRPr>
            </a:lvl1pPr>
          </a:lstStyle>
          <a:p>
            <a:r>
              <a:rPr lang="en-US"/>
              <a:t>Click to edit Master title style</a:t>
            </a:r>
            <a:endParaRPr lang="en-US" dirty="0"/>
          </a:p>
        </p:txBody>
      </p:sp>
      <p:cxnSp>
        <p:nvCxnSpPr>
          <p:cNvPr id="19" name="Straight Connector 18"/>
          <p:cNvCxnSpPr/>
          <p:nvPr userDrawn="1"/>
        </p:nvCxnSpPr>
        <p:spPr>
          <a:xfrm>
            <a:off x="73152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9728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Slide Number Placeholder 2"/>
          <p:cNvSpPr txBox="1">
            <a:spLocks/>
          </p:cNvSpPr>
          <p:nvPr userDrawn="1"/>
        </p:nvSpPr>
        <p:spPr>
          <a:xfrm>
            <a:off x="454859" y="7893792"/>
            <a:ext cx="327878"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11" name="Text Placeholder 13">
            <a:extLst>
              <a:ext uri="{FF2B5EF4-FFF2-40B4-BE49-F238E27FC236}">
                <a16:creationId xmlns:a16="http://schemas.microsoft.com/office/drawing/2014/main" id="{0F82FA72-2A24-094F-A9B6-D759E2DBA861}"/>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3" name="TextBox 12">
            <a:extLst>
              <a:ext uri="{FF2B5EF4-FFF2-40B4-BE49-F238E27FC236}">
                <a16:creationId xmlns:a16="http://schemas.microsoft.com/office/drawing/2014/main" id="{E6C0175D-7D21-5641-9B79-6DAF02D3BC30}"/>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14" name="Footer Placeholder 3">
            <a:extLst>
              <a:ext uri="{FF2B5EF4-FFF2-40B4-BE49-F238E27FC236}">
                <a16:creationId xmlns:a16="http://schemas.microsoft.com/office/drawing/2014/main" id="{B9DE19C4-6F2E-1B41-8EDE-C945BCBE1687}"/>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5" name="Text Placeholder">
            <a:extLst>
              <a:ext uri="{FF2B5EF4-FFF2-40B4-BE49-F238E27FC236}">
                <a16:creationId xmlns:a16="http://schemas.microsoft.com/office/drawing/2014/main" id="{C42C7725-C130-D5DC-6CCE-637D3CBA7E60}"/>
              </a:ext>
            </a:extLst>
          </p:cNvPr>
          <p:cNvSpPr>
            <a:spLocks noGrp="1"/>
          </p:cNvSpPr>
          <p:nvPr>
            <p:ph type="body" sz="quarter" idx="20"/>
          </p:nvPr>
        </p:nvSpPr>
        <p:spPr>
          <a:xfrm>
            <a:off x="454859" y="4114800"/>
            <a:ext cx="3201768" cy="3200400"/>
          </a:xfrm>
        </p:spPr>
        <p:txBody>
          <a:bodyPr lIns="0" tIns="640080" rIns="228600"/>
          <a:lstStyle>
            <a:lvl1pPr>
              <a:defRPr sz="2000" b="0" i="0">
                <a:solidFill>
                  <a:schemeClr val="tx1"/>
                </a:solidFill>
                <a:latin typeface="IBM Plex Sans Medm" panose="020B0503050203000203" pitchFamily="34" charset="0"/>
              </a:defRPr>
            </a:lvl1pPr>
            <a:lvl2pPr>
              <a:defRPr b="0" i="0">
                <a:solidFill>
                  <a:schemeClr val="tx1"/>
                </a:solidFill>
                <a:latin typeface="IBM Plex Sans Medm" panose="020B0503050203000203" pitchFamily="34" charset="0"/>
              </a:defRPr>
            </a:lvl2pPr>
            <a:lvl3pPr>
              <a:defRPr b="0" i="0">
                <a:solidFill>
                  <a:schemeClr val="tx1"/>
                </a:solidFill>
                <a:latin typeface="IBM Plex Sans Medm" panose="020B0503050203000203" pitchFamily="34" charset="0"/>
              </a:defRPr>
            </a:lvl3pPr>
            <a:lvl4pPr>
              <a:defRPr b="0" i="0">
                <a:solidFill>
                  <a:schemeClr val="tx1"/>
                </a:solidFill>
                <a:latin typeface="IBM Plex Sans Medm" panose="020B0503050203000203" pitchFamily="34" charset="0"/>
              </a:defRPr>
            </a:lvl4pPr>
            <a:lvl5pPr>
              <a:defRPr b="0" i="0">
                <a:solidFill>
                  <a:schemeClr val="tx1"/>
                </a:solidFill>
                <a:latin typeface="IBM Plex Sans Medm" panose="020B0503050203000203" pitchFamily="34" charset="0"/>
              </a:defRPr>
            </a:lvl5pPr>
          </a:lstStyle>
          <a:p>
            <a:pPr lvl="0"/>
            <a:r>
              <a:rPr lang="en-US"/>
              <a:t>Click to edit Master text styles</a:t>
            </a:r>
          </a:p>
        </p:txBody>
      </p:sp>
      <p:sp>
        <p:nvSpPr>
          <p:cNvPr id="4" name="Text Placeholder 7">
            <a:extLst>
              <a:ext uri="{FF2B5EF4-FFF2-40B4-BE49-F238E27FC236}">
                <a16:creationId xmlns:a16="http://schemas.microsoft.com/office/drawing/2014/main" id="{1016687C-2F65-7D9F-4101-9086FFF7B037}"/>
              </a:ext>
            </a:extLst>
          </p:cNvPr>
          <p:cNvSpPr>
            <a:spLocks noGrp="1"/>
          </p:cNvSpPr>
          <p:nvPr>
            <p:ph type="body" sz="quarter" idx="21"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8D8D8D"/>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7" name="Picture Placeholder 2">
            <a:extLst>
              <a:ext uri="{FF2B5EF4-FFF2-40B4-BE49-F238E27FC236}">
                <a16:creationId xmlns:a16="http://schemas.microsoft.com/office/drawing/2014/main" id="{EBB0630C-5093-37CE-8A13-1808791E6063}"/>
              </a:ext>
            </a:extLst>
          </p:cNvPr>
          <p:cNvSpPr>
            <a:spLocks noGrp="1"/>
          </p:cNvSpPr>
          <p:nvPr>
            <p:ph type="pic" idx="1"/>
          </p:nvPr>
        </p:nvSpPr>
        <p:spPr>
          <a:xfrm>
            <a:off x="3656627" y="0"/>
            <a:ext cx="10973773" cy="4114800"/>
          </a:xfrm>
        </p:spPr>
        <p:txBody>
          <a:bodyPr anchor="ctr"/>
          <a:lstStyle>
            <a:lvl1pPr marL="0" indent="0" algn="ctr">
              <a:buNone/>
              <a:defRPr sz="1200">
                <a:solidFill>
                  <a:schemeClr val="accent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1874527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5] 2 or 3 col">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6" name="Text Placeholder 1">
            <a:extLst>
              <a:ext uri="{FF2B5EF4-FFF2-40B4-BE49-F238E27FC236}">
                <a16:creationId xmlns:a16="http://schemas.microsoft.com/office/drawing/2014/main" id="{E969A9A4-3F85-5C56-0099-BFE60CC57C0D}"/>
              </a:ext>
            </a:extLst>
          </p:cNvPr>
          <p:cNvSpPr>
            <a:spLocks noGrp="1"/>
          </p:cNvSpPr>
          <p:nvPr>
            <p:ph type="body" sz="quarter" idx="18"/>
          </p:nvPr>
        </p:nvSpPr>
        <p:spPr>
          <a:xfrm>
            <a:off x="7543800" y="2057400"/>
            <a:ext cx="3200400" cy="5486400"/>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a:extLst>
              <a:ext uri="{FF2B5EF4-FFF2-40B4-BE49-F238E27FC236}">
                <a16:creationId xmlns:a16="http://schemas.microsoft.com/office/drawing/2014/main" id="{6C2E2674-6C86-7459-7DAE-DB41910EC33D}"/>
              </a:ext>
            </a:extLst>
          </p:cNvPr>
          <p:cNvSpPr>
            <a:spLocks noGrp="1"/>
          </p:cNvSpPr>
          <p:nvPr>
            <p:ph type="body" sz="quarter" idx="17"/>
          </p:nvPr>
        </p:nvSpPr>
        <p:spPr>
          <a:xfrm>
            <a:off x="3886200" y="2057398"/>
            <a:ext cx="3200400" cy="5486400"/>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11" name="Content Placeholder 2"/>
          <p:cNvSpPr>
            <a:spLocks noGrp="1"/>
          </p:cNvSpPr>
          <p:nvPr>
            <p:ph idx="13"/>
          </p:nvPr>
        </p:nvSpPr>
        <p:spPr>
          <a:xfrm>
            <a:off x="10972800" y="-2"/>
            <a:ext cx="3657600" cy="8229600"/>
          </a:xfrm>
        </p:spPr>
        <p:txBody>
          <a:bodyPr lIns="228600" tIns="2057400">
            <a:noAutofit/>
          </a:bodyPr>
          <a:lstStyle>
            <a:lvl1pPr>
              <a:defRPr sz="1600">
                <a:solidFill>
                  <a:schemeClr val="tx1"/>
                </a:solidFill>
              </a:defRPr>
            </a:lvl1pPr>
            <a:lvl2pPr marL="182880" indent="-182880">
              <a:lnSpc>
                <a:spcPct val="110000"/>
              </a:lnSpc>
              <a:spcBef>
                <a:spcPts val="1200"/>
              </a:spcBef>
              <a:defRPr sz="1600">
                <a:solidFill>
                  <a:schemeClr val="tx1"/>
                </a:solidFill>
              </a:defRPr>
            </a:lvl2pPr>
            <a:lvl3pPr marL="365760" indent="-182880">
              <a:lnSpc>
                <a:spcPct val="110000"/>
              </a:lnSpc>
              <a:spcBef>
                <a:spcPts val="0"/>
              </a:spcBef>
              <a:defRPr sz="1600">
                <a:solidFill>
                  <a:schemeClr val="tx1"/>
                </a:solidFill>
              </a:defRPr>
            </a:lvl3pPr>
            <a:lvl4pPr marL="548640" indent="-182880">
              <a:lnSpc>
                <a:spcPct val="110000"/>
              </a:lnSpc>
              <a:spcBef>
                <a:spcPts val="0"/>
              </a:spcBef>
              <a:defRPr sz="1600">
                <a:solidFill>
                  <a:schemeClr val="tx1"/>
                </a:solidFill>
              </a:defRPr>
            </a:lvl4pPr>
            <a:lvl5pPr marL="731520" indent="-182880">
              <a:lnSpc>
                <a:spcPct val="110000"/>
              </a:lnSpc>
              <a:spcBef>
                <a:spcPts val="0"/>
              </a:spcBef>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12" name="Text Placeholder 13">
            <a:extLst>
              <a:ext uri="{FF2B5EF4-FFF2-40B4-BE49-F238E27FC236}">
                <a16:creationId xmlns:a16="http://schemas.microsoft.com/office/drawing/2014/main" id="{C13ABAB6-1960-7F42-9DF0-3CD4A60666E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pic>
        <p:nvPicPr>
          <p:cNvPr id="15" name="Picture 14">
            <a:extLst>
              <a:ext uri="{FF2B5EF4-FFF2-40B4-BE49-F238E27FC236}">
                <a16:creationId xmlns:a16="http://schemas.microsoft.com/office/drawing/2014/main" id="{2E7B4578-5E3D-4E42-B60E-3073CC174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8" name="Text Placeholder 7">
            <a:extLst>
              <a:ext uri="{FF2B5EF4-FFF2-40B4-BE49-F238E27FC236}">
                <a16:creationId xmlns:a16="http://schemas.microsoft.com/office/drawing/2014/main" id="{B750C3FD-7D83-E46A-8237-19CDF88A925C}"/>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73993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 Divider ">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6858000" cy="5257800"/>
          </a:xfrm>
        </p:spPr>
        <p:txBody>
          <a:bodyPr>
            <a:noAutofit/>
          </a:bodyPr>
          <a:lstStyle>
            <a:lvl1pPr>
              <a:defRPr sz="11000" b="0" i="0">
                <a:solidFill>
                  <a:schemeClr val="tx1"/>
                </a:solidFill>
                <a:latin typeface="IBM Plex Sans ExtLt" panose="020B030305020300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2200555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1] 4 small boxes">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F709541B-BC9A-16AA-C43A-82287F9C7314}"/>
              </a:ext>
            </a:extLst>
          </p:cNvPr>
          <p:cNvSpPr>
            <a:spLocks noGrp="1"/>
          </p:cNvSpPr>
          <p:nvPr>
            <p:ph sz="quarter" idx="21"/>
          </p:nvPr>
        </p:nvSpPr>
        <p:spPr>
          <a:xfrm>
            <a:off x="10972800" y="4114800"/>
            <a:ext cx="3657600" cy="4117339"/>
          </a:xfrm>
          <a:noFill/>
          <a:ln>
            <a:noFill/>
          </a:ln>
        </p:spPr>
        <p:txBody>
          <a:bodyPr lIns="219456" tIns="27432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457200" y="2057400"/>
            <a:ext cx="6629400" cy="52035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73152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0" name="Content Placeholder 2"/>
          <p:cNvSpPr>
            <a:spLocks noGrp="1"/>
          </p:cNvSpPr>
          <p:nvPr>
            <p:ph sz="quarter" idx="18"/>
          </p:nvPr>
        </p:nvSpPr>
        <p:spPr>
          <a:xfrm>
            <a:off x="109728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2" name="Content Placeholder 3"/>
          <p:cNvSpPr>
            <a:spLocks noGrp="1"/>
          </p:cNvSpPr>
          <p:nvPr>
            <p:ph sz="quarter" idx="19"/>
          </p:nvPr>
        </p:nvSpPr>
        <p:spPr>
          <a:xfrm>
            <a:off x="7315200" y="4112262"/>
            <a:ext cx="3657600" cy="4117339"/>
          </a:xfrm>
          <a:noFill/>
          <a:ln>
            <a:noFill/>
          </a:ln>
        </p:spPr>
        <p:txBody>
          <a:bodyPr lIns="219456" tIns="27432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5" name="Text Placeholder 13">
            <a:extLst>
              <a:ext uri="{FF2B5EF4-FFF2-40B4-BE49-F238E27FC236}">
                <a16:creationId xmlns:a16="http://schemas.microsoft.com/office/drawing/2014/main" id="{03BF5629-C542-C840-BC11-867A1C3A66DF}"/>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5" name="Text Placeholder 7">
            <a:extLst>
              <a:ext uri="{FF2B5EF4-FFF2-40B4-BE49-F238E27FC236}">
                <a16:creationId xmlns:a16="http://schemas.microsoft.com/office/drawing/2014/main" id="{A8A85A7E-B994-D4F8-6C5D-7437C0D5E529}"/>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cxnSp>
        <p:nvCxnSpPr>
          <p:cNvPr id="6" name="Straight Connector 5">
            <a:extLst>
              <a:ext uri="{FF2B5EF4-FFF2-40B4-BE49-F238E27FC236}">
                <a16:creationId xmlns:a16="http://schemas.microsoft.com/office/drawing/2014/main" id="{3620AAD6-B306-D39A-A157-F27039EF649B}"/>
              </a:ext>
            </a:extLst>
          </p:cNvPr>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C9E178D-3F44-AA79-3509-4C51486078E4}"/>
              </a:ext>
            </a:extLst>
          </p:cNvPr>
          <p:cNvCxnSpPr>
            <a:cxnSpLocks/>
          </p:cNvCxnSpPr>
          <p:nvPr userDrawn="1"/>
        </p:nvCxnSpPr>
        <p:spPr bwMode="auto">
          <a:xfrm flipV="1">
            <a:off x="10972800" y="457198"/>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890A1C8-96E4-2649-822E-08F3D6947596}"/>
              </a:ext>
            </a:extLst>
          </p:cNvPr>
          <p:cNvCxnSpPr>
            <a:cxnSpLocks/>
          </p:cNvCxnSpPr>
          <p:nvPr userDrawn="1"/>
        </p:nvCxnSpPr>
        <p:spPr bwMode="auto">
          <a:xfrm>
            <a:off x="7315200" y="4112261"/>
            <a:ext cx="68580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55707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2] 6 small boxes">
    <p:bg>
      <p:bgPr>
        <a:solidFill>
          <a:srgbClr val="F4F4F4"/>
        </a:solidFill>
        <a:effectLst/>
      </p:bgPr>
    </p:bg>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noFill/>
        </p:spPr>
        <p:txBody>
          <a:bodyPr lIns="457200" tIns="228600" rIns="228600" bIns="228600"/>
          <a:lstStyle>
            <a:lvl1pPr>
              <a:defRPr sz="16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txBox="1">
            <a:spLocks/>
          </p:cNvSpPr>
          <p:nvPr userDrawn="1"/>
        </p:nvSpPr>
        <p:spPr>
          <a:xfrm>
            <a:off x="0" y="0"/>
            <a:ext cx="7315200" cy="4114800"/>
          </a:xfrm>
          <a:prstGeom prst="rect">
            <a:avLst/>
          </a:prstGeom>
          <a:solidFill>
            <a:schemeClr val="bg1"/>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lvl1pPr>
              <a:defRPr sz="3000"/>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9" name="Content Placeholder 7"/>
          <p:cNvSpPr>
            <a:spLocks noGrp="1"/>
          </p:cNvSpPr>
          <p:nvPr>
            <p:ph sz="quarter" idx="15"/>
          </p:nvPr>
        </p:nvSpPr>
        <p:spPr>
          <a:xfrm>
            <a:off x="10972800" y="-2"/>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pic>
        <p:nvPicPr>
          <p:cNvPr id="18" name="Picture 17">
            <a:extLst>
              <a:ext uri="{FF2B5EF4-FFF2-40B4-BE49-F238E27FC236}">
                <a16:creationId xmlns:a16="http://schemas.microsoft.com/office/drawing/2014/main" id="{E80335C3-4AA3-9645-8AE7-08ABA55D46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4" name="Text Placeholder 13">
            <a:extLst>
              <a:ext uri="{FF2B5EF4-FFF2-40B4-BE49-F238E27FC236}">
                <a16:creationId xmlns:a16="http://schemas.microsoft.com/office/drawing/2014/main" id="{9C2C4D05-C8C1-1246-99FB-606F4450C382}"/>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cxnSp>
        <p:nvCxnSpPr>
          <p:cNvPr id="3" name="Straight Connector 2">
            <a:extLst>
              <a:ext uri="{FF2B5EF4-FFF2-40B4-BE49-F238E27FC236}">
                <a16:creationId xmlns:a16="http://schemas.microsoft.com/office/drawing/2014/main" id="{216B4543-D1F6-B868-EA61-00085C9D73E1}"/>
              </a:ext>
            </a:extLst>
          </p:cNvPr>
          <p:cNvCxnSpPr>
            <a:cxnSpLocks/>
          </p:cNvCxnSpPr>
          <p:nvPr userDrawn="1"/>
        </p:nvCxnSpPr>
        <p:spPr bwMode="auto">
          <a:xfrm flipV="1">
            <a:off x="10969230" y="45720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DD2C624A-71D5-8D69-4667-2D30D417B23B}"/>
              </a:ext>
            </a:extLst>
          </p:cNvPr>
          <p:cNvCxnSpPr>
            <a:cxnSpLocks/>
          </p:cNvCxnSpPr>
          <p:nvPr userDrawn="1"/>
        </p:nvCxnSpPr>
        <p:spPr bwMode="auto">
          <a:xfrm flipV="1">
            <a:off x="109728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56FBD7E8-12C5-5349-9A4F-92C4D9DCE5F3}"/>
              </a:ext>
            </a:extLst>
          </p:cNvPr>
          <p:cNvCxnSpPr>
            <a:cxnSpLocks/>
          </p:cNvCxnSpPr>
          <p:nvPr userDrawn="1"/>
        </p:nvCxnSpPr>
        <p:spPr bwMode="auto">
          <a:xfrm flipV="1">
            <a:off x="73152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09FCF35-7890-E5DD-F479-D2026D9A5976}"/>
              </a:ext>
            </a:extLst>
          </p:cNvPr>
          <p:cNvCxnSpPr>
            <a:cxnSpLocks/>
          </p:cNvCxnSpPr>
          <p:nvPr userDrawn="1"/>
        </p:nvCxnSpPr>
        <p:spPr bwMode="auto">
          <a:xfrm flipV="1">
            <a:off x="36576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7">
            <a:extLst>
              <a:ext uri="{FF2B5EF4-FFF2-40B4-BE49-F238E27FC236}">
                <a16:creationId xmlns:a16="http://schemas.microsoft.com/office/drawing/2014/main" id="{20112896-9B20-00A8-51E5-42D46B9922BC}"/>
              </a:ext>
            </a:extLst>
          </p:cNvPr>
          <p:cNvSpPr>
            <a:spLocks noGrp="1"/>
          </p:cNvSpPr>
          <p:nvPr>
            <p:ph type="body" sz="quarter" idx="22"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038809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3] 6 small boxes">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rgbClr val="F4F4F4"/>
          </a:solidFill>
        </p:spPr>
        <p:txBody>
          <a:bodyPr lIns="457200" tIns="228600" rIns="228600" bIns="228600"/>
          <a:lstStyle>
            <a:lvl1pPr>
              <a:defRPr sz="18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rgbClr val="E0E0E0">
              <a:alpha val="60000"/>
            </a:srgbClr>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lvl1pPr>
              <a:defRPr sz="2800"/>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solidFill>
            <a:schemeClr val="bg1"/>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rgbClr val="F4F4F4"/>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chemeClr val="bg1"/>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solidFill>
            <a:schemeClr val="bg1"/>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rgbClr val="F4F4F4"/>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4" name="Text Placeholder 7">
            <a:extLst>
              <a:ext uri="{FF2B5EF4-FFF2-40B4-BE49-F238E27FC236}">
                <a16:creationId xmlns:a16="http://schemas.microsoft.com/office/drawing/2014/main" id="{482AEBE7-81C6-9BC5-0838-F7EE168AEBE4}"/>
              </a:ext>
            </a:extLst>
          </p:cNvPr>
          <p:cNvSpPr>
            <a:spLocks noGrp="1"/>
          </p:cNvSpPr>
          <p:nvPr>
            <p:ph type="body" sz="quarter" idx="22"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2249308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4] 6 small boxes">
    <p:spTree>
      <p:nvGrpSpPr>
        <p:cNvPr id="1" name=""/>
        <p:cNvGrpSpPr/>
        <p:nvPr/>
      </p:nvGrpSpPr>
      <p:grpSpPr>
        <a:xfrm>
          <a:off x="0" y="0"/>
          <a:ext cx="0" cy="0"/>
          <a:chOff x="0" y="0"/>
          <a:chExt cx="0" cy="0"/>
        </a:xfrm>
      </p:grpSpPr>
      <p:sp>
        <p:nvSpPr>
          <p:cNvPr id="6" name="Title 5"/>
          <p:cNvSpPr txBox="1">
            <a:spLocks/>
          </p:cNvSpPr>
          <p:nvPr userDrawn="1"/>
        </p:nvSpPr>
        <p:spPr>
          <a:xfrm>
            <a:off x="0" y="0"/>
            <a:ext cx="14630400" cy="8229600"/>
          </a:xfrm>
          <a:prstGeom prst="rect">
            <a:avLst/>
          </a:prstGeom>
          <a:solidFill>
            <a:srgbClr val="DEFBE6"/>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10" name="Content Placeholder 4"/>
          <p:cNvSpPr>
            <a:spLocks noGrp="1"/>
          </p:cNvSpPr>
          <p:nvPr>
            <p:ph sz="quarter" idx="18"/>
          </p:nvPr>
        </p:nvSpPr>
        <p:spPr>
          <a:xfrm>
            <a:off x="109728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 name="Title 1"/>
          <p:cNvSpPr>
            <a:spLocks noGrp="1"/>
          </p:cNvSpPr>
          <p:nvPr>
            <p:ph type="title" hasCustomPrompt="1"/>
          </p:nvPr>
        </p:nvSpPr>
        <p:spPr>
          <a:xfrm>
            <a:off x="457200" y="457200"/>
            <a:ext cx="2971801" cy="3429000"/>
          </a:xfrm>
        </p:spPr>
        <p:txBody>
          <a:bodyPr>
            <a:noAutofit/>
          </a:bodyPr>
          <a:lstStyle>
            <a:lvl1pPr>
              <a:defRPr sz="2800">
                <a:solidFill>
                  <a:srgbClr val="001141"/>
                </a:solidFill>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36576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9" name="Content Placeholder 7"/>
          <p:cNvSpPr>
            <a:spLocks noGrp="1"/>
          </p:cNvSpPr>
          <p:nvPr>
            <p:ph sz="quarter" idx="15"/>
          </p:nvPr>
        </p:nvSpPr>
        <p:spPr>
          <a:xfrm>
            <a:off x="73152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cxnSp>
        <p:nvCxnSpPr>
          <p:cNvPr id="5" name="Straight Connector 4">
            <a:extLst>
              <a:ext uri="{FF2B5EF4-FFF2-40B4-BE49-F238E27FC236}">
                <a16:creationId xmlns:a16="http://schemas.microsoft.com/office/drawing/2014/main" id="{5308E30A-FCE5-019B-DEB5-F6D15B5FC6CD}"/>
              </a:ext>
            </a:extLst>
          </p:cNvPr>
          <p:cNvCxnSpPr/>
          <p:nvPr userDrawn="1"/>
        </p:nvCxnSpPr>
        <p:spPr bwMode="auto">
          <a:xfrm>
            <a:off x="3657600"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914E05C-EFDC-83EE-CDCA-F9C9A0D199CF}"/>
              </a:ext>
            </a:extLst>
          </p:cNvPr>
          <p:cNvCxnSpPr/>
          <p:nvPr userDrawn="1"/>
        </p:nvCxnSpPr>
        <p:spPr bwMode="auto">
          <a:xfrm>
            <a:off x="7315200"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A63BE46-6247-F822-4731-6DE3D1C69456}"/>
              </a:ext>
            </a:extLst>
          </p:cNvPr>
          <p:cNvCxnSpPr/>
          <p:nvPr userDrawn="1"/>
        </p:nvCxnSpPr>
        <p:spPr bwMode="auto">
          <a:xfrm>
            <a:off x="10972800"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ABCC3D9-5EBD-F122-62CD-FEAA5A6F53E6}"/>
              </a:ext>
            </a:extLst>
          </p:cNvPr>
          <p:cNvCxnSpPr/>
          <p:nvPr userDrawn="1"/>
        </p:nvCxnSpPr>
        <p:spPr bwMode="auto">
          <a:xfrm>
            <a:off x="7315199"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04F96EF-E60D-F38E-B6E4-38D9CDA15291}"/>
              </a:ext>
            </a:extLst>
          </p:cNvPr>
          <p:cNvCxnSpPr/>
          <p:nvPr userDrawn="1"/>
        </p:nvCxnSpPr>
        <p:spPr bwMode="auto">
          <a:xfrm>
            <a:off x="109728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1A11B0-F3CF-AA43-9BB4-AEF79B6A0675}"/>
              </a:ext>
            </a:extLst>
          </p:cNvPr>
          <p:cNvCxnSpPr/>
          <p:nvPr userDrawn="1"/>
        </p:nvCxnSpPr>
        <p:spPr bwMode="auto">
          <a:xfrm>
            <a:off x="36576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09AED25-D6FE-2A3E-C452-4F32D0A9F4D2}"/>
              </a:ext>
            </a:extLst>
          </p:cNvPr>
          <p:cNvSpPr txBox="1"/>
          <p:nvPr userDrawn="1"/>
        </p:nvSpPr>
        <p:spPr>
          <a:xfrm>
            <a:off x="457200" y="4572000"/>
            <a:ext cx="2286000" cy="1219200"/>
          </a:xfrm>
          <a:prstGeom prst="rect">
            <a:avLst/>
          </a:prstGeom>
          <a:noFill/>
        </p:spPr>
        <p:txBody>
          <a:bodyPr wrap="squar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26" name="Text Placeholder 3">
            <a:extLst>
              <a:ext uri="{FF2B5EF4-FFF2-40B4-BE49-F238E27FC236}">
                <a16:creationId xmlns:a16="http://schemas.microsoft.com/office/drawing/2014/main" id="{CE1E8A20-C8D2-76A2-B504-EFCFC9471642}"/>
              </a:ext>
            </a:extLst>
          </p:cNvPr>
          <p:cNvSpPr>
            <a:spLocks noGrp="1"/>
          </p:cNvSpPr>
          <p:nvPr>
            <p:ph type="body" sz="half" idx="2"/>
          </p:nvPr>
        </p:nvSpPr>
        <p:spPr>
          <a:xfrm>
            <a:off x="457201" y="4114799"/>
            <a:ext cx="2971800" cy="2926397"/>
          </a:xfrm>
        </p:spPr>
        <p:txBody>
          <a:bodyPr lIns="0" tIns="0" rIns="0" bIns="0"/>
          <a:lstStyle>
            <a:lvl1pPr marL="0" indent="0">
              <a:buNone/>
              <a:defRPr sz="20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7">
            <a:extLst>
              <a:ext uri="{FF2B5EF4-FFF2-40B4-BE49-F238E27FC236}">
                <a16:creationId xmlns:a16="http://schemas.microsoft.com/office/drawing/2014/main" id="{59C200C3-CDC3-6BEB-BD50-22DABF021245}"/>
              </a:ext>
            </a:extLst>
          </p:cNvPr>
          <p:cNvSpPr>
            <a:spLocks noGrp="1"/>
          </p:cNvSpPr>
          <p:nvPr>
            <p:ph type="body" sz="quarter" idx="22"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7995869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5] 9 small boxes">
    <p:spTree>
      <p:nvGrpSpPr>
        <p:cNvPr id="1" name=""/>
        <p:cNvGrpSpPr/>
        <p:nvPr/>
      </p:nvGrpSpPr>
      <p:grpSpPr>
        <a:xfrm>
          <a:off x="0" y="0"/>
          <a:ext cx="0" cy="0"/>
          <a:chOff x="0" y="0"/>
          <a:chExt cx="0" cy="0"/>
        </a:xfrm>
      </p:grpSpPr>
      <p:sp>
        <p:nvSpPr>
          <p:cNvPr id="6" name="Title 5"/>
          <p:cNvSpPr txBox="1">
            <a:spLocks/>
          </p:cNvSpPr>
          <p:nvPr userDrawn="1"/>
        </p:nvSpPr>
        <p:spPr>
          <a:xfrm>
            <a:off x="0" y="0"/>
            <a:ext cx="14630400" cy="8229600"/>
          </a:xfrm>
          <a:prstGeom prst="rect">
            <a:avLst/>
          </a:prstGeom>
          <a:solidFill>
            <a:srgbClr val="E5F6FF"/>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10" name="Content Placeholder 4"/>
          <p:cNvSpPr>
            <a:spLocks noGrp="1"/>
          </p:cNvSpPr>
          <p:nvPr>
            <p:ph sz="quarter" idx="18"/>
          </p:nvPr>
        </p:nvSpPr>
        <p:spPr>
          <a:xfrm>
            <a:off x="109728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 name="Title 1"/>
          <p:cNvSpPr>
            <a:spLocks noGrp="1"/>
          </p:cNvSpPr>
          <p:nvPr>
            <p:ph type="title" hasCustomPrompt="1"/>
          </p:nvPr>
        </p:nvSpPr>
        <p:spPr>
          <a:xfrm>
            <a:off x="457200" y="457200"/>
            <a:ext cx="6629401" cy="1326195"/>
          </a:xfrm>
        </p:spPr>
        <p:txBody>
          <a:bodyPr>
            <a:noAutofit/>
          </a:bodyPr>
          <a:lstStyle>
            <a:lvl1pPr>
              <a:defRPr sz="2800">
                <a:solidFill>
                  <a:srgbClr val="001141"/>
                </a:solidFill>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36576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9" name="Content Placeholder 7"/>
          <p:cNvSpPr>
            <a:spLocks noGrp="1"/>
          </p:cNvSpPr>
          <p:nvPr>
            <p:ph sz="quarter" idx="15"/>
          </p:nvPr>
        </p:nvSpPr>
        <p:spPr>
          <a:xfrm>
            <a:off x="73152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109728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1" name="Content Placeholder 7"/>
          <p:cNvSpPr>
            <a:spLocks noGrp="1"/>
          </p:cNvSpPr>
          <p:nvPr>
            <p:ph sz="quarter" idx="20"/>
          </p:nvPr>
        </p:nvSpPr>
        <p:spPr>
          <a:xfrm>
            <a:off x="73152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cxnSp>
        <p:nvCxnSpPr>
          <p:cNvPr id="5" name="Straight Connector 4">
            <a:extLst>
              <a:ext uri="{FF2B5EF4-FFF2-40B4-BE49-F238E27FC236}">
                <a16:creationId xmlns:a16="http://schemas.microsoft.com/office/drawing/2014/main" id="{5308E30A-FCE5-019B-DEB5-F6D15B5FC6CD}"/>
              </a:ext>
            </a:extLst>
          </p:cNvPr>
          <p:cNvCxnSpPr/>
          <p:nvPr userDrawn="1"/>
        </p:nvCxnSpPr>
        <p:spPr bwMode="auto">
          <a:xfrm>
            <a:off x="3657600"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914E05C-EFDC-83EE-CDCA-F9C9A0D199CF}"/>
              </a:ext>
            </a:extLst>
          </p:cNvPr>
          <p:cNvCxnSpPr/>
          <p:nvPr userDrawn="1"/>
        </p:nvCxnSpPr>
        <p:spPr bwMode="auto">
          <a:xfrm>
            <a:off x="7315200"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A63BE46-6247-F822-4731-6DE3D1C69456}"/>
              </a:ext>
            </a:extLst>
          </p:cNvPr>
          <p:cNvCxnSpPr/>
          <p:nvPr userDrawn="1"/>
        </p:nvCxnSpPr>
        <p:spPr bwMode="auto">
          <a:xfrm>
            <a:off x="10972800"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ABCC3D9-5EBD-F122-62CD-FEAA5A6F53E6}"/>
              </a:ext>
            </a:extLst>
          </p:cNvPr>
          <p:cNvCxnSpPr/>
          <p:nvPr userDrawn="1"/>
        </p:nvCxnSpPr>
        <p:spPr bwMode="auto">
          <a:xfrm>
            <a:off x="7315199"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04F96EF-E60D-F38E-B6E4-38D9CDA15291}"/>
              </a:ext>
            </a:extLst>
          </p:cNvPr>
          <p:cNvCxnSpPr/>
          <p:nvPr userDrawn="1"/>
        </p:nvCxnSpPr>
        <p:spPr bwMode="auto">
          <a:xfrm>
            <a:off x="109728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1A11B0-F3CF-AA43-9BB4-AEF79B6A0675}"/>
              </a:ext>
            </a:extLst>
          </p:cNvPr>
          <p:cNvCxnSpPr/>
          <p:nvPr userDrawn="1"/>
        </p:nvCxnSpPr>
        <p:spPr bwMode="auto">
          <a:xfrm>
            <a:off x="36576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09AED25-D6FE-2A3E-C452-4F32D0A9F4D2}"/>
              </a:ext>
            </a:extLst>
          </p:cNvPr>
          <p:cNvSpPr txBox="1"/>
          <p:nvPr userDrawn="1"/>
        </p:nvSpPr>
        <p:spPr>
          <a:xfrm>
            <a:off x="457200" y="4572000"/>
            <a:ext cx="2286000" cy="1219200"/>
          </a:xfrm>
          <a:prstGeom prst="rect">
            <a:avLst/>
          </a:prstGeom>
          <a:noFill/>
        </p:spPr>
        <p:txBody>
          <a:bodyPr wrap="squar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26" name="Text Placeholder 3">
            <a:extLst>
              <a:ext uri="{FF2B5EF4-FFF2-40B4-BE49-F238E27FC236}">
                <a16:creationId xmlns:a16="http://schemas.microsoft.com/office/drawing/2014/main" id="{CE1E8A20-C8D2-76A2-B504-EFCFC9471642}"/>
              </a:ext>
            </a:extLst>
          </p:cNvPr>
          <p:cNvSpPr>
            <a:spLocks noGrp="1"/>
          </p:cNvSpPr>
          <p:nvPr>
            <p:ph type="body" sz="half" idx="2"/>
          </p:nvPr>
        </p:nvSpPr>
        <p:spPr>
          <a:xfrm>
            <a:off x="457201" y="2057401"/>
            <a:ext cx="2971800" cy="4983796"/>
          </a:xfrm>
        </p:spPr>
        <p:txBody>
          <a:bodyPr lIns="0" tIns="0" rIns="0" bIns="0"/>
          <a:lstStyle>
            <a:lvl1pPr marL="0" indent="0">
              <a:buNone/>
              <a:defRPr sz="20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Content Placeholder 13">
            <a:extLst>
              <a:ext uri="{FF2B5EF4-FFF2-40B4-BE49-F238E27FC236}">
                <a16:creationId xmlns:a16="http://schemas.microsoft.com/office/drawing/2014/main" id="{DA435784-C6E0-4E6D-683A-428BA3CE9C45}"/>
              </a:ext>
            </a:extLst>
          </p:cNvPr>
          <p:cNvSpPr>
            <a:spLocks noGrp="1"/>
          </p:cNvSpPr>
          <p:nvPr>
            <p:ph sz="quarter" idx="22"/>
          </p:nvPr>
        </p:nvSpPr>
        <p:spPr>
          <a:xfrm>
            <a:off x="3662081" y="6172199"/>
            <a:ext cx="3657600" cy="2057397"/>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5" name="Content Placeholder 13">
            <a:extLst>
              <a:ext uri="{FF2B5EF4-FFF2-40B4-BE49-F238E27FC236}">
                <a16:creationId xmlns:a16="http://schemas.microsoft.com/office/drawing/2014/main" id="{7FA03454-7049-8711-41A2-6392644568D4}"/>
              </a:ext>
            </a:extLst>
          </p:cNvPr>
          <p:cNvSpPr>
            <a:spLocks noGrp="1"/>
          </p:cNvSpPr>
          <p:nvPr>
            <p:ph sz="quarter" idx="23"/>
          </p:nvPr>
        </p:nvSpPr>
        <p:spPr>
          <a:xfrm>
            <a:off x="7315200" y="61722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7" name="Content Placeholder 13">
            <a:extLst>
              <a:ext uri="{FF2B5EF4-FFF2-40B4-BE49-F238E27FC236}">
                <a16:creationId xmlns:a16="http://schemas.microsoft.com/office/drawing/2014/main" id="{A55675DA-63F6-5360-A31E-FBCE3C2387E2}"/>
              </a:ext>
            </a:extLst>
          </p:cNvPr>
          <p:cNvSpPr>
            <a:spLocks noGrp="1"/>
          </p:cNvSpPr>
          <p:nvPr>
            <p:ph sz="quarter" idx="24"/>
          </p:nvPr>
        </p:nvSpPr>
        <p:spPr>
          <a:xfrm>
            <a:off x="10972800" y="6172201"/>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cxnSp>
        <p:nvCxnSpPr>
          <p:cNvPr id="28" name="Straight Connector 27">
            <a:extLst>
              <a:ext uri="{FF2B5EF4-FFF2-40B4-BE49-F238E27FC236}">
                <a16:creationId xmlns:a16="http://schemas.microsoft.com/office/drawing/2014/main" id="{B6DF9D18-25FF-188C-D13A-93D98DCB25EF}"/>
              </a:ext>
            </a:extLst>
          </p:cNvPr>
          <p:cNvCxnSpPr/>
          <p:nvPr userDrawn="1"/>
        </p:nvCxnSpPr>
        <p:spPr bwMode="auto">
          <a:xfrm>
            <a:off x="3657600" y="6172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B13EFE4-4F38-A6E4-094C-78CC74C8DBDF}"/>
              </a:ext>
            </a:extLst>
          </p:cNvPr>
          <p:cNvCxnSpPr/>
          <p:nvPr userDrawn="1"/>
        </p:nvCxnSpPr>
        <p:spPr bwMode="auto">
          <a:xfrm>
            <a:off x="7315200" y="6172199"/>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023CBAF-CC2A-D210-A5D4-6A045DC72208}"/>
              </a:ext>
            </a:extLst>
          </p:cNvPr>
          <p:cNvCxnSpPr/>
          <p:nvPr userDrawn="1"/>
        </p:nvCxnSpPr>
        <p:spPr bwMode="auto">
          <a:xfrm>
            <a:off x="10972800" y="6172199"/>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1" name="Text Placeholder 7">
            <a:extLst>
              <a:ext uri="{FF2B5EF4-FFF2-40B4-BE49-F238E27FC236}">
                <a16:creationId xmlns:a16="http://schemas.microsoft.com/office/drawing/2014/main" id="{9131B513-3543-BE91-B2BA-075F738460A8}"/>
              </a:ext>
            </a:extLst>
          </p:cNvPr>
          <p:cNvSpPr>
            <a:spLocks noGrp="1"/>
          </p:cNvSpPr>
          <p:nvPr>
            <p:ph type="body" sz="quarter" idx="25"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2521870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E] Copyright ">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DEAA7D-E0C5-8B2C-9C8C-170A0E9A0E3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 name="Picture Placeholder">
            <a:extLst>
              <a:ext uri="{FF2B5EF4-FFF2-40B4-BE49-F238E27FC236}">
                <a16:creationId xmlns:a16="http://schemas.microsoft.com/office/drawing/2014/main" id="{64FE5A8E-9066-3CB8-7A3E-3584CEB12275}"/>
              </a:ext>
            </a:extLst>
          </p:cNvPr>
          <p:cNvSpPr>
            <a:spLocks noGrp="1" noChangeAspect="1"/>
          </p:cNvSpPr>
          <p:nvPr>
            <p:ph type="pic" sz="quarter" idx="14"/>
          </p:nvPr>
        </p:nvSpPr>
        <p:spPr>
          <a:xfrm>
            <a:off x="457200" y="457197"/>
            <a:ext cx="6537960" cy="7358550"/>
          </a:xfrm>
        </p:spPr>
        <p:txBody>
          <a:bodyPr lIns="91440" tIns="9144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2" name="TextBox 1">
            <a:extLst>
              <a:ext uri="{FF2B5EF4-FFF2-40B4-BE49-F238E27FC236}">
                <a16:creationId xmlns:a16="http://schemas.microsoft.com/office/drawing/2014/main" id="{A98229D9-1AF3-08D7-3D84-0046542D3837}"/>
              </a:ext>
            </a:extLst>
          </p:cNvPr>
          <p:cNvSpPr txBox="1"/>
          <p:nvPr userDrawn="1"/>
        </p:nvSpPr>
        <p:spPr>
          <a:xfrm>
            <a:off x="1852551" y="106878"/>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3" name="TextBox 2">
            <a:extLst>
              <a:ext uri="{FF2B5EF4-FFF2-40B4-BE49-F238E27FC236}">
                <a16:creationId xmlns:a16="http://schemas.microsoft.com/office/drawing/2014/main" id="{E5FE6B54-7A45-65B1-D8EE-046891954E5B}"/>
              </a:ext>
            </a:extLst>
          </p:cNvPr>
          <p:cNvSpPr txBox="1"/>
          <p:nvPr userDrawn="1"/>
        </p:nvSpPr>
        <p:spPr>
          <a:xfrm>
            <a:off x="1816925" y="296883"/>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7" name="TextBox 6">
            <a:extLst>
              <a:ext uri="{FF2B5EF4-FFF2-40B4-BE49-F238E27FC236}">
                <a16:creationId xmlns:a16="http://schemas.microsoft.com/office/drawing/2014/main" id="{5593F494-214E-EBD1-C0C3-8E5189EAFAFD}"/>
              </a:ext>
            </a:extLst>
          </p:cNvPr>
          <p:cNvSpPr txBox="1"/>
          <p:nvPr userDrawn="1"/>
        </p:nvSpPr>
        <p:spPr>
          <a:xfrm>
            <a:off x="9702140" y="2956956"/>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1728177494"/>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 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6277115" y="3700615"/>
            <a:ext cx="2076170" cy="828371"/>
          </a:xfrm>
          <a:prstGeom prst="rect">
            <a:avLst/>
          </a:prstGeom>
        </p:spPr>
      </p:pic>
    </p:spTree>
    <p:extLst>
      <p:ext uri="{BB962C8B-B14F-4D97-AF65-F5344CB8AC3E}">
        <p14:creationId xmlns:p14="http://schemas.microsoft.com/office/powerpoint/2010/main" val="21325720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1] 1/4 : 3/4">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10" name="Content Placeholder 2"/>
          <p:cNvSpPr>
            <a:spLocks noGrp="1"/>
          </p:cNvSpPr>
          <p:nvPr>
            <p:ph idx="12"/>
          </p:nvPr>
        </p:nvSpPr>
        <p:spPr>
          <a:xfrm>
            <a:off x="3886199" y="2057401"/>
            <a:ext cx="10286999"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7" name="Text Placeholder 13">
            <a:extLst>
              <a:ext uri="{FF2B5EF4-FFF2-40B4-BE49-F238E27FC236}">
                <a16:creationId xmlns:a16="http://schemas.microsoft.com/office/drawing/2014/main" id="{F43B2228-E44B-174E-ACE3-83C7FA1232D0}"/>
              </a:ext>
            </a:extLst>
          </p:cNvPr>
          <p:cNvSpPr>
            <a:spLocks noGrp="1"/>
          </p:cNvSpPr>
          <p:nvPr>
            <p:ph type="body" sz="quarter" idx="15"/>
          </p:nvPr>
        </p:nvSpPr>
        <p:spPr>
          <a:xfrm>
            <a:off x="457201" y="7315200"/>
            <a:ext cx="2971796"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20F25A9B-A1BE-A642-B57F-BF7F96FFE7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 name="Text Placeholder 7">
            <a:extLst>
              <a:ext uri="{FF2B5EF4-FFF2-40B4-BE49-F238E27FC236}">
                <a16:creationId xmlns:a16="http://schemas.microsoft.com/office/drawing/2014/main" id="{4C646A38-6A99-96E9-3048-36F367A1A9B4}"/>
              </a:ext>
            </a:extLst>
          </p:cNvPr>
          <p:cNvSpPr>
            <a:spLocks noGrp="1"/>
          </p:cNvSpPr>
          <p:nvPr>
            <p:ph type="body" sz="quarter" idx="16" hasCustomPrompt="1"/>
          </p:nvPr>
        </p:nvSpPr>
        <p:spPr>
          <a:xfrm>
            <a:off x="457200" y="182880"/>
            <a:ext cx="2971796"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039601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2] 1/4 : 3/4 full ">
    <p:spTree>
      <p:nvGrpSpPr>
        <p:cNvPr id="1" name=""/>
        <p:cNvGrpSpPr/>
        <p:nvPr/>
      </p:nvGrpSpPr>
      <p:grpSpPr>
        <a:xfrm>
          <a:off x="0" y="0"/>
          <a:ext cx="0" cy="0"/>
          <a:chOff x="0" y="0"/>
          <a:chExt cx="0" cy="0"/>
        </a:xfrm>
      </p:grpSpPr>
      <p:sp>
        <p:nvSpPr>
          <p:cNvPr id="2" name="Title"/>
          <p:cNvSpPr>
            <a:spLocks noGrp="1"/>
          </p:cNvSpPr>
          <p:nvPr>
            <p:ph type="title"/>
          </p:nvPr>
        </p:nvSpPr>
        <p:spPr>
          <a:xfrm>
            <a:off x="457201" y="457200"/>
            <a:ext cx="2940710" cy="1287475"/>
          </a:xfrm>
        </p:spPr>
        <p:txBody>
          <a:bodyPr/>
          <a:lstStyle>
            <a:lvl1pPr>
              <a:lnSpc>
                <a:spcPct val="100000"/>
              </a:lnSpc>
              <a:defRPr sz="2400">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457200" y="2057399"/>
            <a:ext cx="2971800" cy="52578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657600" y="0"/>
            <a:ext cx="10972800" cy="8229600"/>
          </a:xfrm>
        </p:spPr>
        <p:txBody>
          <a:bodyPr lIns="228600" tIns="2057400" rIns="4572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3">
            <a:extLst>
              <a:ext uri="{FF2B5EF4-FFF2-40B4-BE49-F238E27FC236}">
                <a16:creationId xmlns:a16="http://schemas.microsoft.com/office/drawing/2014/main" id="{D6CAAF14-776C-FC4F-8C7B-A7AE358A964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128074AF-1709-0929-491C-6396CCC8E51C}"/>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9616297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3] 1/4 :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629400" cy="1371600"/>
          </a:xfrm>
        </p:spPr>
        <p:txBody>
          <a:bodyPr/>
          <a:lstStyle>
            <a:lvl1pPr>
              <a:defRPr sz="3200">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457200" y="2057400"/>
            <a:ext cx="2971800" cy="5486400"/>
          </a:xfrm>
        </p:spPr>
        <p:txBody>
          <a:bodyPr lIns="0" tIns="182880"/>
          <a:lstStyle>
            <a:lvl1pPr>
              <a:defRPr sz="16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a:t>Click to edit Master text styles</a:t>
            </a:r>
          </a:p>
        </p:txBody>
      </p:sp>
      <p:sp>
        <p:nvSpPr>
          <p:cNvPr id="12" name="Content Placeholder 3"/>
          <p:cNvSpPr>
            <a:spLocks noGrp="1"/>
          </p:cNvSpPr>
          <p:nvPr>
            <p:ph sz="quarter" idx="19"/>
          </p:nvPr>
        </p:nvSpPr>
        <p:spPr>
          <a:xfrm>
            <a:off x="3886201" y="2057400"/>
            <a:ext cx="10287000" cy="5486400"/>
          </a:xfrm>
          <a:noFill/>
          <a:ln>
            <a:noFill/>
          </a:ln>
        </p:spPr>
        <p:txBody>
          <a:bodyPr lIns="0" tIns="182880" rIns="228600" bIns="228600"/>
          <a:lstStyle>
            <a:lvl1pPr>
              <a:defRPr sz="1600" b="0" i="0">
                <a:solidFill>
                  <a:schemeClr val="tx1"/>
                </a:solidFill>
                <a:latin typeface="IBM Plex Sans Light" panose="020B0403050203000203" pitchFamily="34" charset="0"/>
              </a:defRPr>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724407BF-0571-C04D-9A3F-D62B514C88B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7" name="Text Placeholder 7">
            <a:extLst>
              <a:ext uri="{FF2B5EF4-FFF2-40B4-BE49-F238E27FC236}">
                <a16:creationId xmlns:a16="http://schemas.microsoft.com/office/drawing/2014/main" id="{A5A7A515-3713-F585-8C03-D105F6C98285}"/>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51631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 Divider ">
    <p:bg>
      <p:bgPr>
        <a:solidFill>
          <a:schemeClr val="bg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 </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400" cy="5486401"/>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3" name="TextBox 2">
            <a:extLst>
              <a:ext uri="{FF2B5EF4-FFF2-40B4-BE49-F238E27FC236}">
                <a16:creationId xmlns:a16="http://schemas.microsoft.com/office/drawing/2014/main" id="{4F658013-2014-033B-DFF7-77A414D7721C}"/>
              </a:ext>
            </a:extLst>
          </p:cNvPr>
          <p:cNvSpPr txBox="1"/>
          <p:nvPr userDrawn="1"/>
        </p:nvSpPr>
        <p:spPr>
          <a:xfrm>
            <a:off x="2260600" y="8061325"/>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23405649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4] 1/4 : 3/4 ">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457200"/>
            <a:ext cx="10287001" cy="1143000"/>
          </a:xfrm>
        </p:spPr>
        <p:txBody>
          <a:bodyPr>
            <a:noAutofit/>
          </a:bodyPr>
          <a:lstStyle>
            <a:lvl1pPr>
              <a:defRPr sz="3200">
                <a:solidFill>
                  <a:schemeClr val="tx1"/>
                </a:solidFill>
              </a:defRPr>
            </a:lvl1pPr>
          </a:lstStyle>
          <a:p>
            <a:r>
              <a:rPr lang="en-US" dirty="0"/>
              <a:t>Click to edit Master title style</a:t>
            </a:r>
            <a:br>
              <a:rPr lang="en-US" dirty="0"/>
            </a:br>
            <a:endParaRPr lang="en-US" dirty="0"/>
          </a:p>
        </p:txBody>
      </p:sp>
      <p:sp>
        <p:nvSpPr>
          <p:cNvPr id="20" name="Content Placeholder 2"/>
          <p:cNvSpPr>
            <a:spLocks noGrp="1"/>
          </p:cNvSpPr>
          <p:nvPr>
            <p:ph idx="12"/>
          </p:nvPr>
        </p:nvSpPr>
        <p:spPr>
          <a:xfrm>
            <a:off x="3886200" y="2057401"/>
            <a:ext cx="10287000" cy="54864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3"/>
          <p:cNvSpPr>
            <a:spLocks noGrp="1"/>
          </p:cNvSpPr>
          <p:nvPr>
            <p:ph type="body" sz="quarter" idx="14" hasCustomPrompt="1"/>
          </p:nvPr>
        </p:nvSpPr>
        <p:spPr>
          <a:xfrm>
            <a:off x="457200" y="7342632"/>
            <a:ext cx="2971796"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5" name="Text Placeholder 7">
            <a:extLst>
              <a:ext uri="{FF2B5EF4-FFF2-40B4-BE49-F238E27FC236}">
                <a16:creationId xmlns:a16="http://schemas.microsoft.com/office/drawing/2014/main" id="{14FC4D8D-97B6-45AA-E29A-913778D6236E}"/>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6" name="Text Placeholder">
            <a:extLst>
              <a:ext uri="{FF2B5EF4-FFF2-40B4-BE49-F238E27FC236}">
                <a16:creationId xmlns:a16="http://schemas.microsoft.com/office/drawing/2014/main" id="{24119047-6482-C786-58C5-EB35F1D8D341}"/>
              </a:ext>
            </a:extLst>
          </p:cNvPr>
          <p:cNvSpPr>
            <a:spLocks noGrp="1"/>
          </p:cNvSpPr>
          <p:nvPr>
            <p:ph type="body" sz="quarter" idx="13"/>
          </p:nvPr>
        </p:nvSpPr>
        <p:spPr>
          <a:xfrm>
            <a:off x="457200" y="2057400"/>
            <a:ext cx="2971800" cy="5486400"/>
          </a:xfrm>
        </p:spPr>
        <p:txBody>
          <a:bodyPr lIns="0" t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17058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5] 1/4 : 3/4 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2057399"/>
            <a:ext cx="2940710" cy="548639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886200" y="457199"/>
            <a:ext cx="10287000" cy="7086600"/>
          </a:xfrm>
        </p:spPr>
        <p:txBody>
          <a:bodyPr lIns="0" tIns="0" rIns="91440" bIns="91440" anchor="ctr"/>
          <a:lstStyle>
            <a:lvl1pPr algn="ctr">
              <a:defRPr sz="1200">
                <a:solidFill>
                  <a:srgbClr val="A8A8A8"/>
                </a:solidFill>
              </a:defRPr>
            </a:lvl1pPr>
          </a:lstStyle>
          <a:p>
            <a:endParaRPr lang="en-US" dirty="0"/>
          </a:p>
          <a:p>
            <a:endParaRPr lang="en-US" dirty="0"/>
          </a:p>
          <a:p>
            <a:endParaRPr lang="en-US" dirty="0"/>
          </a:p>
          <a:p>
            <a:r>
              <a:rPr lang="en-US" dirty="0"/>
              <a:t>Click icon to add a table.</a:t>
            </a:r>
            <a:br>
              <a:rPr lang="en-US" dirty="0"/>
            </a:br>
            <a:r>
              <a:rPr lang="en-US" dirty="0"/>
              <a:t>This will result in a Microsoft default table.</a:t>
            </a:r>
            <a:br>
              <a:rPr lang="en-US" dirty="0"/>
            </a:br>
            <a:r>
              <a:rPr lang="en-US" dirty="0"/>
              <a:t>Alternatively, you can choose a table from the Best Practices deck</a:t>
            </a:r>
          </a:p>
        </p:txBody>
      </p:sp>
      <p:sp>
        <p:nvSpPr>
          <p:cNvPr id="8" name="Title">
            <a:extLst>
              <a:ext uri="{FF2B5EF4-FFF2-40B4-BE49-F238E27FC236}">
                <a16:creationId xmlns:a16="http://schemas.microsoft.com/office/drawing/2014/main" id="{6527F677-5D33-4040-AABF-918B61C806CC}"/>
              </a:ext>
            </a:extLst>
          </p:cNvPr>
          <p:cNvSpPr>
            <a:spLocks noGrp="1"/>
          </p:cNvSpPr>
          <p:nvPr>
            <p:ph type="title"/>
          </p:nvPr>
        </p:nvSpPr>
        <p:spPr>
          <a:xfrm>
            <a:off x="457201" y="457200"/>
            <a:ext cx="2940710" cy="1371600"/>
          </a:xfrm>
        </p:spPr>
        <p:txBody>
          <a:bodyPr/>
          <a:lstStyle>
            <a:lvl1pPr>
              <a:defRPr sz="2800">
                <a:solidFill>
                  <a:schemeClr val="tx1"/>
                </a:solidFill>
              </a:defRPr>
            </a:lvl1pPr>
          </a:lstStyle>
          <a:p>
            <a:r>
              <a:rPr lang="en-US"/>
              <a:t>Click to edit Master title style</a:t>
            </a:r>
            <a:endParaRPr lang="en-US" dirty="0"/>
          </a:p>
        </p:txBody>
      </p:sp>
      <p:sp>
        <p:nvSpPr>
          <p:cNvPr id="5" name="Text Placeholder 13">
            <a:extLst>
              <a:ext uri="{FF2B5EF4-FFF2-40B4-BE49-F238E27FC236}">
                <a16:creationId xmlns:a16="http://schemas.microsoft.com/office/drawing/2014/main" id="{80EABE29-6942-D641-9F42-89B444AF7239}"/>
              </a:ext>
            </a:extLst>
          </p:cNvPr>
          <p:cNvSpPr>
            <a:spLocks noGrp="1"/>
          </p:cNvSpPr>
          <p:nvPr>
            <p:ph type="body" sz="quarter" idx="15"/>
          </p:nvPr>
        </p:nvSpPr>
        <p:spPr>
          <a:xfrm>
            <a:off x="457201" y="7315201"/>
            <a:ext cx="294071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2" name="Text Placeholder 7">
            <a:extLst>
              <a:ext uri="{FF2B5EF4-FFF2-40B4-BE49-F238E27FC236}">
                <a16:creationId xmlns:a16="http://schemas.microsoft.com/office/drawing/2014/main" id="{F5446133-653F-2F9D-1942-37FE5C2AA320}"/>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257589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1] hd_txt">
    <p:bg>
      <p:bgPr>
        <a:solidFill>
          <a:srgbClr val="E5F6FF"/>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6600" b="0" i="0">
                <a:solidFill>
                  <a:schemeClr val="tx1"/>
                </a:solidFill>
                <a:latin typeface="IBM Plex Sans ExtLt" panose="020B0303050203000203" pitchFamily="34" charset="0"/>
              </a:defRPr>
            </a:lvl1pPr>
          </a:lstStyle>
          <a:p>
            <a:r>
              <a:rPr lang="en-US"/>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1"/>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F17F64D-D525-7147-A9DE-275830DA931B}"/>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1681CE72-CA90-9BA3-ECE1-08BD98823050}"/>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2320336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2] hd_txt_tx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rgbClr val="E0E0E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0" y="1874520"/>
            <a:ext cx="6583680" cy="1685543"/>
          </a:xfrm>
        </p:spPr>
        <p:txBody>
          <a:bodyPr>
            <a:noAutofit/>
          </a:bodyPr>
          <a:lstStyle>
            <a:lvl1pPr>
              <a:lnSpc>
                <a:spcPct val="100000"/>
              </a:lnSpc>
              <a:defRPr sz="5400" b="0" i="0">
                <a:latin typeface="IBM Plex Sans ExtLt" panose="020B0303050203000203" pitchFamily="34" charset="0"/>
              </a:defRPr>
            </a:lvl1pPr>
          </a:lstStyle>
          <a:p>
            <a:r>
              <a:rPr lang="en-US" dirty="0"/>
              <a:t>Click to edit Master title style</a:t>
            </a:r>
          </a:p>
        </p:txBody>
      </p:sp>
      <p:sp>
        <p:nvSpPr>
          <p:cNvPr id="3" name="Content Placeholder 2"/>
          <p:cNvSpPr>
            <a:spLocks noGrp="1"/>
          </p:cNvSpPr>
          <p:nvPr>
            <p:ph idx="1"/>
          </p:nvPr>
        </p:nvSpPr>
        <p:spPr>
          <a:xfrm>
            <a:off x="7772400" y="2057400"/>
            <a:ext cx="6399647" cy="5486400"/>
          </a:xfrm>
          <a:prstGeom prst="rect">
            <a:avLst/>
          </a:prstGeom>
        </p:spPr>
        <p:txBody>
          <a:bodyPr tIns="0">
            <a:noAutofit/>
          </a:bodyPr>
          <a:lstStyle>
            <a:lvl1pPr>
              <a:lnSpc>
                <a:spcPct val="110000"/>
              </a:lnSpc>
              <a:defRPr sz="1800">
                <a:solidFill>
                  <a:schemeClr val="tx1"/>
                </a:solidFill>
              </a:defRPr>
            </a:lvl1pPr>
            <a:lvl2pPr>
              <a:lnSpc>
                <a:spcPct val="110000"/>
              </a:lnSpc>
              <a:defRPr sz="1800">
                <a:solidFill>
                  <a:schemeClr val="tx1"/>
                </a:solidFill>
              </a:defRPr>
            </a:lvl2pPr>
            <a:lvl3pPr>
              <a:lnSpc>
                <a:spcPct val="110000"/>
              </a:lnSpc>
              <a:defRPr sz="1800">
                <a:solidFill>
                  <a:schemeClr val="tx1"/>
                </a:solidFill>
              </a:defRPr>
            </a:lvl3pPr>
            <a:lvl4pPr>
              <a:lnSpc>
                <a:spcPct val="110000"/>
              </a:lnSpc>
              <a:defRPr sz="1800">
                <a:solidFill>
                  <a:schemeClr val="tx1"/>
                </a:solidFill>
              </a:defRPr>
            </a:lvl4pPr>
            <a:lvl5pPr>
              <a:lnSpc>
                <a:spcPct val="110000"/>
              </a:lnSpc>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a:extLst>
              <a:ext uri="{FF2B5EF4-FFF2-40B4-BE49-F238E27FC236}">
                <a16:creationId xmlns:a16="http://schemas.microsoft.com/office/drawing/2014/main" id="{7A7E9543-BFF8-2C46-992A-3D54CB01327B}"/>
              </a:ext>
            </a:extLst>
          </p:cNvPr>
          <p:cNvSpPr>
            <a:spLocks noGrp="1"/>
          </p:cNvSpPr>
          <p:nvPr>
            <p:ph type="body" sz="quarter" idx="15"/>
          </p:nvPr>
        </p:nvSpPr>
        <p:spPr>
          <a:xfrm>
            <a:off x="457200" y="7315201"/>
            <a:ext cx="6583679"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A07CA555-BDE7-594A-8A2C-DF7652F7A2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 name="Text Placeholder 7">
            <a:extLst>
              <a:ext uri="{FF2B5EF4-FFF2-40B4-BE49-F238E27FC236}">
                <a16:creationId xmlns:a16="http://schemas.microsoft.com/office/drawing/2014/main" id="{5D0C2F78-4F22-8341-A520-D9ED5344CC8D}"/>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6" name="Text Placeholder">
            <a:extLst>
              <a:ext uri="{FF2B5EF4-FFF2-40B4-BE49-F238E27FC236}">
                <a16:creationId xmlns:a16="http://schemas.microsoft.com/office/drawing/2014/main" id="{2534BA28-1638-54D8-90F5-DB4C15D15E9E}"/>
              </a:ext>
            </a:extLst>
          </p:cNvPr>
          <p:cNvSpPr>
            <a:spLocks noGrp="1"/>
          </p:cNvSpPr>
          <p:nvPr>
            <p:ph type="body" sz="quarter" idx="13"/>
          </p:nvPr>
        </p:nvSpPr>
        <p:spPr>
          <a:xfrm>
            <a:off x="457200" y="4114800"/>
            <a:ext cx="6583678" cy="3200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7064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4] hd_txt ">
    <p:spTree>
      <p:nvGrpSpPr>
        <p:cNvPr id="1" name=""/>
        <p:cNvGrpSpPr/>
        <p:nvPr/>
      </p:nvGrpSpPr>
      <p:grpSpPr>
        <a:xfrm>
          <a:off x="0" y="0"/>
          <a:ext cx="0" cy="0"/>
          <a:chOff x="0" y="0"/>
          <a:chExt cx="0" cy="0"/>
        </a:xfrm>
      </p:grpSpPr>
      <p:sp>
        <p:nvSpPr>
          <p:cNvPr id="2" name="Title"/>
          <p:cNvSpPr>
            <a:spLocks noGrp="1"/>
          </p:cNvSpPr>
          <p:nvPr>
            <p:ph type="title"/>
          </p:nvPr>
        </p:nvSpPr>
        <p:spPr>
          <a:xfrm>
            <a:off x="457200" y="1920240"/>
            <a:ext cx="6627571" cy="4632960"/>
          </a:xfrm>
        </p:spPr>
        <p:txBody>
          <a:bodyPr/>
          <a:lstStyle>
            <a:lvl1pPr>
              <a:defRPr sz="4800" b="0" i="0">
                <a:solidFill>
                  <a:schemeClr val="tx1"/>
                </a:solidFill>
                <a:latin typeface="IBM Plex Sans ExtLt" panose="020B0303050203000203" pitchFamily="34" charset="0"/>
              </a:defRPr>
            </a:lvl1pPr>
          </a:lstStyle>
          <a:p>
            <a:r>
              <a:rPr lang="en-US" dirty="0"/>
              <a:t>Click to edit Master title style</a:t>
            </a:r>
          </a:p>
        </p:txBody>
      </p:sp>
      <p:sp>
        <p:nvSpPr>
          <p:cNvPr id="6" name="Text Placeholder"/>
          <p:cNvSpPr>
            <a:spLocks noGrp="1"/>
          </p:cNvSpPr>
          <p:nvPr>
            <p:ph type="body" sz="quarter" idx="12"/>
          </p:nvPr>
        </p:nvSpPr>
        <p:spPr>
          <a:xfrm>
            <a:off x="77724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3">
            <a:extLst>
              <a:ext uri="{FF2B5EF4-FFF2-40B4-BE49-F238E27FC236}">
                <a16:creationId xmlns:a16="http://schemas.microsoft.com/office/drawing/2014/main" id="{559DF287-389F-FF47-8DAD-CFD04EAFC2A0}"/>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B4059381-1960-CB96-A46E-7747CC6B5619}"/>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385785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8] hd_txt_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400800" cy="1371600"/>
          </a:xfrm>
        </p:spPr>
        <p:txBody>
          <a:bodyPr/>
          <a:lstStyle>
            <a:lvl1pPr>
              <a:defRPr sz="3200">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4572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7772398" y="457198"/>
            <a:ext cx="6400800" cy="7204175"/>
          </a:xfrm>
        </p:spPr>
        <p:txBody>
          <a:bodyPr lIns="91440" tIns="9144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5" name="Text Placeholder 13">
            <a:extLst>
              <a:ext uri="{FF2B5EF4-FFF2-40B4-BE49-F238E27FC236}">
                <a16:creationId xmlns:a16="http://schemas.microsoft.com/office/drawing/2014/main" id="{B7FBB4F8-806D-CC46-BD0A-92ADD696761A}"/>
              </a:ext>
            </a:extLst>
          </p:cNvPr>
          <p:cNvSpPr>
            <a:spLocks noGrp="1"/>
          </p:cNvSpPr>
          <p:nvPr>
            <p:ph type="body" sz="quarter" idx="15"/>
          </p:nvPr>
        </p:nvSpPr>
        <p:spPr>
          <a:xfrm>
            <a:off x="457201" y="7315200"/>
            <a:ext cx="6400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2B947428-5567-40A4-9F50-0895B8ACDC9D}"/>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3605741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10] quote">
    <p:bg>
      <p:bgPr>
        <a:solidFill>
          <a:srgbClr val="D0E2FF"/>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457200" y="457200"/>
            <a:ext cx="8900056" cy="3813048"/>
          </a:xfrm>
        </p:spPr>
        <p:txBody>
          <a:bodyPr/>
          <a:lstStyle>
            <a:lvl1pPr>
              <a:defRPr sz="3200" b="0" i="0">
                <a:solidFill>
                  <a:schemeClr val="tx1"/>
                </a:solidFill>
                <a:latin typeface="IBM Plex Serif Light" panose="02060403050406000203" pitchFamily="18" charset="77"/>
              </a:defRPr>
            </a:lvl1pPr>
          </a:lstStyle>
          <a:p>
            <a:r>
              <a:rPr lang="en-US" dirty="0"/>
              <a:t>“Click to edit Master quote style</a:t>
            </a:r>
          </a:p>
        </p:txBody>
      </p:sp>
      <p:sp>
        <p:nvSpPr>
          <p:cNvPr id="5" name="Text Placeholder 3">
            <a:extLst>
              <a:ext uri="{FF2B5EF4-FFF2-40B4-BE49-F238E27FC236}">
                <a16:creationId xmlns:a16="http://schemas.microsoft.com/office/drawing/2014/main" id="{F4A8BDB6-C460-FEF7-7B06-458E5073B689}"/>
              </a:ext>
            </a:extLst>
          </p:cNvPr>
          <p:cNvSpPr>
            <a:spLocks noGrp="1"/>
          </p:cNvSpPr>
          <p:nvPr>
            <p:ph type="body" sz="quarter" idx="14"/>
          </p:nvPr>
        </p:nvSpPr>
        <p:spPr>
          <a:xfrm>
            <a:off x="685800" y="4267200"/>
            <a:ext cx="3429000" cy="2057400"/>
          </a:xfrm>
          <a:ln w="3175">
            <a:noFill/>
          </a:ln>
        </p:spPr>
        <p:txBody>
          <a:bodyPr lIns="0" tIns="685800" rIns="228600"/>
          <a:lstStyle>
            <a:lvl1pPr>
              <a:defRPr sz="1400" b="1" i="0">
                <a:solidFill>
                  <a:schemeClr val="tx1"/>
                </a:solidFill>
                <a:latin typeface="IBM Plex Sans" panose="020B0503050203000203" pitchFamily="34" charset="0"/>
              </a:defRPr>
            </a:lvl1pPr>
            <a:lvl2pPr marL="0" indent="0">
              <a:spcBef>
                <a:spcPts val="0"/>
              </a:spcBef>
              <a:buFontTx/>
              <a:buNone/>
              <a:defRPr sz="1400">
                <a:solidFill>
                  <a:schemeClr val="tx1"/>
                </a:solidFill>
              </a:defRPr>
            </a:lvl2pPr>
            <a:lvl3pPr marL="182880" indent="0">
              <a:buFontTx/>
              <a:buNone/>
              <a:defRPr sz="1400">
                <a:solidFill>
                  <a:schemeClr val="tx1"/>
                </a:solidFill>
              </a:defRPr>
            </a:lvl3pPr>
            <a:lvl4pPr marL="365760" indent="0">
              <a:buFontTx/>
              <a:buNone/>
              <a:defRPr sz="1400">
                <a:solidFill>
                  <a:schemeClr val="tx1"/>
                </a:solidFill>
              </a:defRPr>
            </a:lvl4pPr>
            <a:lvl5pPr marL="548640" indent="0">
              <a:buFontTx/>
              <a:buNone/>
              <a:defRPr sz="1400">
                <a:solidFill>
                  <a:schemeClr val="tx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37428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1] 2 txt, 1/2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tIns="0"/>
          <a:lstStyle>
            <a:lvl1pPr>
              <a:defRPr sz="3200">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457200" y="2057400"/>
            <a:ext cx="3200400" cy="56039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7772399" y="457199"/>
            <a:ext cx="6400800" cy="7204174"/>
          </a:xfrm>
        </p:spPr>
        <p:txBody>
          <a:bodyPr lIns="228600" tIns="45720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9" name="Text Placeholder 1">
            <a:extLst>
              <a:ext uri="{FF2B5EF4-FFF2-40B4-BE49-F238E27FC236}">
                <a16:creationId xmlns:a16="http://schemas.microsoft.com/office/drawing/2014/main" id="{311AB5F3-768D-9444-8A78-4F8F91978D0D}"/>
              </a:ext>
            </a:extLst>
          </p:cNvPr>
          <p:cNvSpPr>
            <a:spLocks noGrp="1"/>
          </p:cNvSpPr>
          <p:nvPr>
            <p:ph type="body" sz="quarter" idx="16"/>
          </p:nvPr>
        </p:nvSpPr>
        <p:spPr>
          <a:xfrm>
            <a:off x="3886200" y="2057399"/>
            <a:ext cx="3200400" cy="56039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13">
            <a:extLst>
              <a:ext uri="{FF2B5EF4-FFF2-40B4-BE49-F238E27FC236}">
                <a16:creationId xmlns:a16="http://schemas.microsoft.com/office/drawing/2014/main" id="{646AAB5D-25AB-514A-A048-C9566069DCAD}"/>
              </a:ext>
            </a:extLst>
          </p:cNvPr>
          <p:cNvSpPr>
            <a:spLocks noGrp="1"/>
          </p:cNvSpPr>
          <p:nvPr>
            <p:ph type="body" sz="quarter" idx="15"/>
          </p:nvPr>
        </p:nvSpPr>
        <p:spPr>
          <a:xfrm>
            <a:off x="457201" y="7315201"/>
            <a:ext cx="32004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B4352434-845D-F62B-2474-79BC9F60D321}"/>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112450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2] hd, variable; 2 t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C008C15D-C6EE-D94C-AED9-A77F48974D34}"/>
              </a:ext>
            </a:extLst>
          </p:cNvPr>
          <p:cNvSpPr>
            <a:spLocks noGrp="1"/>
          </p:cNvSpPr>
          <p:nvPr>
            <p:ph type="title"/>
          </p:nvPr>
        </p:nvSpPr>
        <p:spPr>
          <a:xfrm>
            <a:off x="457200" y="457200"/>
            <a:ext cx="6627571" cy="1287475"/>
          </a:xfrm>
        </p:spPr>
        <p:txBody>
          <a:bodyPr/>
          <a:lstStyle>
            <a:lvl1pPr>
              <a:defRPr sz="3200">
                <a:solidFill>
                  <a:schemeClr val="tx1"/>
                </a:solidFill>
              </a:defRPr>
            </a:lvl1pPr>
          </a:lstStyle>
          <a:p>
            <a:r>
              <a:rPr lang="en-US"/>
              <a:t>Click to edit Master title style</a:t>
            </a:r>
            <a:endParaRPr lang="en-US" dirty="0"/>
          </a:p>
        </p:txBody>
      </p:sp>
      <p:sp>
        <p:nvSpPr>
          <p:cNvPr id="13" name="Content Placeholder">
            <a:extLst>
              <a:ext uri="{FF2B5EF4-FFF2-40B4-BE49-F238E27FC236}">
                <a16:creationId xmlns:a16="http://schemas.microsoft.com/office/drawing/2014/main" id="{229935DA-EE12-504A-A42D-8C8FC12B7616}"/>
              </a:ext>
            </a:extLst>
          </p:cNvPr>
          <p:cNvSpPr>
            <a:spLocks noGrp="1"/>
          </p:cNvSpPr>
          <p:nvPr>
            <p:ph sz="quarter" idx="13"/>
          </p:nvPr>
        </p:nvSpPr>
        <p:spPr>
          <a:xfrm>
            <a:off x="457199" y="2057399"/>
            <a:ext cx="6629400" cy="5486400"/>
          </a:xfrm>
        </p:spPr>
        <p:txBody>
          <a:bodyPr/>
          <a:lstStyle>
            <a:lvl1pPr>
              <a:defRPr sz="2400">
                <a:solidFill>
                  <a:schemeClr val="tx1"/>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3C1A1368-427E-E729-C688-CEA619FABAF5}"/>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4" name="Text Placeholder 1">
            <a:extLst>
              <a:ext uri="{FF2B5EF4-FFF2-40B4-BE49-F238E27FC236}">
                <a16:creationId xmlns:a16="http://schemas.microsoft.com/office/drawing/2014/main" id="{566B3B21-DCDD-6C45-C936-3B77F3E462EF}"/>
              </a:ext>
            </a:extLst>
          </p:cNvPr>
          <p:cNvSpPr>
            <a:spLocks noGrp="1"/>
          </p:cNvSpPr>
          <p:nvPr>
            <p:ph type="body" sz="quarter" idx="19"/>
          </p:nvPr>
        </p:nvSpPr>
        <p:spPr>
          <a:xfrm>
            <a:off x="7318771" y="-2"/>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a:extLst>
              <a:ext uri="{FF2B5EF4-FFF2-40B4-BE49-F238E27FC236}">
                <a16:creationId xmlns:a16="http://schemas.microsoft.com/office/drawing/2014/main" id="{1183E754-C11A-6BDF-8DEA-FD356F968A2E}"/>
              </a:ext>
            </a:extLst>
          </p:cNvPr>
          <p:cNvSpPr>
            <a:spLocks noGrp="1"/>
          </p:cNvSpPr>
          <p:nvPr>
            <p:ph type="body" sz="quarter" idx="20"/>
          </p:nvPr>
        </p:nvSpPr>
        <p:spPr>
          <a:xfrm>
            <a:off x="10983353" y="0"/>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3">
            <a:extLst>
              <a:ext uri="{FF2B5EF4-FFF2-40B4-BE49-F238E27FC236}">
                <a16:creationId xmlns:a16="http://schemas.microsoft.com/office/drawing/2014/main" id="{015801FC-5658-C5C5-786B-4628C96C49EB}"/>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Tree>
    <p:extLst>
      <p:ext uri="{BB962C8B-B14F-4D97-AF65-F5344CB8AC3E}">
        <p14:creationId xmlns:p14="http://schemas.microsoft.com/office/powerpoint/2010/main" val="29214685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3] hd, variable, image">
    <p:spTree>
      <p:nvGrpSpPr>
        <p:cNvPr id="1" name=""/>
        <p:cNvGrpSpPr/>
        <p:nvPr/>
      </p:nvGrpSpPr>
      <p:grpSpPr>
        <a:xfrm>
          <a:off x="0" y="0"/>
          <a:ext cx="0" cy="0"/>
          <a:chOff x="0" y="0"/>
          <a:chExt cx="0" cy="0"/>
        </a:xfrm>
      </p:grpSpPr>
      <p:sp>
        <p:nvSpPr>
          <p:cNvPr id="5" name="Picture Placeholder">
            <a:extLst>
              <a:ext uri="{FF2B5EF4-FFF2-40B4-BE49-F238E27FC236}">
                <a16:creationId xmlns:a16="http://schemas.microsoft.com/office/drawing/2014/main" id="{5F28EA59-742F-B6D9-8CED-75A896FCD6B7}"/>
              </a:ext>
            </a:extLst>
          </p:cNvPr>
          <p:cNvSpPr>
            <a:spLocks noGrp="1"/>
          </p:cNvSpPr>
          <p:nvPr>
            <p:ph type="pic" sz="quarter" idx="14"/>
          </p:nvPr>
        </p:nvSpPr>
        <p:spPr>
          <a:xfrm>
            <a:off x="10972800" y="0"/>
            <a:ext cx="3657600" cy="8229600"/>
          </a:xfrm>
        </p:spPr>
        <p:txBody>
          <a:bodyPr lIns="228600" tIns="457200" rIns="91440" bIns="91440"/>
          <a:lstStyle>
            <a:lvl1pPr>
              <a:defRPr>
                <a:solidFill>
                  <a:schemeClr val="tx1"/>
                </a:solidFill>
              </a:defRPr>
            </a:lvl1pPr>
          </a:lstStyle>
          <a:p>
            <a:r>
              <a:rPr lang="en-US"/>
              <a:t>Click icon to add picture</a:t>
            </a:r>
            <a:endParaRPr lang="en-US" dirty="0"/>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a:t>Click to edit Master title style</a:t>
            </a:r>
            <a:endParaRPr lang="en-US" dirty="0"/>
          </a:p>
        </p:txBody>
      </p:sp>
      <p:sp>
        <p:nvSpPr>
          <p:cNvPr id="10" name="Content Placeholder 2"/>
          <p:cNvSpPr>
            <a:spLocks noGrp="1"/>
          </p:cNvSpPr>
          <p:nvPr>
            <p:ph idx="12"/>
          </p:nvPr>
        </p:nvSpPr>
        <p:spPr>
          <a:xfrm>
            <a:off x="3886200" y="2057401"/>
            <a:ext cx="685800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pic>
        <p:nvPicPr>
          <p:cNvPr id="12" name="Picture 11">
            <a:extLst>
              <a:ext uri="{FF2B5EF4-FFF2-40B4-BE49-F238E27FC236}">
                <a16:creationId xmlns:a16="http://schemas.microsoft.com/office/drawing/2014/main" id="{4B2DC0C7-7EFF-7A43-8E46-D3FC051842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4" name="Text Placeholder 7">
            <a:extLst>
              <a:ext uri="{FF2B5EF4-FFF2-40B4-BE49-F238E27FC236}">
                <a16:creationId xmlns:a16="http://schemas.microsoft.com/office/drawing/2014/main" id="{E9EE9A20-7EDA-4948-6CE6-586683F77974}"/>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43136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 Divider ">
    <p:spTree>
      <p:nvGrpSpPr>
        <p:cNvPr id="1" name=""/>
        <p:cNvGrpSpPr/>
        <p:nvPr/>
      </p:nvGrpSpPr>
      <p:grpSpPr>
        <a:xfrm>
          <a:off x="0" y="0"/>
          <a:ext cx="0" cy="0"/>
          <a:chOff x="0" y="0"/>
          <a:chExt cx="0" cy="0"/>
        </a:xfrm>
      </p:grpSpPr>
      <p:sp>
        <p:nvSpPr>
          <p:cNvPr id="2" name="Title"/>
          <p:cNvSpPr>
            <a:spLocks noGrp="1"/>
          </p:cNvSpPr>
          <p:nvPr>
            <p:ph type="title"/>
          </p:nvPr>
        </p:nvSpPr>
        <p:spPr>
          <a:xfrm>
            <a:off x="457200" y="329184"/>
            <a:ext cx="6400800" cy="6858000"/>
          </a:xfrm>
        </p:spPr>
        <p:txBody>
          <a:bodyPr/>
          <a:lstStyle>
            <a:lvl1pPr>
              <a:defRPr sz="6600" b="0" i="0">
                <a:solidFill>
                  <a:schemeClr val="tx1"/>
                </a:solidFill>
                <a:latin typeface="IBM Plex Sans ExtLt" panose="020B0303050203000203" pitchFamily="34" charset="0"/>
              </a:defRPr>
            </a:lvl1pPr>
          </a:lstStyle>
          <a:p>
            <a:r>
              <a:rPr lang="en-GB"/>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2"/>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114800"/>
            <a:ext cx="6400800" cy="32138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F17F64D-D525-7147-A9DE-275830DA931B}"/>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4" name="Text Placeholder 7">
            <a:extLst>
              <a:ext uri="{FF2B5EF4-FFF2-40B4-BE49-F238E27FC236}">
                <a16:creationId xmlns:a16="http://schemas.microsoft.com/office/drawing/2014/main" id="{D9E4C563-0ECA-96A5-A0C0-150F0E2C411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564099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4] 3 block">
    <p:bg>
      <p:bgPr>
        <a:solidFill>
          <a:schemeClr val="bg1"/>
        </a:solidFill>
        <a:effectLst/>
      </p:bgPr>
    </p:bg>
    <p:spTree>
      <p:nvGrpSpPr>
        <p:cNvPr id="1" name=""/>
        <p:cNvGrpSpPr/>
        <p:nvPr/>
      </p:nvGrpSpPr>
      <p:grpSpPr>
        <a:xfrm>
          <a:off x="0" y="0"/>
          <a:ext cx="0" cy="0"/>
          <a:chOff x="0" y="0"/>
          <a:chExt cx="0" cy="0"/>
        </a:xfrm>
      </p:grpSpPr>
      <p:sp>
        <p:nvSpPr>
          <p:cNvPr id="3" name="Picture Placeholder">
            <a:extLst>
              <a:ext uri="{FF2B5EF4-FFF2-40B4-BE49-F238E27FC236}">
                <a16:creationId xmlns:a16="http://schemas.microsoft.com/office/drawing/2014/main" id="{4B66DA08-E4C1-28EA-F038-9955AABC7BB5}"/>
              </a:ext>
            </a:extLst>
          </p:cNvPr>
          <p:cNvSpPr>
            <a:spLocks noGrp="1"/>
          </p:cNvSpPr>
          <p:nvPr>
            <p:ph type="pic" sz="quarter" idx="19"/>
          </p:nvPr>
        </p:nvSpPr>
        <p:spPr>
          <a:xfrm>
            <a:off x="0" y="-2"/>
            <a:ext cx="7315200" cy="8229600"/>
          </a:xfrm>
        </p:spPr>
        <p:txBody>
          <a:bodyPr lIns="228600" tIns="45720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hasCustomPrompt="1"/>
          </p:nvPr>
        </p:nvSpPr>
        <p:spPr>
          <a:xfrm>
            <a:off x="457200" y="685799"/>
            <a:ext cx="6583680" cy="6629400"/>
          </a:xfrm>
        </p:spPr>
        <p:txBody>
          <a:bodyPr>
            <a:noAutofit/>
          </a:bodyPr>
          <a:lstStyle>
            <a:lvl1pPr>
              <a:defRPr b="0" i="0">
                <a:solidFill>
                  <a:schemeClr val="tx1"/>
                </a:solidFill>
                <a:latin typeface="+mj-lt"/>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4114800"/>
            <a:ext cx="7315200" cy="4114800"/>
          </a:xfrm>
          <a:prstGeom prst="rect">
            <a:avLst/>
          </a:prstGeom>
          <a:solidFill>
            <a:srgbClr val="E0E0E0"/>
          </a:solid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7315200" y="1946"/>
            <a:ext cx="7315200" cy="4114800"/>
          </a:xfrm>
          <a:prstGeom prst="rect">
            <a:avLst/>
          </a:prstGeom>
          <a:solidFill>
            <a:srgbClr val="F4F4F4"/>
          </a:solid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6" name="Text Placeholder 23"/>
          <p:cNvSpPr>
            <a:spLocks noGrp="1"/>
          </p:cNvSpPr>
          <p:nvPr>
            <p:ph type="body" sz="quarter" idx="14" hasCustomPrompt="1"/>
          </p:nvPr>
        </p:nvSpPr>
        <p:spPr>
          <a:xfrm>
            <a:off x="457200" y="7342632"/>
            <a:ext cx="6583680" cy="457200"/>
          </a:xfrm>
          <a:prstGeom prst="rect">
            <a:avLst/>
          </a:prstGeom>
        </p:spPr>
        <p:txBody>
          <a:bodyPr lIns="0" tIns="0" rIns="0" bIns="0" anchor="b"/>
          <a:lstStyle>
            <a:lvl1pPr marL="0" indent="0">
              <a:tabLst/>
              <a:defRPr sz="800" b="0" i="0">
                <a:solidFill>
                  <a:schemeClr val="tx1">
                    <a:alpha val="60000"/>
                  </a:schemeClr>
                </a:solidFill>
                <a:latin typeface="IBM Plex Sans" charset="0"/>
                <a:ea typeface="IBM Plex Sans" charset="0"/>
                <a:cs typeface="IBM Plex Sans" charset="0"/>
              </a:defRPr>
            </a:lvl1pPr>
            <a:lvl2pPr>
              <a:defRPr sz="901"/>
            </a:lvl2pPr>
            <a:lvl3pPr>
              <a:defRPr sz="901"/>
            </a:lvl3pPr>
            <a:lvl4pPr>
              <a:defRPr sz="901"/>
            </a:lvl4pPr>
            <a:lvl5pPr>
              <a:defRPr sz="901"/>
            </a:lvl5pPr>
          </a:lstStyle>
          <a:p>
            <a:pPr lvl="0"/>
            <a:r>
              <a:rPr lang="en-US" dirty="0"/>
              <a:t>Source: Edit source here</a:t>
            </a:r>
          </a:p>
        </p:txBody>
      </p:sp>
      <p:sp>
        <p:nvSpPr>
          <p:cNvPr id="4" name="Text Placeholder 7">
            <a:extLst>
              <a:ext uri="{FF2B5EF4-FFF2-40B4-BE49-F238E27FC236}">
                <a16:creationId xmlns:a16="http://schemas.microsoft.com/office/drawing/2014/main" id="{C85A5FBD-0BD7-F996-69FA-7ECF8144CCEF}"/>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8043275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5] Case study ">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E1D1B6-B23E-E34B-8F07-73F89B071A0D}"/>
              </a:ext>
            </a:extLst>
          </p:cNvPr>
          <p:cNvSpPr/>
          <p:nvPr userDrawn="1"/>
        </p:nvSpPr>
        <p:spPr>
          <a:xfrm>
            <a:off x="7315200" y="4114800"/>
            <a:ext cx="7315200" cy="41148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ECDA7A2-0B43-3340-B7E5-6E631EA7E003}"/>
              </a:ext>
            </a:extLst>
          </p:cNvPr>
          <p:cNvSpPr>
            <a:spLocks noGrp="1"/>
          </p:cNvSpPr>
          <p:nvPr>
            <p:ph type="title"/>
          </p:nvPr>
        </p:nvSpPr>
        <p:spPr>
          <a:xfrm>
            <a:off x="457200" y="685800"/>
            <a:ext cx="6629399" cy="1052514"/>
          </a:xfrm>
        </p:spPr>
        <p:txBody>
          <a:bodyPr lIns="0" tIns="0" rIns="0" bIns="0" anchor="t" anchorCtr="0">
            <a:normAutofit/>
          </a:bodyPr>
          <a:lstStyle>
            <a:lvl1pPr>
              <a:lnSpc>
                <a:spcPct val="100000"/>
              </a:lnSpc>
              <a:spcAft>
                <a:spcPts val="3400"/>
              </a:spcAft>
              <a:defRPr sz="3200" b="0" i="0">
                <a:solidFill>
                  <a:srgbClr val="001141"/>
                </a:solidFill>
                <a:latin typeface="IBM Plex Sans Light" panose="020B0403050203000203" pitchFamily="34" charset="0"/>
              </a:defRPr>
            </a:lvl1pPr>
          </a:lstStyle>
          <a:p>
            <a:r>
              <a:rPr lang="en-US"/>
              <a:t>Click to edit Master title style</a:t>
            </a:r>
            <a:endParaRPr lang="en-US" dirty="0"/>
          </a:p>
        </p:txBody>
      </p:sp>
      <p:sp>
        <p:nvSpPr>
          <p:cNvPr id="13" name="Picture Placeholder 2">
            <a:extLst>
              <a:ext uri="{FF2B5EF4-FFF2-40B4-BE49-F238E27FC236}">
                <a16:creationId xmlns:a16="http://schemas.microsoft.com/office/drawing/2014/main" id="{571C2D8E-47C0-5B43-AF70-DE863B9978DE}"/>
              </a:ext>
            </a:extLst>
          </p:cNvPr>
          <p:cNvSpPr>
            <a:spLocks noGrp="1"/>
          </p:cNvSpPr>
          <p:nvPr>
            <p:ph type="pic" idx="1" hasCustomPrompt="1"/>
          </p:nvPr>
        </p:nvSpPr>
        <p:spPr>
          <a:xfrm>
            <a:off x="7315200" y="0"/>
            <a:ext cx="7315200" cy="4114800"/>
          </a:xfrm>
        </p:spPr>
        <p:txBody>
          <a:bodyPr anchor="ctr"/>
          <a:lstStyle>
            <a:lvl1pPr marL="0" indent="0" algn="ctr">
              <a:buNone/>
              <a:defRPr sz="1200">
                <a:solidFill>
                  <a:schemeClr val="accent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br>
              <a:rPr lang="en-US" dirty="0"/>
            </a:br>
            <a:r>
              <a:rPr lang="en-US" dirty="0"/>
              <a:t>For optimal results use IBV optimized images tailored to this space https://ibm.box.com/s/sr8jov9yi3wmcj8qgp9fkbv0s75xutoa</a:t>
            </a:r>
          </a:p>
        </p:txBody>
      </p:sp>
      <p:sp>
        <p:nvSpPr>
          <p:cNvPr id="15" name="Text Placeholder 3">
            <a:extLst>
              <a:ext uri="{FF2B5EF4-FFF2-40B4-BE49-F238E27FC236}">
                <a16:creationId xmlns:a16="http://schemas.microsoft.com/office/drawing/2014/main" id="{82E1BAD2-A96A-C346-AA08-663D0B35BE95}"/>
              </a:ext>
            </a:extLst>
          </p:cNvPr>
          <p:cNvSpPr>
            <a:spLocks noGrp="1"/>
          </p:cNvSpPr>
          <p:nvPr>
            <p:ph type="body" sz="half" idx="2"/>
          </p:nvPr>
        </p:nvSpPr>
        <p:spPr>
          <a:xfrm>
            <a:off x="457200" y="2042271"/>
            <a:ext cx="6629399" cy="1828800"/>
          </a:xfrm>
        </p:spPr>
        <p:txBody>
          <a:bodyPr lIns="0" tIns="0" rIns="0" bIns="0">
            <a:normAutofit/>
          </a:bodyPr>
          <a:lstStyle>
            <a:lvl1pPr marL="0" indent="0">
              <a:lnSpc>
                <a:spcPct val="110000"/>
              </a:lnSpc>
              <a:spcBef>
                <a:spcPts val="0"/>
              </a:spcBef>
              <a:spcAft>
                <a:spcPts val="18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Text Placeholder 3">
            <a:extLst>
              <a:ext uri="{FF2B5EF4-FFF2-40B4-BE49-F238E27FC236}">
                <a16:creationId xmlns:a16="http://schemas.microsoft.com/office/drawing/2014/main" id="{F828704B-54CF-0A43-A8BD-E8C3E58C60FF}"/>
              </a:ext>
            </a:extLst>
          </p:cNvPr>
          <p:cNvSpPr>
            <a:spLocks noGrp="1"/>
          </p:cNvSpPr>
          <p:nvPr>
            <p:ph type="body" sz="half" idx="15"/>
          </p:nvPr>
        </p:nvSpPr>
        <p:spPr>
          <a:xfrm>
            <a:off x="457201" y="4389120"/>
            <a:ext cx="29718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8" name="Text Placeholder 3">
            <a:extLst>
              <a:ext uri="{FF2B5EF4-FFF2-40B4-BE49-F238E27FC236}">
                <a16:creationId xmlns:a16="http://schemas.microsoft.com/office/drawing/2014/main" id="{F24B8E37-009C-214E-85CD-D12DFA7D1DD4}"/>
              </a:ext>
            </a:extLst>
          </p:cNvPr>
          <p:cNvSpPr>
            <a:spLocks noGrp="1"/>
          </p:cNvSpPr>
          <p:nvPr>
            <p:ph type="body" sz="half" idx="16"/>
          </p:nvPr>
        </p:nvSpPr>
        <p:spPr>
          <a:xfrm>
            <a:off x="3886200" y="4389120"/>
            <a:ext cx="32004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9" name="Text Placeholder 3">
            <a:extLst>
              <a:ext uri="{FF2B5EF4-FFF2-40B4-BE49-F238E27FC236}">
                <a16:creationId xmlns:a16="http://schemas.microsoft.com/office/drawing/2014/main" id="{BF7E6EA2-91D0-9F47-B9AD-C08988A6CF81}"/>
              </a:ext>
            </a:extLst>
          </p:cNvPr>
          <p:cNvSpPr>
            <a:spLocks noGrp="1"/>
          </p:cNvSpPr>
          <p:nvPr>
            <p:ph type="body" sz="half" idx="17"/>
          </p:nvPr>
        </p:nvSpPr>
        <p:spPr>
          <a:xfrm>
            <a:off x="7548880" y="4389120"/>
            <a:ext cx="510032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0" name="Picture 9">
            <a:extLst>
              <a:ext uri="{FF2B5EF4-FFF2-40B4-BE49-F238E27FC236}">
                <a16:creationId xmlns:a16="http://schemas.microsoft.com/office/drawing/2014/main" id="{D213E3E2-DC08-3842-8101-8889C17F23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cxnSp>
        <p:nvCxnSpPr>
          <p:cNvPr id="2" name="Straight Connector 1">
            <a:extLst>
              <a:ext uri="{FF2B5EF4-FFF2-40B4-BE49-F238E27FC236}">
                <a16:creationId xmlns:a16="http://schemas.microsoft.com/office/drawing/2014/main" id="{EAAE36DE-2F42-96FB-14AA-3E05CFCC7965}"/>
              </a:ext>
            </a:extLst>
          </p:cNvPr>
          <p:cNvCxnSpPr/>
          <p:nvPr userDrawn="1"/>
        </p:nvCxnSpPr>
        <p:spPr bwMode="auto">
          <a:xfrm>
            <a:off x="457199" y="4114800"/>
            <a:ext cx="6629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Text Placeholder 7">
            <a:extLst>
              <a:ext uri="{FF2B5EF4-FFF2-40B4-BE49-F238E27FC236}">
                <a16:creationId xmlns:a16="http://schemas.microsoft.com/office/drawing/2014/main" id="{2AA5400D-1674-E19E-E0A9-8E8C2A6A13FC}"/>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728037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 IBV cover ">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772400" y="2057400"/>
            <a:ext cx="6400800" cy="914400"/>
          </a:xfrm>
        </p:spPr>
        <p:txBody>
          <a:bodyPr/>
          <a:lstStyle>
            <a:lvl1pPr>
              <a:defRPr sz="4400">
                <a:solidFill>
                  <a:schemeClr val="tx1"/>
                </a:solidFill>
              </a:defRPr>
            </a:lvl1pPr>
          </a:lstStyle>
          <a:p>
            <a:r>
              <a:rPr lang="en-US" dirty="0"/>
              <a:t>Click to type report title</a:t>
            </a:r>
          </a:p>
        </p:txBody>
      </p:sp>
      <p:sp>
        <p:nvSpPr>
          <p:cNvPr id="7" name="Picture Placeholder"/>
          <p:cNvSpPr>
            <a:spLocks noGrp="1" noChangeAspect="1"/>
          </p:cNvSpPr>
          <p:nvPr>
            <p:ph type="pic" sz="quarter" idx="14" hasCustomPrompt="1"/>
          </p:nvPr>
        </p:nvSpPr>
        <p:spPr>
          <a:xfrm>
            <a:off x="457200" y="457197"/>
            <a:ext cx="6537960" cy="7358550"/>
          </a:xfrm>
        </p:spPr>
        <p:txBody>
          <a:bodyPr lIns="91440" tIns="91440" rIns="91440" bIns="91440" anchor="ctr"/>
          <a:lstStyle>
            <a:lvl1pPr algn="ctr">
              <a:defRPr sz="1200">
                <a:solidFill>
                  <a:schemeClr val="accent6"/>
                </a:solidFill>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8" name="Text Placeholder"/>
          <p:cNvSpPr>
            <a:spLocks noGrp="1"/>
          </p:cNvSpPr>
          <p:nvPr>
            <p:ph type="body" sz="quarter" idx="13" hasCustomPrompt="1"/>
          </p:nvPr>
        </p:nvSpPr>
        <p:spPr>
          <a:xfrm>
            <a:off x="7772400" y="2514600"/>
            <a:ext cx="6400800" cy="1524000"/>
          </a:xfrm>
        </p:spPr>
        <p:txBody>
          <a:bodyPr tIns="320040"/>
          <a:lstStyle>
            <a:lvl1pPr>
              <a:defRPr b="0" i="0">
                <a:solidFill>
                  <a:schemeClr val="tx1"/>
                </a:solidFill>
                <a:latin typeface="IBM Plex Sans" panose="020B05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secondary title</a:t>
            </a:r>
          </a:p>
        </p:txBody>
      </p:sp>
      <p:sp>
        <p:nvSpPr>
          <p:cNvPr id="3" name="TextBox 2">
            <a:extLst>
              <a:ext uri="{FF2B5EF4-FFF2-40B4-BE49-F238E27FC236}">
                <a16:creationId xmlns:a16="http://schemas.microsoft.com/office/drawing/2014/main" id="{49FD84D7-0727-CC41-46F5-C0B657565C23}"/>
              </a:ext>
            </a:extLst>
          </p:cNvPr>
          <p:cNvSpPr txBox="1"/>
          <p:nvPr userDrawn="1"/>
        </p:nvSpPr>
        <p:spPr>
          <a:xfrm>
            <a:off x="7772400" y="420624"/>
            <a:ext cx="3092823" cy="430887"/>
          </a:xfrm>
          <a:prstGeom prst="rect">
            <a:avLst/>
          </a:prstGeom>
          <a:noFill/>
        </p:spPr>
        <p:txBody>
          <a:bodyPr wrap="square" lIns="0" tIns="0" rIns="0" bIns="0" rtlCol="0">
            <a:spAutoFit/>
          </a:bodyPr>
          <a:lstStyle/>
          <a:p>
            <a:pPr algn="l">
              <a:spcBef>
                <a:spcPts val="1800"/>
              </a:spcBef>
            </a:pPr>
            <a:r>
              <a:rPr lang="en-US" sz="1400" dirty="0">
                <a:solidFill>
                  <a:schemeClr val="tx1"/>
                </a:solidFill>
                <a:latin typeface="+mn-lt"/>
                <a:ea typeface="IBM Plex Sans" charset="0"/>
                <a:cs typeface="IBM Plex Sans" charset="0"/>
              </a:rPr>
              <a:t>IBM </a:t>
            </a:r>
            <a:r>
              <a:rPr lang="en-US" sz="1400" dirty="0">
                <a:solidFill>
                  <a:schemeClr val="tx1"/>
                </a:solidFill>
                <a:latin typeface="IBM Plex Sans Medm" panose="020B0503050203000203" pitchFamily="34" charset="0"/>
                <a:ea typeface="IBM Plex Sans" charset="0"/>
                <a:cs typeface="IBM Plex Sans" charset="0"/>
              </a:rPr>
              <a:t>Institute for </a:t>
            </a:r>
            <a:br>
              <a:rPr lang="en-US" sz="1400" dirty="0">
                <a:solidFill>
                  <a:schemeClr val="tx1"/>
                </a:solidFill>
                <a:latin typeface="IBM Plex Sans Medm" panose="020B0503050203000203" pitchFamily="34" charset="0"/>
                <a:ea typeface="IBM Plex Sans" charset="0"/>
                <a:cs typeface="IBM Plex Sans" charset="0"/>
              </a:rPr>
            </a:br>
            <a:r>
              <a:rPr lang="en-US" sz="1400" dirty="0">
                <a:solidFill>
                  <a:schemeClr val="tx1"/>
                </a:solidFill>
                <a:latin typeface="IBM Plex Sans Medm" panose="020B0503050203000203" pitchFamily="34" charset="0"/>
                <a:ea typeface="IBM Plex Sans" charset="0"/>
                <a:cs typeface="IBM Plex Sans" charset="0"/>
              </a:rPr>
              <a:t>Business Value</a:t>
            </a:r>
          </a:p>
        </p:txBody>
      </p:sp>
      <p:pic>
        <p:nvPicPr>
          <p:cNvPr id="4" name="Picture 3">
            <a:extLst>
              <a:ext uri="{FF2B5EF4-FFF2-40B4-BE49-F238E27FC236}">
                <a16:creationId xmlns:a16="http://schemas.microsoft.com/office/drawing/2014/main" id="{83CDCBDE-3107-4303-9E28-1DC46888B3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400" y="7498080"/>
            <a:ext cx="837851" cy="338328"/>
          </a:xfrm>
          <a:prstGeom prst="rect">
            <a:avLst/>
          </a:prstGeom>
        </p:spPr>
      </p:pic>
    </p:spTree>
    <p:extLst>
      <p:ext uri="{BB962C8B-B14F-4D97-AF65-F5344CB8AC3E}">
        <p14:creationId xmlns:p14="http://schemas.microsoft.com/office/powerpoint/2010/main" val="20041349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 IBM cover">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7D9F6AB-3550-C963-1A89-285914A781BA}"/>
              </a:ext>
            </a:extLst>
          </p:cNvPr>
          <p:cNvSpPr txBox="1"/>
          <p:nvPr userDrawn="1"/>
        </p:nvSpPr>
        <p:spPr>
          <a:xfrm>
            <a:off x="457200" y="7626096"/>
            <a:ext cx="3550023" cy="430887"/>
          </a:xfrm>
          <a:prstGeom prst="rect">
            <a:avLst/>
          </a:prstGeom>
          <a:noFill/>
        </p:spPr>
        <p:txBody>
          <a:bodyPr wrap="square" lIns="0" tIns="0" rIns="0" bIns="0" rtlCol="0">
            <a:spAutoFit/>
          </a:bodyPr>
          <a:lstStyle/>
          <a:p>
            <a:pPr algn="l">
              <a:spcBef>
                <a:spcPts val="1800"/>
              </a:spcBef>
            </a:pPr>
            <a:r>
              <a:rPr lang="en-US" sz="1400" dirty="0">
                <a:solidFill>
                  <a:schemeClr val="tx1"/>
                </a:solidFill>
                <a:latin typeface="+mn-lt"/>
                <a:ea typeface="IBM Plex Sans" charset="0"/>
                <a:cs typeface="IBM Plex Sans" charset="0"/>
              </a:rPr>
              <a:t>IBM </a:t>
            </a:r>
            <a:r>
              <a:rPr lang="en-US" sz="1400" dirty="0">
                <a:solidFill>
                  <a:schemeClr val="tx1"/>
                </a:solidFill>
                <a:latin typeface="IBM Plex Sans Medm" panose="020B0503050203000203" pitchFamily="34" charset="0"/>
                <a:ea typeface="IBM Plex Sans" charset="0"/>
                <a:cs typeface="IBM Plex Sans" charset="0"/>
              </a:rPr>
              <a:t>Institute for </a:t>
            </a:r>
            <a:br>
              <a:rPr lang="en-US" sz="1400" dirty="0">
                <a:solidFill>
                  <a:schemeClr val="tx1"/>
                </a:solidFill>
                <a:latin typeface="IBM Plex Sans Medm" panose="020B0503050203000203" pitchFamily="34" charset="0"/>
                <a:ea typeface="IBM Plex Sans" charset="0"/>
                <a:cs typeface="IBM Plex Sans" charset="0"/>
              </a:rPr>
            </a:br>
            <a:r>
              <a:rPr lang="en-US" sz="1400" dirty="0">
                <a:solidFill>
                  <a:schemeClr val="tx1"/>
                </a:solidFill>
                <a:latin typeface="IBM Plex Sans Medm" panose="020B0503050203000203" pitchFamily="34" charset="0"/>
                <a:ea typeface="IBM Plex Sans" charset="0"/>
                <a:cs typeface="IBM Plex Sans" charset="0"/>
              </a:rPr>
              <a:t>Business Value</a:t>
            </a:r>
          </a:p>
        </p:txBody>
      </p:sp>
      <p:pic>
        <p:nvPicPr>
          <p:cNvPr id="21" name="Picture 20">
            <a:extLst>
              <a:ext uri="{FF2B5EF4-FFF2-40B4-BE49-F238E27FC236}">
                <a16:creationId xmlns:a16="http://schemas.microsoft.com/office/drawing/2014/main" id="{B423F5C1-CB7D-172B-B046-4CA45D698E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00" y="7629145"/>
            <a:ext cx="837851" cy="338328"/>
          </a:xfrm>
          <a:prstGeom prst="rect">
            <a:avLst/>
          </a:prstGeom>
        </p:spPr>
      </p:pic>
      <p:sp>
        <p:nvSpPr>
          <p:cNvPr id="23" name="Title Placeholder">
            <a:extLst>
              <a:ext uri="{FF2B5EF4-FFF2-40B4-BE49-F238E27FC236}">
                <a16:creationId xmlns:a16="http://schemas.microsoft.com/office/drawing/2014/main" id="{3A393E1F-2B55-9FB9-04DD-E6FA0E2B61F0}"/>
              </a:ext>
            </a:extLst>
          </p:cNvPr>
          <p:cNvSpPr>
            <a:spLocks noGrp="1"/>
          </p:cNvSpPr>
          <p:nvPr>
            <p:ph type="title" hasCustomPrompt="1"/>
          </p:nvPr>
        </p:nvSpPr>
        <p:spPr>
          <a:xfrm>
            <a:off x="457200" y="457200"/>
            <a:ext cx="6629395" cy="2667000"/>
          </a:xfrm>
          <a:prstGeom prst="rect">
            <a:avLst/>
          </a:prstGeom>
        </p:spPr>
        <p:txBody>
          <a:bodyPr vert="horz" lIns="0" tIns="0" rIns="0" bIns="0" rtlCol="0" anchor="t">
            <a:noAutofit/>
          </a:bodyPr>
          <a:lstStyle/>
          <a:p>
            <a:r>
              <a:rPr lang="en-US" dirty="0"/>
              <a:t>Click to edit generic cover style, </a:t>
            </a:r>
            <a:r>
              <a:rPr lang="en-US" kern="0" dirty="0"/>
              <a:t>no </a:t>
            </a:r>
            <a:r>
              <a:rPr lang="en-US" kern="0"/>
              <a:t>image, 5-line </a:t>
            </a:r>
            <a:r>
              <a:rPr lang="en-US" kern="0" dirty="0"/>
              <a:t>maximum, sentence case</a:t>
            </a:r>
            <a:br>
              <a:rPr lang="en-US" dirty="0"/>
            </a:br>
            <a:r>
              <a:rPr lang="en-US" sz="3600" kern="0" dirty="0"/>
              <a:t>—</a:t>
            </a:r>
            <a:endParaRPr lang="en-US" dirty="0"/>
          </a:p>
        </p:txBody>
      </p:sp>
      <p:sp>
        <p:nvSpPr>
          <p:cNvPr id="24" name="Text Placeholder">
            <a:extLst>
              <a:ext uri="{FF2B5EF4-FFF2-40B4-BE49-F238E27FC236}">
                <a16:creationId xmlns:a16="http://schemas.microsoft.com/office/drawing/2014/main" id="{B7D608F2-8192-C941-4ED3-52A702E2837C}"/>
              </a:ext>
            </a:extLst>
          </p:cNvPr>
          <p:cNvSpPr>
            <a:spLocks noGrp="1"/>
          </p:cNvSpPr>
          <p:nvPr>
            <p:ph type="body" sz="quarter" idx="13" hasCustomPrompt="1"/>
          </p:nvPr>
        </p:nvSpPr>
        <p:spPr>
          <a:xfrm>
            <a:off x="457199" y="2209800"/>
            <a:ext cx="6629395" cy="1524000"/>
          </a:xfrm>
        </p:spPr>
        <p:txBody>
          <a:bodyPr tIns="137160"/>
          <a:lstStyle>
            <a:lvl1pPr>
              <a:defRPr b="0" i="0">
                <a:solidFill>
                  <a:schemeClr val="tx1"/>
                </a:solidFill>
                <a:latin typeface="IBM Plex Sans Light" panose="020B04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name and job title (next line)</a:t>
            </a:r>
          </a:p>
        </p:txBody>
      </p:sp>
    </p:spTree>
    <p:extLst>
      <p:ext uri="{BB962C8B-B14F-4D97-AF65-F5344CB8AC3E}">
        <p14:creationId xmlns:p14="http://schemas.microsoft.com/office/powerpoint/2010/main" val="11096765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 IBV sign-off ">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DB1A2D-BC5D-C683-9CC9-CF66F57B134E}"/>
              </a:ext>
            </a:extLst>
          </p:cNvPr>
          <p:cNvSpPr txBox="1"/>
          <p:nvPr userDrawn="1"/>
        </p:nvSpPr>
        <p:spPr>
          <a:xfrm>
            <a:off x="0" y="3886200"/>
            <a:ext cx="14630400" cy="1585049"/>
          </a:xfrm>
          <a:prstGeom prst="rect">
            <a:avLst/>
          </a:prstGeom>
          <a:noFill/>
        </p:spPr>
        <p:txBody>
          <a:bodyPr wrap="square" lIns="0" tIns="0" rIns="0" bIns="0" rtlCol="0">
            <a:spAutoFit/>
          </a:bodyPr>
          <a:lstStyle/>
          <a:p>
            <a:pPr algn="ctr">
              <a:spcBef>
                <a:spcPts val="1800"/>
              </a:spcBef>
            </a:pPr>
            <a:r>
              <a:rPr lang="en-US" sz="2400" dirty="0">
                <a:solidFill>
                  <a:schemeClr val="tx1"/>
                </a:solidFill>
                <a:latin typeface="+mn-lt"/>
                <a:ea typeface="IBM Plex Sans" charset="0"/>
                <a:cs typeface="IBM Plex Sans" charset="0"/>
              </a:rPr>
              <a:t>IBM </a:t>
            </a:r>
            <a:r>
              <a:rPr lang="en-US" sz="2400" dirty="0">
                <a:solidFill>
                  <a:schemeClr val="tx1"/>
                </a:solidFill>
                <a:latin typeface="IBM Plex Sans Medm" panose="020B0503050203000203" pitchFamily="34" charset="0"/>
                <a:ea typeface="IBM Plex Sans" charset="0"/>
                <a:cs typeface="IBM Plex Sans" charset="0"/>
              </a:rPr>
              <a:t>Institute for Business Value</a:t>
            </a:r>
          </a:p>
          <a:p>
            <a:pPr algn="ctr">
              <a:spcBef>
                <a:spcPts val="1800"/>
              </a:spcBef>
            </a:pPr>
            <a:r>
              <a:rPr lang="en-US" sz="3200" dirty="0">
                <a:solidFill>
                  <a:srgbClr val="FA4D56"/>
                </a:solidFill>
                <a:latin typeface="IBM Plex Sans Medm" panose="020B0503050203000203" pitchFamily="34" charset="0"/>
                <a:ea typeface="IBM Plex Sans" charset="0"/>
                <a:cs typeface="IBM Plex Sans" charset="0"/>
              </a:rPr>
              <a:t>Placeholder for future IBV </a:t>
            </a:r>
            <a:r>
              <a:rPr lang="en-US" sz="3200" dirty="0" err="1">
                <a:solidFill>
                  <a:srgbClr val="FA4D56"/>
                </a:solidFill>
                <a:latin typeface="IBM Plex Sans Medm" panose="020B0503050203000203" pitchFamily="34" charset="0"/>
                <a:ea typeface="IBM Plex Sans" charset="0"/>
                <a:cs typeface="IBM Plex Sans" charset="0"/>
              </a:rPr>
              <a:t>endslide</a:t>
            </a:r>
            <a:br>
              <a:rPr lang="en-US" sz="3200" dirty="0">
                <a:solidFill>
                  <a:srgbClr val="FA4D56"/>
                </a:solidFill>
                <a:latin typeface="IBM Plex Sans Medm" panose="020B0503050203000203" pitchFamily="34" charset="0"/>
                <a:ea typeface="IBM Plex Sans" charset="0"/>
                <a:cs typeface="IBM Plex Sans" charset="0"/>
              </a:rPr>
            </a:br>
            <a:r>
              <a:rPr lang="en-US" sz="3200" dirty="0">
                <a:solidFill>
                  <a:srgbClr val="FA4D56"/>
                </a:solidFill>
                <a:latin typeface="IBM Plex Sans Medm" panose="020B0503050203000203" pitchFamily="34" charset="0"/>
                <a:ea typeface="IBM Plex Sans" charset="0"/>
                <a:cs typeface="IBM Plex Sans" charset="0"/>
              </a:rPr>
              <a:t>awaiting additional content</a:t>
            </a:r>
          </a:p>
        </p:txBody>
      </p:sp>
    </p:spTree>
    <p:extLst>
      <p:ext uri="{BB962C8B-B14F-4D97-AF65-F5344CB8AC3E}">
        <p14:creationId xmlns:p14="http://schemas.microsoft.com/office/powerpoint/2010/main" val="39793544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 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6277115" y="3700615"/>
            <a:ext cx="2076170" cy="828371"/>
          </a:xfrm>
          <a:prstGeom prst="rect">
            <a:avLst/>
          </a:prstGeom>
        </p:spPr>
      </p:pic>
    </p:spTree>
    <p:extLst>
      <p:ext uri="{BB962C8B-B14F-4D97-AF65-F5344CB8AC3E}">
        <p14:creationId xmlns:p14="http://schemas.microsoft.com/office/powerpoint/2010/main" val="393450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 Copyright ">
    <p:bg>
      <p:bgPr>
        <a:solidFill>
          <a:srgbClr val="E0E0E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DEAA7D-E0C5-8B2C-9C8C-170A0E9A0E3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6" name="TextBox 5">
            <a:extLst>
              <a:ext uri="{FF2B5EF4-FFF2-40B4-BE49-F238E27FC236}">
                <a16:creationId xmlns:a16="http://schemas.microsoft.com/office/drawing/2014/main" id="{1BCF09A0-1D39-95E6-A6A5-F827D8937BC2}"/>
              </a:ext>
            </a:extLst>
          </p:cNvPr>
          <p:cNvSpPr txBox="1"/>
          <p:nvPr userDrawn="1"/>
        </p:nvSpPr>
        <p:spPr>
          <a:xfrm>
            <a:off x="9144000" y="4114800"/>
            <a:ext cx="5029200" cy="3042821"/>
          </a:xfrm>
          <a:prstGeom prst="rect">
            <a:avLst/>
          </a:prstGeom>
          <a:noFill/>
        </p:spPr>
        <p:txBody>
          <a:bodyPr wrap="square" lIns="0" tIns="0" rIns="0" bIns="0" rtlCol="0">
            <a:spAutoFit/>
          </a:bodyPr>
          <a:lstStyle/>
          <a:p>
            <a:pPr>
              <a:lnSpc>
                <a:spcPct val="110000"/>
              </a:lnSpc>
            </a:pPr>
            <a:r>
              <a:rPr lang="en-US" sz="900" dirty="0">
                <a:solidFill>
                  <a:srgbClr val="525252"/>
                </a:solidFill>
              </a:rPr>
              <a:t>© 2022 International Business Machines Corporation</a:t>
            </a:r>
          </a:p>
          <a:p>
            <a:pPr>
              <a:lnSpc>
                <a:spcPct val="110000"/>
              </a:lnSpc>
              <a:spcBef>
                <a:spcPts val="1200"/>
              </a:spcBef>
            </a:pPr>
            <a:r>
              <a:rPr lang="en-US" sz="900" dirty="0">
                <a:solidFill>
                  <a:srgbClr val="525252"/>
                </a:solidFill>
              </a:rPr>
              <a:t>IBM and the IBM logo are trademarks of IBM Corporation, registered in many jurisdictions worldwide. Other product and service names might be trademarks of IBM or other companies. </a:t>
            </a:r>
            <a:br>
              <a:rPr lang="en-US" sz="900" dirty="0">
                <a:solidFill>
                  <a:srgbClr val="525252"/>
                </a:solidFill>
              </a:rPr>
            </a:br>
            <a:r>
              <a:rPr lang="en-US" sz="900" dirty="0">
                <a:solidFill>
                  <a:srgbClr val="525252"/>
                </a:solidFill>
              </a:rPr>
              <a:t>A current list of IBM trademarks is available on  ibm.com/trademark.</a:t>
            </a:r>
          </a:p>
          <a:p>
            <a:pPr>
              <a:lnSpc>
                <a:spcPct val="110000"/>
              </a:lnSpc>
              <a:spcBef>
                <a:spcPts val="1200"/>
              </a:spcBef>
            </a:pPr>
            <a:r>
              <a:rPr lang="en-US" sz="900" dirty="0">
                <a:solidFill>
                  <a:srgbClr val="525252"/>
                </a:solidFill>
              </a:rPr>
              <a:t>This document is current as of the initial date of publication and may be changed by IBM at any time. Statements regarding IBM’s future direction and intent are subject to change or withdrawal without notice, and represent goals and objectives only. THIS DOCUMENT IS DISTRIBUTED “AS IS” WITHOUT ANY WARRANTY, EXPRESS OR IMPLIED. IN NO EVENT SHALL IBM BE LIABLE FOR ANY DAMAGE ARISING FROM THE USE OF THIS INFORMATION, INCLUDING BUT NOT LIMITED TO, LOSS OF DATA, BUSINESS INTERRUPTION, LOSS OF PROFIT OR LOSS OF OPPORTUNITY.</a:t>
            </a:r>
          </a:p>
          <a:p>
            <a:pPr>
              <a:lnSpc>
                <a:spcPct val="110000"/>
              </a:lnSpc>
              <a:spcBef>
                <a:spcPts val="1200"/>
              </a:spcBef>
            </a:pPr>
            <a:r>
              <a:rPr lang="en-US" sz="900" dirty="0">
                <a:solidFill>
                  <a:srgbClr val="525252"/>
                </a:solidFill>
                <a:effectLst/>
              </a:rPr>
              <a:t>Client examples are presented as illustrations of how those clients have used IBM products and </a:t>
            </a:r>
            <a:br>
              <a:rPr lang="en-US" sz="900" dirty="0">
                <a:solidFill>
                  <a:srgbClr val="525252"/>
                </a:solidFill>
                <a:effectLst/>
              </a:rPr>
            </a:br>
            <a:r>
              <a:rPr lang="en-US" sz="900" dirty="0">
                <a:solidFill>
                  <a:srgbClr val="525252"/>
                </a:solidFill>
                <a:effectLst/>
              </a:rPr>
              <a:t>the results they may have achieved. Actual performance, cost, savings or other results in other operating environments may vary. Not all offerings are available in every country in which IBM operates. It is the user’s responsibility to evaluate and verify the operation of any other products </a:t>
            </a:r>
            <a:br>
              <a:rPr lang="en-US" sz="900" dirty="0">
                <a:solidFill>
                  <a:srgbClr val="525252"/>
                </a:solidFill>
                <a:effectLst/>
              </a:rPr>
            </a:br>
            <a:r>
              <a:rPr lang="en-US" sz="900" dirty="0">
                <a:solidFill>
                  <a:srgbClr val="525252"/>
                </a:solidFill>
                <a:effectLst/>
              </a:rPr>
              <a:t>or programs with IBM products and programs.</a:t>
            </a:r>
            <a:r>
              <a:rPr lang="en-US" sz="900" dirty="0">
                <a:solidFill>
                  <a:srgbClr val="525252"/>
                </a:solidFill>
              </a:rPr>
              <a:t> </a:t>
            </a:r>
            <a:r>
              <a:rPr lang="en-US" sz="900" dirty="0">
                <a:solidFill>
                  <a:srgbClr val="525252"/>
                </a:solidFill>
                <a:effectLst/>
              </a:rPr>
              <a:t>The client is responsible for ensuring compliance with laws and regulations applicable to it. IBM does not provide legal advice or represent or warrant that its services or products will ensure that the client is in compliance with any law or regulation.</a:t>
            </a:r>
            <a:endParaRPr lang="en-US" sz="900" dirty="0">
              <a:solidFill>
                <a:srgbClr val="525252"/>
              </a:solidFill>
            </a:endParaRPr>
          </a:p>
        </p:txBody>
      </p:sp>
      <p:sp>
        <p:nvSpPr>
          <p:cNvPr id="5" name="Picture Placeholder">
            <a:extLst>
              <a:ext uri="{FF2B5EF4-FFF2-40B4-BE49-F238E27FC236}">
                <a16:creationId xmlns:a16="http://schemas.microsoft.com/office/drawing/2014/main" id="{64FE5A8E-9066-3CB8-7A3E-3584CEB12275}"/>
              </a:ext>
            </a:extLst>
          </p:cNvPr>
          <p:cNvSpPr>
            <a:spLocks noGrp="1" noChangeAspect="1"/>
          </p:cNvSpPr>
          <p:nvPr>
            <p:ph type="pic" sz="quarter" idx="14"/>
          </p:nvPr>
        </p:nvSpPr>
        <p:spPr>
          <a:xfrm>
            <a:off x="457200" y="457197"/>
            <a:ext cx="6537960" cy="7358550"/>
          </a:xfrm>
        </p:spPr>
        <p:txBody>
          <a:bodyPr lIns="91440" tIns="9144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Tree>
    <p:extLst>
      <p:ext uri="{BB962C8B-B14F-4D97-AF65-F5344CB8AC3E}">
        <p14:creationId xmlns:p14="http://schemas.microsoft.com/office/powerpoint/2010/main" val="16953735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 IBV divider_text">
    <p:bg>
      <p:bgPr>
        <a:solidFill>
          <a:srgbClr val="E5F6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457200"/>
            <a:ext cx="10539351" cy="3429000"/>
          </a:xfrm>
        </p:spPr>
        <p:txBody>
          <a:bodyPr>
            <a:noAutofit/>
          </a:bodyPr>
          <a:lstStyle>
            <a:lvl1pPr>
              <a:defRPr sz="8800" b="0" i="0">
                <a:solidFill>
                  <a:schemeClr val="accent2"/>
                </a:solidFill>
                <a:latin typeface="IBM Plex Sans ExtLt" panose="020B0303050203000203" pitchFamily="34" charset="0"/>
              </a:defRPr>
            </a:lvl1pPr>
          </a:lstStyle>
          <a:p>
            <a:r>
              <a:rPr lang="en-US" dirty="0"/>
              <a:t>Click to edit Master title style</a:t>
            </a:r>
            <a:br>
              <a:rPr lang="en-US" dirty="0"/>
            </a:br>
            <a:endParaRPr lang="en-US" dirty="0"/>
          </a:p>
        </p:txBody>
      </p:sp>
    </p:spTree>
    <p:extLst>
      <p:ext uri="{BB962C8B-B14F-4D97-AF65-F5344CB8AC3E}">
        <p14:creationId xmlns:p14="http://schemas.microsoft.com/office/powerpoint/2010/main" val="33606047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quot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900056" cy="6871411"/>
          </a:xfrm>
        </p:spPr>
        <p:txBody>
          <a:bodyPr/>
          <a:lstStyle>
            <a:lvl1pPr>
              <a:defRPr sz="3200">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1583805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10" name="Content Placeholder 2"/>
          <p:cNvSpPr>
            <a:spLocks noGrp="1"/>
          </p:cNvSpPr>
          <p:nvPr>
            <p:ph idx="12"/>
          </p:nvPr>
        </p:nvSpPr>
        <p:spPr>
          <a:xfrm>
            <a:off x="3886199" y="2057401"/>
            <a:ext cx="10286999"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sp>
        <p:nvSpPr>
          <p:cNvPr id="7" name="Text Placeholder 13">
            <a:extLst>
              <a:ext uri="{FF2B5EF4-FFF2-40B4-BE49-F238E27FC236}">
                <a16:creationId xmlns:a16="http://schemas.microsoft.com/office/drawing/2014/main" id="{F43B2228-E44B-174E-ACE3-83C7FA1232D0}"/>
              </a:ext>
            </a:extLst>
          </p:cNvPr>
          <p:cNvSpPr>
            <a:spLocks noGrp="1"/>
          </p:cNvSpPr>
          <p:nvPr>
            <p:ph type="body" sz="quarter" idx="15"/>
          </p:nvPr>
        </p:nvSpPr>
        <p:spPr>
          <a:xfrm>
            <a:off x="457201" y="7315200"/>
            <a:ext cx="2971796" cy="484633"/>
          </a:xfrm>
        </p:spPr>
        <p:txBody>
          <a:bodyPr anchor="b"/>
          <a:lstStyle>
            <a:lvl1pPr>
              <a:spcBef>
                <a:spcPts val="0"/>
              </a:spcBef>
              <a:defRPr sz="800">
                <a:solidFill>
                  <a:schemeClr val="tx1">
                    <a:alpha val="60000"/>
                  </a:schemeClr>
                </a:solidFill>
              </a:defRPr>
            </a:lvl1pPr>
          </a:lstStyle>
          <a:p>
            <a:endParaRPr lang="en-US" dirty="0"/>
          </a:p>
        </p:txBody>
      </p:sp>
      <p:sp>
        <p:nvSpPr>
          <p:cNvPr id="8" name="Text Placeholder 7">
            <a:extLst>
              <a:ext uri="{FF2B5EF4-FFF2-40B4-BE49-F238E27FC236}">
                <a16:creationId xmlns:a16="http://schemas.microsoft.com/office/drawing/2014/main" id="{C150FC41-0E60-4743-9959-FB3E01904B7A}"/>
              </a:ext>
            </a:extLst>
          </p:cNvPr>
          <p:cNvSpPr>
            <a:spLocks noGrp="1"/>
          </p:cNvSpPr>
          <p:nvPr>
            <p:ph type="body" sz="quarter" idx="13"/>
          </p:nvPr>
        </p:nvSpPr>
        <p:spPr>
          <a:xfrm>
            <a:off x="457200" y="228600"/>
            <a:ext cx="2971796" cy="457202"/>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9" name="Picture 8">
            <a:extLst>
              <a:ext uri="{FF2B5EF4-FFF2-40B4-BE49-F238E27FC236}">
                <a16:creationId xmlns:a16="http://schemas.microsoft.com/office/drawing/2014/main" id="{20F25A9B-A1BE-A642-B57F-BF7F96FFE7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308910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 Divider ">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399" cy="3019300"/>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6" name="Content Placeholder 2">
            <a:extLst>
              <a:ext uri="{FF2B5EF4-FFF2-40B4-BE49-F238E27FC236}">
                <a16:creationId xmlns:a16="http://schemas.microsoft.com/office/drawing/2014/main" id="{647D0886-36E3-4849-BE56-B5CD912ABB09}"/>
              </a:ext>
            </a:extLst>
          </p:cNvPr>
          <p:cNvSpPr>
            <a:spLocks noGrp="1"/>
          </p:cNvSpPr>
          <p:nvPr>
            <p:ph idx="1"/>
          </p:nvPr>
        </p:nvSpPr>
        <p:spPr>
          <a:xfrm>
            <a:off x="457200" y="4114799"/>
            <a:ext cx="6629398" cy="3546573"/>
          </a:xfrm>
          <a:prstGeom prst="rect">
            <a:avLst/>
          </a:prstGeom>
        </p:spPr>
        <p:txBody>
          <a:bodyPr tIns="0">
            <a:noAutofit/>
          </a:bodyPr>
          <a:lstStyle>
            <a:lvl1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3">
            <a:extLst>
              <a:ext uri="{FF2B5EF4-FFF2-40B4-BE49-F238E27FC236}">
                <a16:creationId xmlns:a16="http://schemas.microsoft.com/office/drawing/2014/main" id="{BDB2C1B9-C605-DD43-9FD0-52F1A1A98F9C}"/>
              </a:ext>
            </a:extLst>
          </p:cNvPr>
          <p:cNvSpPr>
            <a:spLocks noGrp="1"/>
          </p:cNvSpPr>
          <p:nvPr>
            <p:ph type="body" sz="quarter" idx="15"/>
          </p:nvPr>
        </p:nvSpPr>
        <p:spPr>
          <a:xfrm>
            <a:off x="457200" y="7467599"/>
            <a:ext cx="6629398" cy="332233"/>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10" name="Text Placeholder 7">
            <a:extLst>
              <a:ext uri="{FF2B5EF4-FFF2-40B4-BE49-F238E27FC236}">
                <a16:creationId xmlns:a16="http://schemas.microsoft.com/office/drawing/2014/main" id="{7A3129D5-04B5-78CE-5363-454B1A46BAA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8988863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insight, title, content">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629400" cy="1371600"/>
          </a:xfrm>
        </p:spPr>
        <p:txBody>
          <a:bodyPr/>
          <a:lstStyle>
            <a:lvl1pPr>
              <a:defRPr sz="3200">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457200" y="2057400"/>
            <a:ext cx="2971800" cy="5486400"/>
          </a:xfrm>
        </p:spPr>
        <p:txBody>
          <a:bodyPr lIns="228600" tIns="182880"/>
          <a:lstStyle>
            <a:lvl1pPr>
              <a:defRPr sz="18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a:t>Click to edit Master text styles</a:t>
            </a:r>
          </a:p>
        </p:txBody>
      </p:sp>
      <p:sp>
        <p:nvSpPr>
          <p:cNvPr id="12" name="Content Placeholder 3"/>
          <p:cNvSpPr>
            <a:spLocks noGrp="1"/>
          </p:cNvSpPr>
          <p:nvPr>
            <p:ph sz="quarter" idx="19"/>
          </p:nvPr>
        </p:nvSpPr>
        <p:spPr>
          <a:xfrm>
            <a:off x="3886201" y="2057400"/>
            <a:ext cx="10287000" cy="5486400"/>
          </a:xfrm>
          <a:noFill/>
          <a:ln>
            <a:noFill/>
          </a:ln>
        </p:spPr>
        <p:txBody>
          <a:bodyPr lIns="228600" tIns="18288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724407BF-0571-C04D-9A3F-D62B514C88B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endParaRPr lang="en-US" dirty="0"/>
          </a:p>
        </p:txBody>
      </p:sp>
      <p:sp>
        <p:nvSpPr>
          <p:cNvPr id="6" name="Text Placeholder 7">
            <a:extLst>
              <a:ext uri="{FF2B5EF4-FFF2-40B4-BE49-F238E27FC236}">
                <a16:creationId xmlns:a16="http://schemas.microsoft.com/office/drawing/2014/main" id="{4ABF0513-A9F1-CC44-8492-72DEE5FB2672}"/>
              </a:ext>
            </a:extLst>
          </p:cNvPr>
          <p:cNvSpPr>
            <a:spLocks noGrp="1"/>
          </p:cNvSpPr>
          <p:nvPr>
            <p:ph type="body" sz="quarter" idx="20"/>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8374061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5)_Title and 3-column">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9" name="Content Placeholder 2"/>
          <p:cNvSpPr>
            <a:spLocks noGrp="1"/>
          </p:cNvSpPr>
          <p:nvPr>
            <p:ph idx="10"/>
          </p:nvPr>
        </p:nvSpPr>
        <p:spPr>
          <a:xfrm>
            <a:off x="7543800" y="2057401"/>
            <a:ext cx="3200400"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1"/>
            <a:ext cx="3200400"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1201400" y="2057401"/>
            <a:ext cx="2971800"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sp>
        <p:nvSpPr>
          <p:cNvPr id="12" name="Text Placeholder 13">
            <a:extLst>
              <a:ext uri="{FF2B5EF4-FFF2-40B4-BE49-F238E27FC236}">
                <a16:creationId xmlns:a16="http://schemas.microsoft.com/office/drawing/2014/main" id="{C13ABAB6-1960-7F42-9DF0-3CD4A60666E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endParaRPr lang="en-US" dirty="0"/>
          </a:p>
        </p:txBody>
      </p:sp>
      <p:sp>
        <p:nvSpPr>
          <p:cNvPr id="14" name="Text Placeholder 7">
            <a:extLst>
              <a:ext uri="{FF2B5EF4-FFF2-40B4-BE49-F238E27FC236}">
                <a16:creationId xmlns:a16="http://schemas.microsoft.com/office/drawing/2014/main" id="{F55203BC-0806-9945-8278-AE465F353DE6}"/>
              </a:ext>
            </a:extLst>
          </p:cNvPr>
          <p:cNvSpPr>
            <a:spLocks noGrp="1"/>
          </p:cNvSpPr>
          <p:nvPr>
            <p:ph type="body" sz="quarter" idx="16"/>
          </p:nvPr>
        </p:nvSpPr>
        <p:spPr>
          <a:xfrm>
            <a:off x="457200" y="228600"/>
            <a:ext cx="2971800" cy="484632"/>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5" name="Picture 14">
            <a:extLst>
              <a:ext uri="{FF2B5EF4-FFF2-40B4-BE49-F238E27FC236}">
                <a16:creationId xmlns:a16="http://schemas.microsoft.com/office/drawing/2014/main" id="{2E7B4578-5E3D-4E42-B60E-3073CC174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18580699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_Title and 4 column">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2971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886199" y="2057400"/>
            <a:ext cx="3198571"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7543799" y="2057400"/>
            <a:ext cx="3198571"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1201400" y="2057400"/>
            <a:ext cx="2971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315201"/>
            <a:ext cx="2969969" cy="484632"/>
          </a:xfrm>
        </p:spPr>
        <p:txBody>
          <a:bodyPr anchor="b"/>
          <a:lstStyle>
            <a:lvl1pPr>
              <a:spcBef>
                <a:spcPts val="0"/>
              </a:spcBef>
              <a:defRPr sz="800">
                <a:solidFill>
                  <a:schemeClr val="tx1">
                    <a:alpha val="60000"/>
                  </a:schemeClr>
                </a:solidFill>
              </a:defRPr>
            </a:lvl1pPr>
          </a:lstStyle>
          <a:p>
            <a:endParaRPr lang="en-US" dirty="0"/>
          </a:p>
        </p:txBody>
      </p:sp>
      <p:sp>
        <p:nvSpPr>
          <p:cNvPr id="9" name="Text Placeholder 7">
            <a:extLst>
              <a:ext uri="{FF2B5EF4-FFF2-40B4-BE49-F238E27FC236}">
                <a16:creationId xmlns:a16="http://schemas.microsoft.com/office/drawing/2014/main" id="{4531B66A-5C07-104E-B868-AF843546481C}"/>
              </a:ext>
            </a:extLst>
          </p:cNvPr>
          <p:cNvSpPr>
            <a:spLocks noGrp="1"/>
          </p:cNvSpPr>
          <p:nvPr>
            <p:ph type="body" sz="quarter" idx="17"/>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9608420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7)_Title and 4 column">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2057400"/>
            <a:ext cx="3657600" cy="6172200"/>
          </a:xfrm>
          <a:noFill/>
        </p:spPr>
        <p:txBody>
          <a:bodyPr lIns="4572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6576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73152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10972800" y="2057400"/>
            <a:ext cx="3657600" cy="6172200"/>
          </a:xfrm>
          <a:noFill/>
        </p:spPr>
        <p:txBody>
          <a:bodyPr lIns="228600" tIns="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2057400"/>
            <a:ext cx="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7600" y="2057400"/>
            <a:ext cx="357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2057400"/>
            <a:ext cx="1"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64341A19-DCFD-4E49-9E0E-E2931E51B7F8}"/>
              </a:ext>
            </a:extLst>
          </p:cNvPr>
          <p:cNvSpPr>
            <a:spLocks noGrp="1"/>
          </p:cNvSpPr>
          <p:nvPr>
            <p:ph type="title"/>
          </p:nvPr>
        </p:nvSpPr>
        <p:spPr>
          <a:xfrm>
            <a:off x="457200" y="457200"/>
            <a:ext cx="10512030" cy="1219200"/>
          </a:xfrm>
        </p:spPr>
        <p:txBody>
          <a:bodyPr/>
          <a:lstStyle>
            <a:lvl1pPr>
              <a:lnSpc>
                <a:spcPct val="100000"/>
              </a:lnSpc>
              <a:defRPr sz="3200">
                <a:solidFill>
                  <a:schemeClr val="tx1"/>
                </a:solidFill>
              </a:defRPr>
            </a:lvl1pPr>
          </a:lstStyle>
          <a:p>
            <a:r>
              <a:rPr lang="en-US" dirty="0"/>
              <a:t>Click to edit Master title style</a:t>
            </a:r>
          </a:p>
        </p:txBody>
      </p:sp>
      <p:sp>
        <p:nvSpPr>
          <p:cNvPr id="13" name="Text Placeholder 13">
            <a:extLst>
              <a:ext uri="{FF2B5EF4-FFF2-40B4-BE49-F238E27FC236}">
                <a16:creationId xmlns:a16="http://schemas.microsoft.com/office/drawing/2014/main" id="{5E696087-2914-2742-B45C-67DFABB88A57}"/>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15" name="Text Placeholder 7">
            <a:extLst>
              <a:ext uri="{FF2B5EF4-FFF2-40B4-BE49-F238E27FC236}">
                <a16:creationId xmlns:a16="http://schemas.microsoft.com/office/drawing/2014/main" id="{138D9AC3-22E3-014D-AC23-DA10B62B9C17}"/>
              </a:ext>
            </a:extLst>
          </p:cNvPr>
          <p:cNvSpPr>
            <a:spLocks noGrp="1"/>
          </p:cNvSpPr>
          <p:nvPr>
            <p:ph type="body" sz="quarter" idx="17"/>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5498076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8) 4 column">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657600" cy="8229600"/>
          </a:xfrm>
          <a:noFill/>
        </p:spPr>
        <p:txBody>
          <a:bodyPr lIns="4572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6576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73152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10972800" y="0"/>
            <a:ext cx="3657600" cy="8229600"/>
          </a:xfrm>
          <a:noFill/>
        </p:spPr>
        <p:txBody>
          <a:bodyPr lIns="228600" tIns="45720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40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13">
            <a:extLst>
              <a:ext uri="{FF2B5EF4-FFF2-40B4-BE49-F238E27FC236}">
                <a16:creationId xmlns:a16="http://schemas.microsoft.com/office/drawing/2014/main" id="{69F49CCD-E544-2242-BCDB-2F042D52BC32}"/>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13" name="Text Placeholder 7">
            <a:extLst>
              <a:ext uri="{FF2B5EF4-FFF2-40B4-BE49-F238E27FC236}">
                <a16:creationId xmlns:a16="http://schemas.microsoft.com/office/drawing/2014/main" id="{A949C079-68D3-5B46-B11F-6334B975A0CB}"/>
              </a:ext>
            </a:extLst>
          </p:cNvPr>
          <p:cNvSpPr>
            <a:spLocks noGrp="1"/>
          </p:cNvSpPr>
          <p:nvPr>
            <p:ph type="body" sz="quarter" idx="17"/>
          </p:nvPr>
        </p:nvSpPr>
        <p:spPr>
          <a:xfrm>
            <a:off x="457200" y="228600"/>
            <a:ext cx="296823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9080260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9)_Title, insight, 2 column">
    <p:spTree>
      <p:nvGrpSpPr>
        <p:cNvPr id="1" name=""/>
        <p:cNvGrpSpPr/>
        <p:nvPr/>
      </p:nvGrpSpPr>
      <p:grpSpPr>
        <a:xfrm>
          <a:off x="0" y="0"/>
          <a:ext cx="0" cy="0"/>
          <a:chOff x="0" y="0"/>
          <a:chExt cx="0" cy="0"/>
        </a:xfrm>
      </p:grpSpPr>
      <p:sp>
        <p:nvSpPr>
          <p:cNvPr id="16" name="Content Placeholder 3"/>
          <p:cNvSpPr>
            <a:spLocks noGrp="1"/>
          </p:cNvSpPr>
          <p:nvPr>
            <p:ph sz="quarter" idx="14"/>
          </p:nvPr>
        </p:nvSpPr>
        <p:spPr>
          <a:xfrm>
            <a:off x="73152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10972800" y="0"/>
            <a:ext cx="3657600" cy="8229600"/>
          </a:xfrm>
          <a:noFill/>
        </p:spPr>
        <p:txBody>
          <a:bodyPr lIns="228600" tIns="45720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C008C15D-C6EE-D94C-AED9-A77F48974D34}"/>
              </a:ext>
            </a:extLst>
          </p:cNvPr>
          <p:cNvSpPr>
            <a:spLocks noGrp="1"/>
          </p:cNvSpPr>
          <p:nvPr>
            <p:ph type="title"/>
          </p:nvPr>
        </p:nvSpPr>
        <p:spPr>
          <a:xfrm>
            <a:off x="457200" y="457200"/>
            <a:ext cx="6627571" cy="1287475"/>
          </a:xfrm>
        </p:spPr>
        <p:txBody>
          <a:bodyPr/>
          <a:lstStyle>
            <a:lvl1pPr>
              <a:defRPr sz="3200">
                <a:solidFill>
                  <a:schemeClr val="tx1"/>
                </a:solidFill>
              </a:defRPr>
            </a:lvl1pPr>
          </a:lstStyle>
          <a:p>
            <a:r>
              <a:rPr lang="en-US" dirty="0"/>
              <a:t>Click to edit Master title style</a:t>
            </a:r>
          </a:p>
        </p:txBody>
      </p:sp>
      <p:sp>
        <p:nvSpPr>
          <p:cNvPr id="13" name="Content Placeholder">
            <a:extLst>
              <a:ext uri="{FF2B5EF4-FFF2-40B4-BE49-F238E27FC236}">
                <a16:creationId xmlns:a16="http://schemas.microsoft.com/office/drawing/2014/main" id="{229935DA-EE12-504A-A42D-8C8FC12B7616}"/>
              </a:ext>
            </a:extLst>
          </p:cNvPr>
          <p:cNvSpPr>
            <a:spLocks noGrp="1"/>
          </p:cNvSpPr>
          <p:nvPr>
            <p:ph sz="quarter" idx="13"/>
          </p:nvPr>
        </p:nvSpPr>
        <p:spPr>
          <a:xfrm>
            <a:off x="457199" y="2057399"/>
            <a:ext cx="6629400" cy="5486400"/>
          </a:xfrm>
        </p:spPr>
        <p:txBody>
          <a:bodyPr/>
          <a:lstStyle>
            <a:lvl1pPr>
              <a:defRPr sz="2400">
                <a:solidFill>
                  <a:schemeClr val="tx1"/>
                </a:solidFill>
              </a:defRPr>
            </a:lvl1pPr>
          </a:lstStyle>
          <a:p>
            <a:pPr lvl="0"/>
            <a:r>
              <a:rPr lang="en-US" dirty="0"/>
              <a:t>Click to edit Master text styles</a:t>
            </a:r>
          </a:p>
        </p:txBody>
      </p:sp>
      <p:sp>
        <p:nvSpPr>
          <p:cNvPr id="9" name="Text Placeholder 13">
            <a:extLst>
              <a:ext uri="{FF2B5EF4-FFF2-40B4-BE49-F238E27FC236}">
                <a16:creationId xmlns:a16="http://schemas.microsoft.com/office/drawing/2014/main" id="{FBBC2A20-E1FD-834C-9786-001A8C7FA0B2}"/>
              </a:ext>
            </a:extLst>
          </p:cNvPr>
          <p:cNvSpPr>
            <a:spLocks noGrp="1"/>
          </p:cNvSpPr>
          <p:nvPr>
            <p:ph type="body" sz="quarter" idx="16"/>
          </p:nvPr>
        </p:nvSpPr>
        <p:spPr>
          <a:xfrm>
            <a:off x="457200" y="7315201"/>
            <a:ext cx="6627571" cy="484632"/>
          </a:xfrm>
        </p:spPr>
        <p:txBody>
          <a:bodyPr anchor="b"/>
          <a:lstStyle>
            <a:lvl1pPr>
              <a:spcBef>
                <a:spcPts val="0"/>
              </a:spcBef>
              <a:defRPr sz="800">
                <a:solidFill>
                  <a:schemeClr val="tx1">
                    <a:alpha val="60000"/>
                  </a:schemeClr>
                </a:solidFill>
              </a:defRPr>
            </a:lvl1pPr>
          </a:lstStyle>
          <a:p>
            <a:endParaRPr lang="en-US" dirty="0"/>
          </a:p>
        </p:txBody>
      </p:sp>
      <p:sp>
        <p:nvSpPr>
          <p:cNvPr id="11" name="Text Placeholder 7">
            <a:extLst>
              <a:ext uri="{FF2B5EF4-FFF2-40B4-BE49-F238E27FC236}">
                <a16:creationId xmlns:a16="http://schemas.microsoft.com/office/drawing/2014/main" id="{164AF702-01AD-6F44-BACC-E7E15D05A51C}"/>
              </a:ext>
            </a:extLst>
          </p:cNvPr>
          <p:cNvSpPr>
            <a:spLocks noGrp="1"/>
          </p:cNvSpPr>
          <p:nvPr>
            <p:ph type="body" sz="quarter" idx="17"/>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7447467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0)_large title, 4 short columns">
    <p:spTree>
      <p:nvGrpSpPr>
        <p:cNvPr id="1" name=""/>
        <p:cNvGrpSpPr/>
        <p:nvPr/>
      </p:nvGrpSpPr>
      <p:grpSpPr>
        <a:xfrm>
          <a:off x="0" y="0"/>
          <a:ext cx="0" cy="0"/>
          <a:chOff x="0" y="0"/>
          <a:chExt cx="0" cy="0"/>
        </a:xfrm>
      </p:grpSpPr>
      <p:sp>
        <p:nvSpPr>
          <p:cNvPr id="2" name="Title"/>
          <p:cNvSpPr>
            <a:spLocks noGrp="1"/>
          </p:cNvSpPr>
          <p:nvPr>
            <p:ph type="title"/>
          </p:nvPr>
        </p:nvSpPr>
        <p:spPr>
          <a:xfrm>
            <a:off x="0" y="1"/>
            <a:ext cx="14630400" cy="4111141"/>
          </a:xfrm>
          <a:noFill/>
        </p:spPr>
        <p:txBody>
          <a:bodyPr lIns="457200" tIns="457200" rIns="228600" bIns="228600"/>
          <a:lstStyle>
            <a:lvl1pPr>
              <a:defRPr sz="8800" b="0" i="0">
                <a:solidFill>
                  <a:schemeClr val="tx1"/>
                </a:solidFill>
                <a:latin typeface="IBM Plex Sans ExtLt" panose="020B0303050203000203" pitchFamily="34" charset="0"/>
              </a:defRPr>
            </a:lvl1pPr>
          </a:lstStyle>
          <a:p>
            <a:r>
              <a:rPr lang="en-US" dirty="0"/>
              <a:t>Click to edit Master title style</a:t>
            </a:r>
          </a:p>
        </p:txBody>
      </p:sp>
      <p:sp>
        <p:nvSpPr>
          <p:cNvPr id="13" name="Content Placeholder 1"/>
          <p:cNvSpPr>
            <a:spLocks noGrp="1"/>
          </p:cNvSpPr>
          <p:nvPr>
            <p:ph sz="quarter" idx="20"/>
          </p:nvPr>
        </p:nvSpPr>
        <p:spPr>
          <a:xfrm>
            <a:off x="0" y="4112262"/>
            <a:ext cx="3657600" cy="4117339"/>
          </a:xfrm>
          <a:noFill/>
        </p:spPr>
        <p:txBody>
          <a:bodyPr lIns="457200" tIns="274320" rIns="228600" bIns="228600"/>
          <a:lstStyle>
            <a:lvl1pPr>
              <a:defRPr>
                <a:solidFill>
                  <a:schemeClr val="tx1"/>
                </a:solidFill>
              </a:defRPr>
            </a:lvl1pPr>
          </a:lstStyle>
          <a:p>
            <a:pPr lvl="0"/>
            <a:r>
              <a:rPr lang="en-US" dirty="0"/>
              <a:t>Click to edit Master text styles</a:t>
            </a:r>
          </a:p>
        </p:txBody>
      </p:sp>
      <p:sp>
        <p:nvSpPr>
          <p:cNvPr id="12" name="Content Placeholder 2"/>
          <p:cNvSpPr>
            <a:spLocks noGrp="1"/>
          </p:cNvSpPr>
          <p:nvPr>
            <p:ph sz="quarter" idx="19"/>
          </p:nvPr>
        </p:nvSpPr>
        <p:spPr>
          <a:xfrm>
            <a:off x="3657602" y="4112262"/>
            <a:ext cx="3657600" cy="4117339"/>
          </a:xfrm>
          <a:noFill/>
          <a:ln>
            <a:noFill/>
          </a:ln>
        </p:spPr>
        <p:txBody>
          <a:bodyPr lIns="228600" tIns="274320" rIns="228600" bIns="228600"/>
          <a:lstStyle>
            <a:lvl1pPr>
              <a:defRPr>
                <a:solidFill>
                  <a:schemeClr val="tx1"/>
                </a:solidFill>
              </a:defRPr>
            </a:lvl1pPr>
          </a:lstStyle>
          <a:p>
            <a:pPr lvl="0"/>
            <a:r>
              <a:rPr lang="en-US" dirty="0"/>
              <a:t>Click to edit Master text styles</a:t>
            </a:r>
          </a:p>
        </p:txBody>
      </p:sp>
      <p:sp>
        <p:nvSpPr>
          <p:cNvPr id="9" name="Content Placeholder 3"/>
          <p:cNvSpPr>
            <a:spLocks noGrp="1"/>
          </p:cNvSpPr>
          <p:nvPr>
            <p:ph sz="quarter" idx="17"/>
          </p:nvPr>
        </p:nvSpPr>
        <p:spPr>
          <a:xfrm>
            <a:off x="7315200" y="4112259"/>
            <a:ext cx="3657600" cy="4117341"/>
          </a:xfrm>
          <a:noFill/>
          <a:ln>
            <a:noFill/>
          </a:ln>
        </p:spPr>
        <p:txBody>
          <a:bodyPr lIns="228600" tIns="274320" rIns="228600" bIns="228600"/>
          <a:lstStyle>
            <a:lvl1pPr>
              <a:defRPr>
                <a:solidFill>
                  <a:schemeClr val="tx1"/>
                </a:solidFill>
              </a:defRPr>
            </a:lvl1pPr>
          </a:lstStyle>
          <a:p>
            <a:pPr lvl="0"/>
            <a:r>
              <a:rPr lang="en-US" dirty="0"/>
              <a:t>Click to edit Master text styles</a:t>
            </a:r>
          </a:p>
        </p:txBody>
      </p:sp>
      <p:sp>
        <p:nvSpPr>
          <p:cNvPr id="10" name="Content Placeholder 4"/>
          <p:cNvSpPr>
            <a:spLocks noGrp="1"/>
          </p:cNvSpPr>
          <p:nvPr>
            <p:ph sz="quarter" idx="18"/>
          </p:nvPr>
        </p:nvSpPr>
        <p:spPr>
          <a:xfrm>
            <a:off x="10972800" y="4112259"/>
            <a:ext cx="3657600" cy="4117341"/>
          </a:xfrm>
          <a:noFill/>
          <a:ln>
            <a:noFill/>
          </a:ln>
        </p:spPr>
        <p:txBody>
          <a:bodyPr lIns="228600" tIns="274320" rIns="457200" bIns="228600"/>
          <a:lstStyle>
            <a:lvl1pPr>
              <a:defRPr>
                <a:solidFill>
                  <a:schemeClr val="tx1"/>
                </a:solidFill>
              </a:defRPr>
            </a:lvl1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3657600" y="4466627"/>
            <a:ext cx="0" cy="2726654"/>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7315200" y="4466627"/>
            <a:ext cx="0" cy="2726654"/>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10972800" y="4466627"/>
            <a:ext cx="0" cy="2726654"/>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7EB495F-72F9-774E-A3C3-3B24D9E37D7D}"/>
              </a:ext>
            </a:extLst>
          </p:cNvPr>
          <p:cNvCxnSpPr/>
          <p:nvPr userDrawn="1"/>
        </p:nvCxnSpPr>
        <p:spPr bwMode="auto">
          <a:xfrm>
            <a:off x="457200" y="4114800"/>
            <a:ext cx="137160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3">
            <a:extLst>
              <a:ext uri="{FF2B5EF4-FFF2-40B4-BE49-F238E27FC236}">
                <a16:creationId xmlns:a16="http://schemas.microsoft.com/office/drawing/2014/main" id="{A3F9652D-1ED3-764F-8248-7935C4D05E74}"/>
              </a:ext>
            </a:extLst>
          </p:cNvPr>
          <p:cNvSpPr>
            <a:spLocks noGrp="1"/>
          </p:cNvSpPr>
          <p:nvPr>
            <p:ph type="body" sz="quarter" idx="15"/>
          </p:nvPr>
        </p:nvSpPr>
        <p:spPr>
          <a:xfrm>
            <a:off x="457201" y="7315201"/>
            <a:ext cx="2971799" cy="484632"/>
          </a:xfrm>
        </p:spPr>
        <p:txBody>
          <a:bodyPr anchor="b"/>
          <a:lstStyle>
            <a:lvl1pPr>
              <a:spcBef>
                <a:spcPts val="0"/>
              </a:spcBef>
              <a:defRPr sz="800">
                <a:solidFill>
                  <a:schemeClr val="tx1">
                    <a:alpha val="60000"/>
                  </a:schemeClr>
                </a:solidFill>
              </a:defRPr>
            </a:lvl1pPr>
          </a:lstStyle>
          <a:p>
            <a:endParaRPr lang="en-US" dirty="0"/>
          </a:p>
        </p:txBody>
      </p:sp>
      <p:sp>
        <p:nvSpPr>
          <p:cNvPr id="14" name="Text Placeholder 7">
            <a:extLst>
              <a:ext uri="{FF2B5EF4-FFF2-40B4-BE49-F238E27FC236}">
                <a16:creationId xmlns:a16="http://schemas.microsoft.com/office/drawing/2014/main" id="{B135950B-C525-3A45-9070-22113D98372C}"/>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5374146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1)_insight, title, 3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457200" y="2057400"/>
            <a:ext cx="6629400" cy="52035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73152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sp>
        <p:nvSpPr>
          <p:cNvPr id="10" name="Content Placeholder 2"/>
          <p:cNvSpPr>
            <a:spLocks noGrp="1"/>
          </p:cNvSpPr>
          <p:nvPr>
            <p:ph sz="quarter" idx="18"/>
          </p:nvPr>
        </p:nvSpPr>
        <p:spPr>
          <a:xfrm>
            <a:off x="109728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sp>
        <p:nvSpPr>
          <p:cNvPr id="12" name="Content Placeholder 3"/>
          <p:cNvSpPr>
            <a:spLocks noGrp="1"/>
          </p:cNvSpPr>
          <p:nvPr>
            <p:ph sz="quarter" idx="19"/>
          </p:nvPr>
        </p:nvSpPr>
        <p:spPr>
          <a:xfrm>
            <a:off x="7315200" y="4112262"/>
            <a:ext cx="7315200" cy="4117339"/>
          </a:xfrm>
          <a:noFill/>
          <a:ln>
            <a:noFill/>
          </a:ln>
        </p:spPr>
        <p:txBody>
          <a:bodyPr lIns="219456" tIns="27432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10972800" y="457200"/>
            <a:ext cx="0" cy="3387054"/>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7543800" y="4112261"/>
            <a:ext cx="6629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Text Placeholder 13">
            <a:extLst>
              <a:ext uri="{FF2B5EF4-FFF2-40B4-BE49-F238E27FC236}">
                <a16:creationId xmlns:a16="http://schemas.microsoft.com/office/drawing/2014/main" id="{03BF5629-C542-C840-BC11-867A1C3A66DF}"/>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endParaRPr lang="en-US" dirty="0"/>
          </a:p>
        </p:txBody>
      </p:sp>
      <p:sp>
        <p:nvSpPr>
          <p:cNvPr id="16" name="Text Placeholder 7">
            <a:extLst>
              <a:ext uri="{FF2B5EF4-FFF2-40B4-BE49-F238E27FC236}">
                <a16:creationId xmlns:a16="http://schemas.microsoft.com/office/drawing/2014/main" id="{5261E4CC-3B8C-BA42-96D9-E39CB1DDC7B4}"/>
              </a:ext>
            </a:extLst>
          </p:cNvPr>
          <p:cNvSpPr>
            <a:spLocks noGrp="1"/>
          </p:cNvSpPr>
          <p:nvPr>
            <p:ph type="body" sz="quarter" idx="20"/>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7292500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2)_title, variable text boxes">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89042EAD-9A60-8544-81DE-98C18D11F644}"/>
              </a:ext>
            </a:extLst>
          </p:cNvPr>
          <p:cNvSpPr>
            <a:spLocks noGrp="1"/>
          </p:cNvSpPr>
          <p:nvPr>
            <p:ph sz="quarter" idx="20"/>
          </p:nvPr>
        </p:nvSpPr>
        <p:spPr>
          <a:xfrm>
            <a:off x="0" y="4112262"/>
            <a:ext cx="7315200" cy="4117339"/>
          </a:xfrm>
          <a:noFill/>
        </p:spPr>
        <p:txBody>
          <a:bodyPr lIns="457200" tIns="274320" rIns="228600" bIns="228600"/>
          <a:lstStyle>
            <a:lvl1pPr>
              <a:defRPr>
                <a:solidFill>
                  <a:schemeClr val="tx1"/>
                </a:solidFill>
              </a:defRPr>
            </a:lvl1pPr>
          </a:lstStyle>
          <a:p>
            <a:pPr lvl="0"/>
            <a:r>
              <a:rPr lang="en-US" dirty="0"/>
              <a:t>Click to edit Master text styles</a:t>
            </a:r>
          </a:p>
        </p:txBody>
      </p:sp>
      <p:sp>
        <p:nvSpPr>
          <p:cNvPr id="2" name="Title"/>
          <p:cNvSpPr>
            <a:spLocks noGrp="1"/>
          </p:cNvSpPr>
          <p:nvPr>
            <p:ph type="title"/>
          </p:nvPr>
        </p:nvSpPr>
        <p:spPr>
          <a:xfrm>
            <a:off x="457200" y="457200"/>
            <a:ext cx="6627571" cy="3387054"/>
          </a:xfrm>
        </p:spPr>
        <p:txBody>
          <a:bodyPr/>
          <a:lstStyle>
            <a:lvl1pPr>
              <a:defRPr sz="3200">
                <a:solidFill>
                  <a:schemeClr val="tx1"/>
                </a:solidFill>
              </a:defRPr>
            </a:lvl1pPr>
          </a:lstStyle>
          <a:p>
            <a:r>
              <a:rPr lang="en-US" dirty="0"/>
              <a:t>Click to edit Master title style</a:t>
            </a:r>
          </a:p>
        </p:txBody>
      </p:sp>
      <p:sp>
        <p:nvSpPr>
          <p:cNvPr id="9" name="Content Placeholder 1"/>
          <p:cNvSpPr>
            <a:spLocks noGrp="1"/>
          </p:cNvSpPr>
          <p:nvPr>
            <p:ph sz="quarter" idx="17"/>
          </p:nvPr>
        </p:nvSpPr>
        <p:spPr>
          <a:xfrm>
            <a:off x="73152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sp>
        <p:nvSpPr>
          <p:cNvPr id="10" name="Content Placeholder 2"/>
          <p:cNvSpPr>
            <a:spLocks noGrp="1"/>
          </p:cNvSpPr>
          <p:nvPr>
            <p:ph sz="quarter" idx="18"/>
          </p:nvPr>
        </p:nvSpPr>
        <p:spPr>
          <a:xfrm>
            <a:off x="109728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sp>
        <p:nvSpPr>
          <p:cNvPr id="12" name="Content Placeholder 3"/>
          <p:cNvSpPr>
            <a:spLocks noGrp="1"/>
          </p:cNvSpPr>
          <p:nvPr>
            <p:ph sz="quarter" idx="19"/>
          </p:nvPr>
        </p:nvSpPr>
        <p:spPr>
          <a:xfrm>
            <a:off x="7315200" y="4112262"/>
            <a:ext cx="7315200" cy="4117339"/>
          </a:xfrm>
          <a:noFill/>
          <a:ln>
            <a:noFill/>
          </a:ln>
        </p:spPr>
        <p:txBody>
          <a:bodyPr lIns="228600" tIns="27432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10972800" y="457200"/>
            <a:ext cx="0" cy="3387054"/>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7543800" y="4112261"/>
            <a:ext cx="6629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EA03483-E693-1B41-8DE9-9A74037D7F07}"/>
              </a:ext>
            </a:extLst>
          </p:cNvPr>
          <p:cNvCxnSpPr>
            <a:cxnSpLocks/>
          </p:cNvCxnSpPr>
          <p:nvPr userDrawn="1"/>
        </p:nvCxnSpPr>
        <p:spPr bwMode="auto">
          <a:xfrm>
            <a:off x="457200" y="4114800"/>
            <a:ext cx="6629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Text Placeholder 13">
            <a:extLst>
              <a:ext uri="{FF2B5EF4-FFF2-40B4-BE49-F238E27FC236}">
                <a16:creationId xmlns:a16="http://schemas.microsoft.com/office/drawing/2014/main" id="{E39CCC3F-2DF6-BD4D-92EE-64BDEAC9FB74}"/>
              </a:ext>
            </a:extLst>
          </p:cNvPr>
          <p:cNvSpPr>
            <a:spLocks noGrp="1"/>
          </p:cNvSpPr>
          <p:nvPr>
            <p:ph type="body" sz="quarter" idx="15"/>
          </p:nvPr>
        </p:nvSpPr>
        <p:spPr>
          <a:xfrm>
            <a:off x="457200" y="7315201"/>
            <a:ext cx="6583679" cy="484632"/>
          </a:xfrm>
        </p:spPr>
        <p:txBody>
          <a:bodyPr anchor="b"/>
          <a:lstStyle>
            <a:lvl1pPr>
              <a:spcBef>
                <a:spcPts val="0"/>
              </a:spcBef>
              <a:defRPr sz="800">
                <a:solidFill>
                  <a:schemeClr val="tx1">
                    <a:alpha val="60000"/>
                  </a:schemeClr>
                </a:solidFill>
              </a:defRPr>
            </a:lvl1pPr>
          </a:lstStyle>
          <a:p>
            <a:endParaRPr lang="en-US" dirty="0"/>
          </a:p>
        </p:txBody>
      </p:sp>
      <p:sp>
        <p:nvSpPr>
          <p:cNvPr id="18" name="Text Placeholder 7">
            <a:extLst>
              <a:ext uri="{FF2B5EF4-FFF2-40B4-BE49-F238E27FC236}">
                <a16:creationId xmlns:a16="http://schemas.microsoft.com/office/drawing/2014/main" id="{7EAA40C6-0093-DA4A-86B7-66E554DBAA6A}"/>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0074374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tIns="0"/>
          <a:lstStyle>
            <a:lvl1pPr>
              <a:defRPr sz="3200">
                <a:solidFill>
                  <a:schemeClr val="tx1"/>
                </a:solidFill>
              </a:defRPr>
            </a:lvl1pPr>
          </a:lstStyle>
          <a:p>
            <a:r>
              <a:rPr lang="en-US" dirty="0"/>
              <a:t>Click to edit Master title style</a:t>
            </a:r>
          </a:p>
        </p:txBody>
      </p:sp>
      <p:sp>
        <p:nvSpPr>
          <p:cNvPr id="8" name="Text Placeholder 1"/>
          <p:cNvSpPr>
            <a:spLocks noGrp="1"/>
          </p:cNvSpPr>
          <p:nvPr>
            <p:ph type="body" sz="quarter" idx="13"/>
          </p:nvPr>
        </p:nvSpPr>
        <p:spPr>
          <a:xfrm>
            <a:off x="457200" y="2057400"/>
            <a:ext cx="2971800" cy="5257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7315200" y="0"/>
            <a:ext cx="7315200" cy="8229600"/>
          </a:xfrm>
        </p:spPr>
        <p:txBody>
          <a:bodyPr lIns="228600" tIns="457200" rIns="91440" bIns="91440"/>
          <a:lstStyle>
            <a:lvl1pPr>
              <a:defRPr>
                <a:solidFill>
                  <a:schemeClr val="tx1"/>
                </a:solidFill>
              </a:defRPr>
            </a:lvl1pPr>
          </a:lstStyle>
          <a:p>
            <a:r>
              <a:rPr lang="en-US" dirty="0"/>
              <a:t>Click icon to add picture</a:t>
            </a:r>
          </a:p>
        </p:txBody>
      </p:sp>
      <p:sp>
        <p:nvSpPr>
          <p:cNvPr id="9" name="Text Placeholder 1">
            <a:extLst>
              <a:ext uri="{FF2B5EF4-FFF2-40B4-BE49-F238E27FC236}">
                <a16:creationId xmlns:a16="http://schemas.microsoft.com/office/drawing/2014/main" id="{311AB5F3-768D-9444-8A78-4F8F91978D0D}"/>
              </a:ext>
            </a:extLst>
          </p:cNvPr>
          <p:cNvSpPr>
            <a:spLocks noGrp="1"/>
          </p:cNvSpPr>
          <p:nvPr>
            <p:ph type="body" sz="quarter" idx="16"/>
          </p:nvPr>
        </p:nvSpPr>
        <p:spPr>
          <a:xfrm>
            <a:off x="3886200" y="2057400"/>
            <a:ext cx="3200400" cy="5257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3">
            <a:extLst>
              <a:ext uri="{FF2B5EF4-FFF2-40B4-BE49-F238E27FC236}">
                <a16:creationId xmlns:a16="http://schemas.microsoft.com/office/drawing/2014/main" id="{646AAB5D-25AB-514A-A048-C9566069DCA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10" name="Text Placeholder 7">
            <a:extLst>
              <a:ext uri="{FF2B5EF4-FFF2-40B4-BE49-F238E27FC236}">
                <a16:creationId xmlns:a16="http://schemas.microsoft.com/office/drawing/2014/main" id="{B7EF8E51-0317-6E42-BE70-7CE00E2F8883}"/>
              </a:ext>
            </a:extLst>
          </p:cNvPr>
          <p:cNvSpPr>
            <a:spLocks noGrp="1"/>
          </p:cNvSpPr>
          <p:nvPr>
            <p:ph type="body" sz="quarter" idx="17"/>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81233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5]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315201"/>
            <a:ext cx="3200396"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3" name="Text Placeholder 4">
            <a:extLst>
              <a:ext uri="{FF2B5EF4-FFF2-40B4-BE49-F238E27FC236}">
                <a16:creationId xmlns:a16="http://schemas.microsoft.com/office/drawing/2014/main" id="{0FAAB340-DA0C-3F65-9E06-41AECABC46CF}"/>
              </a:ext>
            </a:extLst>
          </p:cNvPr>
          <p:cNvSpPr>
            <a:spLocks noGrp="1"/>
          </p:cNvSpPr>
          <p:nvPr>
            <p:ph type="body" sz="quarter" idx="19" hasCustomPrompt="1"/>
          </p:nvPr>
        </p:nvSpPr>
        <p:spPr>
          <a:xfrm>
            <a:off x="11201400" y="2057400"/>
            <a:ext cx="29718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4" name="Text Placeholder 4">
            <a:extLst>
              <a:ext uri="{FF2B5EF4-FFF2-40B4-BE49-F238E27FC236}">
                <a16:creationId xmlns:a16="http://schemas.microsoft.com/office/drawing/2014/main" id="{106F4451-1770-CA22-C458-C2F5BA675AD6}"/>
              </a:ext>
            </a:extLst>
          </p:cNvPr>
          <p:cNvSpPr>
            <a:spLocks noGrp="1"/>
          </p:cNvSpPr>
          <p:nvPr>
            <p:ph type="body" sz="quarter" idx="20" hasCustomPrompt="1"/>
          </p:nvPr>
        </p:nvSpPr>
        <p:spPr>
          <a:xfrm>
            <a:off x="7543800"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5" name="Text Placeholder 4">
            <a:extLst>
              <a:ext uri="{FF2B5EF4-FFF2-40B4-BE49-F238E27FC236}">
                <a16:creationId xmlns:a16="http://schemas.microsoft.com/office/drawing/2014/main" id="{9DDFA44D-6CDA-6846-5298-766EA2CEF034}"/>
              </a:ext>
            </a:extLst>
          </p:cNvPr>
          <p:cNvSpPr>
            <a:spLocks noGrp="1"/>
          </p:cNvSpPr>
          <p:nvPr>
            <p:ph type="body" sz="quarter" idx="21" hasCustomPrompt="1"/>
          </p:nvPr>
        </p:nvSpPr>
        <p:spPr>
          <a:xfrm>
            <a:off x="3886199"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6" name="Text Placeholder 4">
            <a:extLst>
              <a:ext uri="{FF2B5EF4-FFF2-40B4-BE49-F238E27FC236}">
                <a16:creationId xmlns:a16="http://schemas.microsoft.com/office/drawing/2014/main" id="{7BF8B085-3833-5C98-9358-FB6A52C8185C}"/>
              </a:ext>
            </a:extLst>
          </p:cNvPr>
          <p:cNvSpPr>
            <a:spLocks noGrp="1"/>
          </p:cNvSpPr>
          <p:nvPr>
            <p:ph type="body" sz="quarter" idx="22" hasCustomPrompt="1"/>
          </p:nvPr>
        </p:nvSpPr>
        <p:spPr>
          <a:xfrm>
            <a:off x="457196" y="2057400"/>
            <a:ext cx="32004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4" name="Text Placeholder 7">
            <a:extLst>
              <a:ext uri="{FF2B5EF4-FFF2-40B4-BE49-F238E27FC236}">
                <a16:creationId xmlns:a16="http://schemas.microsoft.com/office/drawing/2014/main" id="{F8A06D59-B511-D848-EB3E-40734B43FDE5}"/>
              </a:ext>
            </a:extLst>
          </p:cNvPr>
          <p:cNvSpPr>
            <a:spLocks noGrp="1"/>
          </p:cNvSpPr>
          <p:nvPr>
            <p:ph type="body" sz="quarter" idx="23"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3826216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685801"/>
            <a:ext cx="12344400" cy="1143000"/>
          </a:xfrm>
        </p:spPr>
        <p:txBody>
          <a:bodyPr>
            <a:noAutofit/>
          </a:bodyPr>
          <a:lstStyle>
            <a:lvl1pPr>
              <a:lnSpc>
                <a:spcPct val="100000"/>
              </a:lnSpc>
              <a:defRPr>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0"/>
          </p:nvPr>
        </p:nvSpPr>
        <p:spPr>
          <a:xfrm>
            <a:off x="73152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6629401"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1" name="Text Placeholder 7">
            <a:extLst>
              <a:ext uri="{FF2B5EF4-FFF2-40B4-BE49-F238E27FC236}">
                <a16:creationId xmlns:a16="http://schemas.microsoft.com/office/drawing/2014/main" id="{69FA54FB-ADF8-9A4D-8234-196D4225ED93}"/>
              </a:ext>
            </a:extLst>
          </p:cNvPr>
          <p:cNvSpPr>
            <a:spLocks noGrp="1"/>
          </p:cNvSpPr>
          <p:nvPr>
            <p:ph type="body" sz="quarter" idx="15"/>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8481989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1"/>
            <a:ext cx="10287001" cy="1143000"/>
          </a:xfrm>
        </p:spPr>
        <p:txBody>
          <a:bodyPr>
            <a:noAutofit/>
          </a:bodyPr>
          <a:lstStyle>
            <a:lvl1pPr>
              <a:lnSpc>
                <a:spcPct val="100000"/>
              </a:lnSpc>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0"/>
          </p:nvPr>
        </p:nvSpPr>
        <p:spPr>
          <a:xfrm>
            <a:off x="73152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3"/>
          <p:cNvSpPr>
            <a:spLocks noGrp="1"/>
          </p:cNvSpPr>
          <p:nvPr>
            <p:ph type="body" sz="quarter" idx="14" hasCustomPrompt="1"/>
          </p:nvPr>
        </p:nvSpPr>
        <p:spPr>
          <a:xfrm>
            <a:off x="457201" y="7342632"/>
            <a:ext cx="6629400" cy="457200"/>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9" name="Text Placeholder 7">
            <a:extLst>
              <a:ext uri="{FF2B5EF4-FFF2-40B4-BE49-F238E27FC236}">
                <a16:creationId xmlns:a16="http://schemas.microsoft.com/office/drawing/2014/main" id="{6DD3FB3B-B21C-764B-B0E9-933B632C06E2}"/>
              </a:ext>
            </a:extLst>
          </p:cNvPr>
          <p:cNvSpPr>
            <a:spLocks noGrp="1"/>
          </p:cNvSpPr>
          <p:nvPr>
            <p:ph type="body" sz="quarter" idx="15"/>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083574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685801"/>
            <a:ext cx="10287001" cy="1143000"/>
          </a:xfrm>
        </p:spPr>
        <p:txBody>
          <a:bodyPr>
            <a:noAutofit/>
          </a:bodyPr>
          <a:lstStyle>
            <a:lvl1pPr>
              <a:defRPr>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0"/>
          </p:nvPr>
        </p:nvSpPr>
        <p:spPr>
          <a:xfrm>
            <a:off x="73152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2" name="Text Placeholder 7">
            <a:extLst>
              <a:ext uri="{FF2B5EF4-FFF2-40B4-BE49-F238E27FC236}">
                <a16:creationId xmlns:a16="http://schemas.microsoft.com/office/drawing/2014/main" id="{9A05ADFB-3293-8D42-917C-C4B4219E66E6}"/>
              </a:ext>
            </a:extLst>
          </p:cNvPr>
          <p:cNvSpPr>
            <a:spLocks noGrp="1"/>
          </p:cNvSpPr>
          <p:nvPr>
            <p:ph type="body" sz="quarter" idx="15"/>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30561169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3-7_Title and Conten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dirty="0"/>
              <a:t>Click to edit Master title style</a:t>
            </a:r>
          </a:p>
        </p:txBody>
      </p:sp>
      <p:sp>
        <p:nvSpPr>
          <p:cNvPr id="9" name="Content Placeholder 2"/>
          <p:cNvSpPr>
            <a:spLocks noGrp="1"/>
          </p:cNvSpPr>
          <p:nvPr>
            <p:ph idx="10"/>
          </p:nvPr>
        </p:nvSpPr>
        <p:spPr>
          <a:xfrm>
            <a:off x="7543800" y="2057401"/>
            <a:ext cx="338328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1"/>
            <a:ext cx="338328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12014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6" name="Footer Placeholder 3">
            <a:extLst>
              <a:ext uri="{FF2B5EF4-FFF2-40B4-BE49-F238E27FC236}">
                <a16:creationId xmlns:a16="http://schemas.microsoft.com/office/drawing/2014/main" id="{3F37BFFE-91A3-7B4D-B5B4-7DCEC3D1F2C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sp>
        <p:nvSpPr>
          <p:cNvPr id="17" name="Text Placeholder 7">
            <a:extLst>
              <a:ext uri="{FF2B5EF4-FFF2-40B4-BE49-F238E27FC236}">
                <a16:creationId xmlns:a16="http://schemas.microsoft.com/office/drawing/2014/main" id="{D61596B0-313C-0E44-98AB-C58D251F2485}"/>
              </a:ext>
            </a:extLst>
          </p:cNvPr>
          <p:cNvSpPr>
            <a:spLocks noGrp="1"/>
          </p:cNvSpPr>
          <p:nvPr>
            <p:ph type="body" sz="quarter" idx="16"/>
          </p:nvPr>
        </p:nvSpPr>
        <p:spPr>
          <a:xfrm>
            <a:off x="457200" y="228600"/>
            <a:ext cx="2971800" cy="3048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2" name="Picture 11">
            <a:extLst>
              <a:ext uri="{FF2B5EF4-FFF2-40B4-BE49-F238E27FC236}">
                <a16:creationId xmlns:a16="http://schemas.microsoft.com/office/drawing/2014/main" id="{AEF33CE2-5DE7-B746-ABEB-505C008959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34992807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3-7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dirty="0"/>
              <a:t>Click to edit Master title style</a:t>
            </a:r>
          </a:p>
        </p:txBody>
      </p:sp>
      <p:sp>
        <p:nvSpPr>
          <p:cNvPr id="9" name="Content Placeholder 2"/>
          <p:cNvSpPr>
            <a:spLocks noGrp="1"/>
          </p:cNvSpPr>
          <p:nvPr>
            <p:ph idx="10"/>
          </p:nvPr>
        </p:nvSpPr>
        <p:spPr>
          <a:xfrm>
            <a:off x="7543800" y="2057401"/>
            <a:ext cx="338328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1"/>
            <a:ext cx="338328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12014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6" name="Footer Placeholder 3">
            <a:extLst>
              <a:ext uri="{FF2B5EF4-FFF2-40B4-BE49-F238E27FC236}">
                <a16:creationId xmlns:a16="http://schemas.microsoft.com/office/drawing/2014/main" id="{3F37BFFE-91A3-7B4D-B5B4-7DCEC3D1F2C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pic>
        <p:nvPicPr>
          <p:cNvPr id="17" name="image8.png">
            <a:extLst>
              <a:ext uri="{FF2B5EF4-FFF2-40B4-BE49-F238E27FC236}">
                <a16:creationId xmlns:a16="http://schemas.microsoft.com/office/drawing/2014/main" id="{EB28675D-E6CF-6248-A7DC-DF8948803C91}"/>
              </a:ext>
            </a:extLst>
          </p:cNvPr>
          <p:cNvPicPr>
            <a:picLocks noChangeAspect="1"/>
          </p:cNvPicPr>
          <p:nvPr userDrawn="1"/>
        </p:nvPicPr>
        <p:blipFill>
          <a:blip r:embed="rId2">
            <a:alphaModFix amt="60000"/>
          </a:blip>
          <a:stretch>
            <a:fillRect/>
          </a:stretch>
        </p:blipFill>
        <p:spPr>
          <a:xfrm flipH="1">
            <a:off x="3657600" y="-56478"/>
            <a:ext cx="228280" cy="8314212"/>
          </a:xfrm>
          <a:prstGeom prst="rect">
            <a:avLst/>
          </a:prstGeom>
          <a:ln w="12700">
            <a:miter lim="400000"/>
          </a:ln>
        </p:spPr>
      </p:pic>
      <p:sp>
        <p:nvSpPr>
          <p:cNvPr id="18" name="Text Placeholder 7">
            <a:extLst>
              <a:ext uri="{FF2B5EF4-FFF2-40B4-BE49-F238E27FC236}">
                <a16:creationId xmlns:a16="http://schemas.microsoft.com/office/drawing/2014/main" id="{8D65AA28-1632-364C-95BB-2BAE7C9A5BCC}"/>
              </a:ext>
            </a:extLst>
          </p:cNvPr>
          <p:cNvSpPr>
            <a:spLocks noGrp="1"/>
          </p:cNvSpPr>
          <p:nvPr>
            <p:ph type="body" sz="quarter" idx="16"/>
          </p:nvPr>
        </p:nvSpPr>
        <p:spPr>
          <a:xfrm>
            <a:off x="457200" y="228600"/>
            <a:ext cx="2971800" cy="3810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2" name="Picture 11">
            <a:extLst>
              <a:ext uri="{FF2B5EF4-FFF2-40B4-BE49-F238E27FC236}">
                <a16:creationId xmlns:a16="http://schemas.microsoft.com/office/drawing/2014/main" id="{4B2DC0C7-7EFF-7A43-8E46-D3FC051842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5908598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8_Title and Conten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400"/>
            <a:ext cx="2971800" cy="3657600"/>
          </a:xfrm>
        </p:spPr>
        <p:txBody>
          <a:bodyPr>
            <a:noAutofit/>
          </a:bodyPr>
          <a:lstStyle>
            <a:lvl1pPr>
              <a:defRPr>
                <a:solidFill>
                  <a:schemeClr val="tx1"/>
                </a:solidFill>
              </a:defRPr>
            </a:lvl1pPr>
          </a:lstStyle>
          <a:p>
            <a:r>
              <a:rPr lang="en-US" dirty="0"/>
              <a:t>Click to edit Master title style</a:t>
            </a:r>
          </a:p>
        </p:txBody>
      </p:sp>
      <p:sp>
        <p:nvSpPr>
          <p:cNvPr id="13" name="Text Placeholder 23"/>
          <p:cNvSpPr>
            <a:spLocks noGrp="1"/>
          </p:cNvSpPr>
          <p:nvPr>
            <p:ph type="body" sz="quarter" idx="14"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grpSp>
        <p:nvGrpSpPr>
          <p:cNvPr id="21" name="Group 20">
            <a:extLst>
              <a:ext uri="{FF2B5EF4-FFF2-40B4-BE49-F238E27FC236}">
                <a16:creationId xmlns:a16="http://schemas.microsoft.com/office/drawing/2014/main" id="{854D17E3-D1DB-B443-A947-D0996F5A2812}"/>
              </a:ext>
            </a:extLst>
          </p:cNvPr>
          <p:cNvGrpSpPr/>
          <p:nvPr userDrawn="1"/>
        </p:nvGrpSpPr>
        <p:grpSpPr>
          <a:xfrm>
            <a:off x="3886200" y="7863840"/>
            <a:ext cx="10285847" cy="302764"/>
            <a:chOff x="3886200" y="7863840"/>
            <a:chExt cx="10285847" cy="302764"/>
          </a:xfrm>
        </p:grpSpPr>
        <p:pic>
          <p:nvPicPr>
            <p:cNvPr id="23" name="Picture 22">
              <a:extLst>
                <a:ext uri="{FF2B5EF4-FFF2-40B4-BE49-F238E27FC236}">
                  <a16:creationId xmlns:a16="http://schemas.microsoft.com/office/drawing/2014/main" id="{BE533E5E-7D80-6A4D-B77C-5E4563D3F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4" name="Footer Placeholder 3">
              <a:extLst>
                <a:ext uri="{FF2B5EF4-FFF2-40B4-BE49-F238E27FC236}">
                  <a16:creationId xmlns:a16="http://schemas.microsoft.com/office/drawing/2014/main" id="{094F663F-6E8C-4F4A-9191-8ED4E45E85A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grpSp>
      <p:sp>
        <p:nvSpPr>
          <p:cNvPr id="26" name="Content Placeholder 2">
            <a:extLst>
              <a:ext uri="{FF2B5EF4-FFF2-40B4-BE49-F238E27FC236}">
                <a16:creationId xmlns:a16="http://schemas.microsoft.com/office/drawing/2014/main" id="{1F25AD6F-9141-534F-87E4-00F8AEE38680}"/>
              </a:ext>
            </a:extLst>
          </p:cNvPr>
          <p:cNvSpPr>
            <a:spLocks noGrp="1"/>
          </p:cNvSpPr>
          <p:nvPr>
            <p:ph idx="10"/>
          </p:nvPr>
        </p:nvSpPr>
        <p:spPr>
          <a:xfrm>
            <a:off x="7543800" y="2057401"/>
            <a:ext cx="338328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a:extLst>
              <a:ext uri="{FF2B5EF4-FFF2-40B4-BE49-F238E27FC236}">
                <a16:creationId xmlns:a16="http://schemas.microsoft.com/office/drawing/2014/main" id="{87E89EFB-1378-7E4A-B146-4A22821FDBFC}"/>
              </a:ext>
            </a:extLst>
          </p:cNvPr>
          <p:cNvSpPr>
            <a:spLocks noGrp="1"/>
          </p:cNvSpPr>
          <p:nvPr>
            <p:ph idx="12"/>
          </p:nvPr>
        </p:nvSpPr>
        <p:spPr>
          <a:xfrm>
            <a:off x="3886200" y="2057401"/>
            <a:ext cx="338328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a:extLst>
              <a:ext uri="{FF2B5EF4-FFF2-40B4-BE49-F238E27FC236}">
                <a16:creationId xmlns:a16="http://schemas.microsoft.com/office/drawing/2014/main" id="{5875784E-10C6-5146-A2EE-A4A1171C104B}"/>
              </a:ext>
            </a:extLst>
          </p:cNvPr>
          <p:cNvSpPr>
            <a:spLocks noGrp="1"/>
          </p:cNvSpPr>
          <p:nvPr>
            <p:ph idx="13"/>
          </p:nvPr>
        </p:nvSpPr>
        <p:spPr>
          <a:xfrm>
            <a:off x="112014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7">
            <a:extLst>
              <a:ext uri="{FF2B5EF4-FFF2-40B4-BE49-F238E27FC236}">
                <a16:creationId xmlns:a16="http://schemas.microsoft.com/office/drawing/2014/main" id="{3E0780C5-082F-564B-B22F-090B7BB4CC35}"/>
              </a:ext>
            </a:extLst>
          </p:cNvPr>
          <p:cNvSpPr>
            <a:spLocks noGrp="1"/>
          </p:cNvSpPr>
          <p:nvPr>
            <p:ph type="body" sz="quarter" idx="15"/>
          </p:nvPr>
        </p:nvSpPr>
        <p:spPr>
          <a:xfrm>
            <a:off x="457200" y="228600"/>
            <a:ext cx="2971800" cy="3810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308702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chemeClr val="bg2"/>
          </a:solidFill>
        </p:spPr>
        <p:txBody>
          <a:bodyPr lIns="457200" tIns="228600" rIns="228600" bIns="228600"/>
          <a:lstStyle>
            <a:lvl1pPr>
              <a:defRPr sz="20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rgbClr val="E0E0E0"/>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solidFill>
            <a:schemeClr val="tx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chemeClr val="bg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chemeClr val="tx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solidFill>
            <a:schemeClr val="tx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chemeClr val="bg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7" name="Footer Placeholder 3">
            <a:extLst>
              <a:ext uri="{FF2B5EF4-FFF2-40B4-BE49-F238E27FC236}">
                <a16:creationId xmlns:a16="http://schemas.microsoft.com/office/drawing/2014/main" id="{0EBABB06-68C1-E544-BC68-5BED3C13B527}"/>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C10CEEC9-FC98-4C41-B9BD-DDA73851D22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FF9570B3-8C59-E34A-8F68-B5B4B1F9BC5D}"/>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sp>
        <p:nvSpPr>
          <p:cNvPr id="24" name="Text Placeholder 13">
            <a:extLst>
              <a:ext uri="{FF2B5EF4-FFF2-40B4-BE49-F238E27FC236}">
                <a16:creationId xmlns:a16="http://schemas.microsoft.com/office/drawing/2014/main" id="{1BEF8ED2-756F-F742-8164-BB25E89EED4D}"/>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25" name="Text Placeholder 7">
            <a:extLst>
              <a:ext uri="{FF2B5EF4-FFF2-40B4-BE49-F238E27FC236}">
                <a16:creationId xmlns:a16="http://schemas.microsoft.com/office/drawing/2014/main" id="{549C1DDA-0DAD-BA47-8E8C-78EFBF04FAE5}"/>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
        <p:nvSpPr>
          <p:cNvPr id="16" name="TextBox 15">
            <a:extLst>
              <a:ext uri="{FF2B5EF4-FFF2-40B4-BE49-F238E27FC236}">
                <a16:creationId xmlns:a16="http://schemas.microsoft.com/office/drawing/2014/main" id="{A30A37DF-FF17-5545-BDB1-B033B9DBD255}"/>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24323910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rgbClr val="F4F4F4"/>
          </a:solidFill>
        </p:spPr>
        <p:txBody>
          <a:bodyPr lIns="457200" tIns="228600" rIns="228600" bIns="228600"/>
          <a:lstStyle>
            <a:lvl1pPr>
              <a:defRPr sz="20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rgbClr val="BAE6FF"/>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solidFill>
            <a:schemeClr val="bg1"/>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chemeClr val="bg1"/>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solidFill>
            <a:schemeClr val="bg1"/>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25" name="Text Placeholder 7">
            <a:extLst>
              <a:ext uri="{FF2B5EF4-FFF2-40B4-BE49-F238E27FC236}">
                <a16:creationId xmlns:a16="http://schemas.microsoft.com/office/drawing/2014/main" id="{62F12DE4-1EE3-A243-B516-89879E225B35}"/>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4444568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rgbClr val="F4F4F4"/>
          </a:solidFill>
        </p:spPr>
        <p:txBody>
          <a:bodyPr lIns="457200" tIns="228600" rIns="228600" bIns="228600"/>
          <a:lstStyle>
            <a:lvl1pPr>
              <a:defRPr sz="20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chemeClr val="bg1"/>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pic>
        <p:nvPicPr>
          <p:cNvPr id="18" name="Picture 17">
            <a:extLst>
              <a:ext uri="{FF2B5EF4-FFF2-40B4-BE49-F238E27FC236}">
                <a16:creationId xmlns:a16="http://schemas.microsoft.com/office/drawing/2014/main" id="{E80335C3-4AA3-9645-8AE7-08ABA55D46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4" name="Text Placeholder 13">
            <a:extLst>
              <a:ext uri="{FF2B5EF4-FFF2-40B4-BE49-F238E27FC236}">
                <a16:creationId xmlns:a16="http://schemas.microsoft.com/office/drawing/2014/main" id="{9C2C4D05-C8C1-1246-99FB-606F4450C382}"/>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25" name="Text Placeholder 7">
            <a:extLst>
              <a:ext uri="{FF2B5EF4-FFF2-40B4-BE49-F238E27FC236}">
                <a16:creationId xmlns:a16="http://schemas.microsoft.com/office/drawing/2014/main" id="{70B273E1-4E5D-0A4F-B10F-F2DB8292BF7D}"/>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1098007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4_Title and Content">
    <p:bg>
      <p:bgPr>
        <a:solidFill>
          <a:schemeClr val="tx2"/>
        </a:solidFill>
        <a:effectLst/>
      </p:bgPr>
    </p:bg>
    <p:spTree>
      <p:nvGrpSpPr>
        <p:cNvPr id="1" name=""/>
        <p:cNvGrpSpPr/>
        <p:nvPr/>
      </p:nvGrpSpPr>
      <p:grpSpPr>
        <a:xfrm>
          <a:off x="0" y="0"/>
          <a:ext cx="0" cy="0"/>
          <a:chOff x="0" y="0"/>
          <a:chExt cx="0" cy="0"/>
        </a:xfrm>
      </p:grpSpPr>
      <p:sp>
        <p:nvSpPr>
          <p:cNvPr id="16" name="Content Placeholder 2"/>
          <p:cNvSpPr>
            <a:spLocks noGrp="1"/>
          </p:cNvSpPr>
          <p:nvPr>
            <p:ph idx="13"/>
          </p:nvPr>
        </p:nvSpPr>
        <p:spPr>
          <a:xfrm>
            <a:off x="7315200" y="4114800"/>
            <a:ext cx="3657600" cy="4114800"/>
          </a:xfrm>
          <a:prstGeom prst="rect">
            <a:avLst/>
          </a:prstGeom>
          <a:solidFill>
            <a:schemeClr val="tx2"/>
          </a:solid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10973773" y="4114800"/>
            <a:ext cx="3657600" cy="4114800"/>
          </a:xfrm>
          <a:prstGeom prst="rect">
            <a:avLst/>
          </a:prstGeom>
          <a:solidFill>
            <a:schemeClr val="tx2"/>
          </a:solid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4114800"/>
            <a:ext cx="3657600" cy="4114800"/>
          </a:xfrm>
          <a:prstGeom prst="rect">
            <a:avLst/>
          </a:prstGeom>
          <a:solidFill>
            <a:schemeClr val="tx2"/>
          </a:solidFill>
        </p:spPr>
        <p:txBody>
          <a:bodyPr lIns="4572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4114800"/>
            <a:ext cx="3657600" cy="4114800"/>
          </a:xfrm>
          <a:prstGeom prst="rect">
            <a:avLst/>
          </a:prstGeom>
          <a:solidFill>
            <a:schemeClr val="tx2"/>
          </a:solid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685801"/>
            <a:ext cx="8686800" cy="1143000"/>
          </a:xfrm>
        </p:spPr>
        <p:txBody>
          <a:bodyPr>
            <a:noAutofit/>
          </a:bodyPr>
          <a:lstStyle>
            <a:lvl1pPr>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cxnSp>
        <p:nvCxnSpPr>
          <p:cNvPr id="24" name="Straight Connector 23"/>
          <p:cNvCxnSpPr/>
          <p:nvPr userDrawn="1"/>
        </p:nvCxnSpPr>
        <p:spPr>
          <a:xfrm>
            <a:off x="73152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09728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6576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1" name="Date Placeholder 2"/>
          <p:cNvSpPr txBox="1">
            <a:spLocks/>
          </p:cNvSpPr>
          <p:nvPr userDrawn="1"/>
        </p:nvSpPr>
        <p:spPr>
          <a:xfrm>
            <a:off x="2256150" y="7899657"/>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8" b="0" i="0" dirty="0">
                <a:solidFill>
                  <a:schemeClr val="bg2">
                    <a:alpha val="60000"/>
                  </a:schemeClr>
                </a:solidFill>
                <a:latin typeface="IBM Plex Sans" charset="0"/>
                <a:ea typeface="IBM Plex Sans" charset="0"/>
                <a:cs typeface="IBM Plex Sans" charset="0"/>
              </a:rPr>
              <a:t> </a:t>
            </a:r>
            <a:fld id="{7C9968D1-C8E5-4FE3-AED4-7D4518C301B3}" type="datetime3">
              <a:rPr lang="en-US" sz="798"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31 January 2025</a:t>
            </a:fld>
            <a:endParaRPr lang="en-US" sz="798" b="0" i="0" dirty="0">
              <a:solidFill>
                <a:schemeClr val="bg2">
                  <a:alpha val="60000"/>
                </a:schemeClr>
              </a:solidFill>
              <a:latin typeface="IBM Plex Sans" charset="0"/>
              <a:ea typeface="IBM Plex Sans" charset="0"/>
              <a:cs typeface="IBM Plex Sans" charset="0"/>
            </a:endParaRPr>
          </a:p>
        </p:txBody>
      </p:sp>
      <p:sp>
        <p:nvSpPr>
          <p:cNvPr id="19" name="Text Placeholder 13">
            <a:extLst>
              <a:ext uri="{FF2B5EF4-FFF2-40B4-BE49-F238E27FC236}">
                <a16:creationId xmlns:a16="http://schemas.microsoft.com/office/drawing/2014/main" id="{6798544B-6270-4946-957E-CC2C772008D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20" name="Text Placeholder 7">
            <a:extLst>
              <a:ext uri="{FF2B5EF4-FFF2-40B4-BE49-F238E27FC236}">
                <a16:creationId xmlns:a16="http://schemas.microsoft.com/office/drawing/2014/main" id="{C8639A34-73DC-194F-832D-FE230F05DA87}"/>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3" name="Picture 12">
            <a:extLst>
              <a:ext uri="{FF2B5EF4-FFF2-40B4-BE49-F238E27FC236}">
                <a16:creationId xmlns:a16="http://schemas.microsoft.com/office/drawing/2014/main" id="{803969F6-865B-0B4F-8298-67A388D41C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4278827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1] 4-column ">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657600" cy="8229600"/>
          </a:xfrm>
          <a:noFill/>
        </p:spPr>
        <p:txBody>
          <a:bodyPr lIns="4572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6576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73152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0972800" y="0"/>
            <a:ext cx="3657600" cy="8229600"/>
          </a:xfrm>
          <a:noFill/>
        </p:spPr>
        <p:txBody>
          <a:bodyPr lIns="228600" tIns="45720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40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13">
            <a:extLst>
              <a:ext uri="{FF2B5EF4-FFF2-40B4-BE49-F238E27FC236}">
                <a16:creationId xmlns:a16="http://schemas.microsoft.com/office/drawing/2014/main" id="{69F49CCD-E544-2242-BCDB-2F042D52BC32}"/>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83B347D2-D190-7794-0805-C7BC464E9868}"/>
              </a:ext>
            </a:extLst>
          </p:cNvPr>
          <p:cNvSpPr>
            <a:spLocks noGrp="1"/>
          </p:cNvSpPr>
          <p:nvPr>
            <p:ph type="body" sz="quarter" idx="18" hasCustomPrompt="1"/>
          </p:nvPr>
        </p:nvSpPr>
        <p:spPr>
          <a:xfrm>
            <a:off x="457199" y="182880"/>
            <a:ext cx="3200393" cy="274320"/>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716778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4_4-6_Title and Content">
    <p:spTree>
      <p:nvGrpSpPr>
        <p:cNvPr id="1" name=""/>
        <p:cNvGrpSpPr/>
        <p:nvPr/>
      </p:nvGrpSpPr>
      <p:grpSpPr>
        <a:xfrm>
          <a:off x="0" y="0"/>
          <a:ext cx="0" cy="0"/>
          <a:chOff x="0" y="0"/>
          <a:chExt cx="0" cy="0"/>
        </a:xfrm>
      </p:grpSpPr>
      <p:sp>
        <p:nvSpPr>
          <p:cNvPr id="17" name="Content Placeholder 2"/>
          <p:cNvSpPr>
            <a:spLocks noGrp="1"/>
          </p:cNvSpPr>
          <p:nvPr>
            <p:ph idx="16" hasCustomPrompt="1"/>
          </p:nvPr>
        </p:nvSpPr>
        <p:spPr>
          <a:xfrm>
            <a:off x="10973773" y="4114798"/>
            <a:ext cx="3657600" cy="4114800"/>
          </a:xfrm>
          <a:prstGeom prst="rect">
            <a:avLst/>
          </a:prstGeom>
          <a:noFill/>
        </p:spPr>
        <p:txBody>
          <a:bodyPr lIns="228600" tIns="228600" rIns="228600">
            <a:noAutofit/>
          </a:bodyPr>
          <a:lstStyle>
            <a:lvl1pPr>
              <a:defRPr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br>
              <a:rPr lang="en-US" dirty="0"/>
            </a:b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5" hasCustomPrompt="1"/>
          </p:nvPr>
        </p:nvSpPr>
        <p:spPr>
          <a:xfrm>
            <a:off x="7315200" y="4114800"/>
            <a:ext cx="3657600" cy="4114800"/>
          </a:xfrm>
          <a:prstGeom prst="rect">
            <a:avLst/>
          </a:prstGeom>
          <a:noFill/>
        </p:spPr>
        <p:txBody>
          <a:bodyPr lIns="228600" tIns="228600" rIns="228600">
            <a:noAutofit/>
          </a:bodyPr>
          <a:lstStyle>
            <a:lvl1pPr>
              <a:defRPr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br>
              <a:rPr lang="en-US" dirty="0"/>
            </a:b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7" hasCustomPrompt="1"/>
          </p:nvPr>
        </p:nvSpPr>
        <p:spPr>
          <a:xfrm>
            <a:off x="3657600" y="4114800"/>
            <a:ext cx="3657600" cy="4114798"/>
          </a:xfrm>
          <a:prstGeom prst="rect">
            <a:avLst/>
          </a:prstGeom>
          <a:noFill/>
        </p:spPr>
        <p:txBody>
          <a:bodyPr lIns="228600" tIns="228600" rIns="228600">
            <a:noAutofit/>
          </a:bodyPr>
          <a:lstStyle>
            <a:lvl1pPr>
              <a:defRPr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br>
              <a:rPr lang="en-US" dirty="0"/>
            </a:b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p:cNvSpPr/>
          <p:nvPr userDrawn="1"/>
        </p:nvSpPr>
        <p:spPr>
          <a:xfrm>
            <a:off x="0" y="0"/>
            <a:ext cx="3657600" cy="8229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a:p>
        </p:txBody>
      </p:sp>
      <p:sp>
        <p:nvSpPr>
          <p:cNvPr id="15" name="Content Placeholder 2"/>
          <p:cNvSpPr>
            <a:spLocks noGrp="1"/>
          </p:cNvSpPr>
          <p:nvPr>
            <p:ph idx="12"/>
          </p:nvPr>
        </p:nvSpPr>
        <p:spPr>
          <a:xfrm>
            <a:off x="3657600" y="2"/>
            <a:ext cx="10972800" cy="4114800"/>
          </a:xfrm>
          <a:prstGeom prst="rect">
            <a:avLst/>
          </a:prstGeom>
          <a:no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1" y="2057400"/>
            <a:ext cx="2971800" cy="3657600"/>
          </a:xfrm>
        </p:spPr>
        <p:txBody>
          <a:bodyPr>
            <a:noAutofit/>
          </a:bodyPr>
          <a:lstStyle>
            <a:lvl1pPr>
              <a:defRPr sz="4800" b="0" i="0">
                <a:solidFill>
                  <a:schemeClr val="tx1"/>
                </a:solidFill>
                <a:latin typeface="IBM Plex Sans ExtLt" panose="020B0303050203000203" pitchFamily="34" charset="0"/>
              </a:defRPr>
            </a:lvl1pPr>
          </a:lstStyle>
          <a:p>
            <a:r>
              <a:rPr lang="en-US" dirty="0"/>
              <a:t>Click to edit Master title style</a:t>
            </a:r>
          </a:p>
        </p:txBody>
      </p:sp>
      <p:cxnSp>
        <p:nvCxnSpPr>
          <p:cNvPr id="19" name="Straight Connector 18"/>
          <p:cNvCxnSpPr/>
          <p:nvPr userDrawn="1"/>
        </p:nvCxnSpPr>
        <p:spPr>
          <a:xfrm>
            <a:off x="73152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9728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Slide Number Placeholder 2"/>
          <p:cNvSpPr txBox="1">
            <a:spLocks/>
          </p:cNvSpPr>
          <p:nvPr userDrawn="1"/>
        </p:nvSpPr>
        <p:spPr>
          <a:xfrm>
            <a:off x="454859" y="7893792"/>
            <a:ext cx="327878"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11" name="Text Placeholder 13">
            <a:extLst>
              <a:ext uri="{FF2B5EF4-FFF2-40B4-BE49-F238E27FC236}">
                <a16:creationId xmlns:a16="http://schemas.microsoft.com/office/drawing/2014/main" id="{0F82FA72-2A24-094F-A9B6-D759E2DBA861}"/>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endParaRPr lang="en-US" dirty="0"/>
          </a:p>
        </p:txBody>
      </p:sp>
      <p:sp>
        <p:nvSpPr>
          <p:cNvPr id="12" name="Text Placeholder 7">
            <a:extLst>
              <a:ext uri="{FF2B5EF4-FFF2-40B4-BE49-F238E27FC236}">
                <a16:creationId xmlns:a16="http://schemas.microsoft.com/office/drawing/2014/main" id="{EDD58BD7-FDEC-AA4E-BF42-173BBF44B913}"/>
              </a:ext>
            </a:extLst>
          </p:cNvPr>
          <p:cNvSpPr>
            <a:spLocks noGrp="1"/>
          </p:cNvSpPr>
          <p:nvPr>
            <p:ph type="body" sz="quarter" idx="13"/>
          </p:nvPr>
        </p:nvSpPr>
        <p:spPr>
          <a:xfrm>
            <a:off x="457200" y="228600"/>
            <a:ext cx="2971800" cy="3810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
        <p:nvSpPr>
          <p:cNvPr id="13" name="TextBox 12">
            <a:extLst>
              <a:ext uri="{FF2B5EF4-FFF2-40B4-BE49-F238E27FC236}">
                <a16:creationId xmlns:a16="http://schemas.microsoft.com/office/drawing/2014/main" id="{E6C0175D-7D21-5641-9B79-6DAF02D3BC30}"/>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14" name="Footer Placeholder 3">
            <a:extLst>
              <a:ext uri="{FF2B5EF4-FFF2-40B4-BE49-F238E27FC236}">
                <a16:creationId xmlns:a16="http://schemas.microsoft.com/office/drawing/2014/main" id="{B9DE19C4-6F2E-1B41-8EDE-C945BCBE1687}"/>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Tree>
    <p:extLst>
      <p:ext uri="{BB962C8B-B14F-4D97-AF65-F5344CB8AC3E}">
        <p14:creationId xmlns:p14="http://schemas.microsoft.com/office/powerpoint/2010/main" val="18284488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6_4-6_Title and Content">
    <p:spTree>
      <p:nvGrpSpPr>
        <p:cNvPr id="1" name=""/>
        <p:cNvGrpSpPr/>
        <p:nvPr/>
      </p:nvGrpSpPr>
      <p:grpSpPr>
        <a:xfrm>
          <a:off x="0" y="0"/>
          <a:ext cx="0" cy="0"/>
          <a:chOff x="0" y="0"/>
          <a:chExt cx="0" cy="0"/>
        </a:xfrm>
      </p:grpSpPr>
      <p:sp>
        <p:nvSpPr>
          <p:cNvPr id="10" name="Content Placeholder 2"/>
          <p:cNvSpPr>
            <a:spLocks noGrp="1"/>
          </p:cNvSpPr>
          <p:nvPr>
            <p:ph idx="16"/>
          </p:nvPr>
        </p:nvSpPr>
        <p:spPr>
          <a:xfrm>
            <a:off x="3657600" y="2057401"/>
            <a:ext cx="3657600" cy="6172200"/>
          </a:xfrm>
        </p:spPr>
        <p:txBody>
          <a:bodyPr lIns="228600" tIns="0" rIns="228600">
            <a:noAutofit/>
          </a:bodyPr>
          <a:lstStyle>
            <a:lvl1pPr>
              <a:defRPr sz="2000" b="0" i="0">
                <a:solidFill>
                  <a:schemeClr val="bg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9" name="Content Placeholder 2"/>
          <p:cNvSpPr>
            <a:spLocks noGrp="1"/>
          </p:cNvSpPr>
          <p:nvPr>
            <p:ph idx="15"/>
          </p:nvPr>
        </p:nvSpPr>
        <p:spPr>
          <a:xfrm>
            <a:off x="7315200" y="2057401"/>
            <a:ext cx="3657600" cy="6172200"/>
          </a:xfrm>
        </p:spPr>
        <p:txBody>
          <a:bodyPr lIns="228600" tIns="0" rIns="228600">
            <a:noAutofit/>
          </a:bodyPr>
          <a:lstStyle>
            <a:lvl1pPr>
              <a:defRPr sz="2000" b="0" i="0">
                <a:solidFill>
                  <a:schemeClr val="bg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a:t>
            </a:r>
            <a:r>
              <a:rPr lang="en-US"/>
              <a:t>text styles</a:t>
            </a:r>
            <a:endParaRPr lang="en-US" dirty="0"/>
          </a:p>
        </p:txBody>
      </p:sp>
      <p:sp>
        <p:nvSpPr>
          <p:cNvPr id="11" name="Content Placeholder 2"/>
          <p:cNvSpPr>
            <a:spLocks noGrp="1"/>
          </p:cNvSpPr>
          <p:nvPr>
            <p:ph idx="17"/>
          </p:nvPr>
        </p:nvSpPr>
        <p:spPr>
          <a:xfrm>
            <a:off x="10972800" y="2057401"/>
            <a:ext cx="3657600" cy="6172200"/>
          </a:xfrm>
        </p:spPr>
        <p:txBody>
          <a:bodyPr lIns="228600" tIns="0" rIns="228600">
            <a:noAutofit/>
          </a:bodyPr>
          <a:lstStyle>
            <a:lvl1pPr>
              <a:defRPr sz="2000" b="0" i="0">
                <a:solidFill>
                  <a:schemeClr val="bg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5" name="Title 1"/>
          <p:cNvSpPr>
            <a:spLocks noGrp="1"/>
          </p:cNvSpPr>
          <p:nvPr>
            <p:ph type="title"/>
          </p:nvPr>
        </p:nvSpPr>
        <p:spPr>
          <a:xfrm>
            <a:off x="457201" y="2057400"/>
            <a:ext cx="2971800" cy="3657600"/>
          </a:xfrm>
        </p:spPr>
        <p:txBody>
          <a:bodyPr>
            <a:noAutofit/>
          </a:bodyPr>
          <a:lstStyle>
            <a:lvl1pPr>
              <a:defRPr sz="2800" b="0" i="0">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dirty="0"/>
              <a:t>Click to edit Master title style</a:t>
            </a:r>
          </a:p>
        </p:txBody>
      </p:sp>
      <p:sp>
        <p:nvSpPr>
          <p:cNvPr id="6" name="Content Placeholder 2"/>
          <p:cNvSpPr>
            <a:spLocks noGrp="1"/>
          </p:cNvSpPr>
          <p:nvPr>
            <p:ph idx="10"/>
          </p:nvPr>
        </p:nvSpPr>
        <p:spPr>
          <a:xfrm>
            <a:off x="7315200" y="1"/>
            <a:ext cx="3657600" cy="2057400"/>
          </a:xfrm>
        </p:spPr>
        <p:txBody>
          <a:bodyPr lIns="228600" tIns="228600" rIns="228600">
            <a:noAutofit/>
          </a:bodyPr>
          <a:lstStyle>
            <a:lvl1pPr>
              <a:defRPr sz="22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7" name="Content Placeholder 2"/>
          <p:cNvSpPr>
            <a:spLocks noGrp="1"/>
          </p:cNvSpPr>
          <p:nvPr>
            <p:ph idx="13"/>
          </p:nvPr>
        </p:nvSpPr>
        <p:spPr>
          <a:xfrm>
            <a:off x="3657600" y="1"/>
            <a:ext cx="3657600" cy="2057400"/>
          </a:xfrm>
        </p:spPr>
        <p:txBody>
          <a:bodyPr lIns="228600" tIns="228600" rIns="228600">
            <a:noAutofit/>
          </a:bodyPr>
          <a:lstStyle>
            <a:lvl1pPr>
              <a:defRPr sz="22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8" name="Content Placeholder 2"/>
          <p:cNvSpPr>
            <a:spLocks noGrp="1"/>
          </p:cNvSpPr>
          <p:nvPr>
            <p:ph idx="14"/>
          </p:nvPr>
        </p:nvSpPr>
        <p:spPr>
          <a:xfrm>
            <a:off x="10972800" y="1"/>
            <a:ext cx="3657600" cy="2057400"/>
          </a:xfrm>
        </p:spPr>
        <p:txBody>
          <a:bodyPr lIns="228600" tIns="228600" rIns="228600">
            <a:noAutofit/>
          </a:bodyPr>
          <a:lstStyle>
            <a:lvl1pPr>
              <a:defRPr sz="22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12" name="Text Placeholder 13">
            <a:extLst>
              <a:ext uri="{FF2B5EF4-FFF2-40B4-BE49-F238E27FC236}">
                <a16:creationId xmlns:a16="http://schemas.microsoft.com/office/drawing/2014/main" id="{FCBAA316-876A-094A-90E1-07FF5F9BC66A}"/>
              </a:ext>
            </a:extLst>
          </p:cNvPr>
          <p:cNvSpPr>
            <a:spLocks noGrp="1"/>
          </p:cNvSpPr>
          <p:nvPr>
            <p:ph type="body" sz="quarter" idx="18"/>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13" name="Text Placeholder 7">
            <a:extLst>
              <a:ext uri="{FF2B5EF4-FFF2-40B4-BE49-F238E27FC236}">
                <a16:creationId xmlns:a16="http://schemas.microsoft.com/office/drawing/2014/main" id="{3CC17E29-443D-334C-99E6-3DE3DAB3F7D9}"/>
              </a:ext>
            </a:extLst>
          </p:cNvPr>
          <p:cNvSpPr>
            <a:spLocks noGrp="1"/>
          </p:cNvSpPr>
          <p:nvPr>
            <p:ph type="body" sz="quarter" idx="19"/>
          </p:nvPr>
        </p:nvSpPr>
        <p:spPr>
          <a:xfrm>
            <a:off x="457200" y="228600"/>
            <a:ext cx="2971800" cy="3810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63064347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2. 1/4 Cyan10 White-3 Colum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7A91E8-27A9-964C-8402-CAA5D6AE9A76}"/>
              </a:ext>
            </a:extLst>
          </p:cNvPr>
          <p:cNvSpPr/>
          <p:nvPr userDrawn="1"/>
        </p:nvSpPr>
        <p:spPr>
          <a:xfrm>
            <a:off x="-2" y="0"/>
            <a:ext cx="3654203" cy="82296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7A7C1D1-E1CB-1742-A3BF-94023278D39A}"/>
              </a:ext>
            </a:extLst>
          </p:cNvPr>
          <p:cNvSpPr>
            <a:spLocks noGrp="1"/>
          </p:cNvSpPr>
          <p:nvPr>
            <p:ph type="title"/>
          </p:nvPr>
        </p:nvSpPr>
        <p:spPr>
          <a:xfrm>
            <a:off x="457201" y="685800"/>
            <a:ext cx="2971800" cy="1051560"/>
          </a:xfrm>
        </p:spPr>
        <p:txBody>
          <a:bodyPr lIns="0" tIns="0" rIns="0" bIns="0" anchor="t" anchorCtr="0"/>
          <a:lstStyle>
            <a:lvl1pPr>
              <a:defRPr sz="3200">
                <a:solidFill>
                  <a:srgbClr val="001141"/>
                </a:solidFill>
              </a:defRPr>
            </a:lvl1pPr>
          </a:lstStyle>
          <a:p>
            <a:r>
              <a:rPr lang="en-US" dirty="0"/>
              <a:t>Click to edit Master title style</a:t>
            </a:r>
          </a:p>
        </p:txBody>
      </p:sp>
      <p:sp>
        <p:nvSpPr>
          <p:cNvPr id="9" name="Text Placeholder 3">
            <a:extLst>
              <a:ext uri="{FF2B5EF4-FFF2-40B4-BE49-F238E27FC236}">
                <a16:creationId xmlns:a16="http://schemas.microsoft.com/office/drawing/2014/main" id="{D4D69191-E751-6A44-8799-858D837B74D0}"/>
              </a:ext>
            </a:extLst>
          </p:cNvPr>
          <p:cNvSpPr>
            <a:spLocks noGrp="1"/>
          </p:cNvSpPr>
          <p:nvPr>
            <p:ph type="body" sz="half" idx="2"/>
          </p:nvPr>
        </p:nvSpPr>
        <p:spPr>
          <a:xfrm>
            <a:off x="457201" y="4114799"/>
            <a:ext cx="2971800" cy="2926397"/>
          </a:xfrm>
        </p:spPr>
        <p:txBody>
          <a:bodyPr lIns="0" tIns="0" rIns="0" bIns="0"/>
          <a:lstStyle>
            <a:lvl1pPr marL="0" indent="0">
              <a:buNone/>
              <a:defRPr sz="16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 name="Text Placeholder 7">
            <a:extLst>
              <a:ext uri="{FF2B5EF4-FFF2-40B4-BE49-F238E27FC236}">
                <a16:creationId xmlns:a16="http://schemas.microsoft.com/office/drawing/2014/main" id="{03BC186D-71D1-CB40-8C66-6710445C91C1}"/>
              </a:ext>
            </a:extLst>
          </p:cNvPr>
          <p:cNvSpPr>
            <a:spLocks noGrp="1"/>
          </p:cNvSpPr>
          <p:nvPr>
            <p:ph type="body" sz="quarter" idx="13"/>
          </p:nvPr>
        </p:nvSpPr>
        <p:spPr>
          <a:xfrm>
            <a:off x="457200" y="228600"/>
            <a:ext cx="3108325"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8697BCA7-C177-124C-A104-55300A7FA178}"/>
              </a:ext>
            </a:extLst>
          </p:cNvPr>
          <p:cNvCxnSpPr/>
          <p:nvPr userDrawn="1"/>
        </p:nvCxnSpPr>
        <p:spPr>
          <a:xfrm flipV="1">
            <a:off x="10972800"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BB577B-B07D-D447-A615-CA819C93FEE4}"/>
              </a:ext>
            </a:extLst>
          </p:cNvPr>
          <p:cNvCxnSpPr/>
          <p:nvPr userDrawn="1"/>
        </p:nvCxnSpPr>
        <p:spPr>
          <a:xfrm flipV="1">
            <a:off x="7313146"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561F2CB-265E-7B47-87C4-CE7E03724312}"/>
              </a:ext>
            </a:extLst>
          </p:cNvPr>
          <p:cNvGrpSpPr/>
          <p:nvPr userDrawn="1"/>
        </p:nvGrpSpPr>
        <p:grpSpPr>
          <a:xfrm>
            <a:off x="914400" y="7947552"/>
            <a:ext cx="5256216" cy="219052"/>
            <a:chOff x="914400" y="7947552"/>
            <a:chExt cx="5256216" cy="219052"/>
          </a:xfrm>
        </p:grpSpPr>
        <p:sp>
          <p:nvSpPr>
            <p:cNvPr id="22" name="Footer Placeholder 3">
              <a:extLst>
                <a:ext uri="{FF2B5EF4-FFF2-40B4-BE49-F238E27FC236}">
                  <a16:creationId xmlns:a16="http://schemas.microsoft.com/office/drawing/2014/main" id="{6764DBC5-489D-7E4E-944D-52ABEDA307DC}"/>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24" name="Footer Placeholder 3">
              <a:extLst>
                <a:ext uri="{FF2B5EF4-FFF2-40B4-BE49-F238E27FC236}">
                  <a16:creationId xmlns:a16="http://schemas.microsoft.com/office/drawing/2014/main" id="{5ABF3F48-3DC6-E745-831A-851A1B162D7B}"/>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grpSp>
      <p:sp>
        <p:nvSpPr>
          <p:cNvPr id="26" name="Content Placeholder 2">
            <a:extLst>
              <a:ext uri="{FF2B5EF4-FFF2-40B4-BE49-F238E27FC236}">
                <a16:creationId xmlns:a16="http://schemas.microsoft.com/office/drawing/2014/main" id="{0B3512A8-17BF-9949-A2C4-C98E61A5AD47}"/>
              </a:ext>
            </a:extLst>
          </p:cNvPr>
          <p:cNvSpPr>
            <a:spLocks noGrp="1"/>
          </p:cNvSpPr>
          <p:nvPr>
            <p:ph idx="15"/>
          </p:nvPr>
        </p:nvSpPr>
        <p:spPr>
          <a:xfrm>
            <a:off x="75438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a:extLst>
              <a:ext uri="{FF2B5EF4-FFF2-40B4-BE49-F238E27FC236}">
                <a16:creationId xmlns:a16="http://schemas.microsoft.com/office/drawing/2014/main" id="{54059447-EDE4-1A4B-868A-000E1469CEE2}"/>
              </a:ext>
            </a:extLst>
          </p:cNvPr>
          <p:cNvSpPr>
            <a:spLocks noGrp="1"/>
          </p:cNvSpPr>
          <p:nvPr>
            <p:ph idx="16"/>
          </p:nvPr>
        </p:nvSpPr>
        <p:spPr>
          <a:xfrm>
            <a:off x="3886200" y="2057401"/>
            <a:ext cx="320040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a:extLst>
              <a:ext uri="{FF2B5EF4-FFF2-40B4-BE49-F238E27FC236}">
                <a16:creationId xmlns:a16="http://schemas.microsoft.com/office/drawing/2014/main" id="{F5BF4055-FFDF-9348-A2BB-C92C1D1F1C84}"/>
              </a:ext>
            </a:extLst>
          </p:cNvPr>
          <p:cNvSpPr>
            <a:spLocks noGrp="1"/>
          </p:cNvSpPr>
          <p:nvPr>
            <p:ph idx="17"/>
          </p:nvPr>
        </p:nvSpPr>
        <p:spPr>
          <a:xfrm>
            <a:off x="11201400" y="2057401"/>
            <a:ext cx="301752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13">
            <a:extLst>
              <a:ext uri="{FF2B5EF4-FFF2-40B4-BE49-F238E27FC236}">
                <a16:creationId xmlns:a16="http://schemas.microsoft.com/office/drawing/2014/main" id="{A39FE51C-EC10-E84B-86FF-C2D36AF6AA67}"/>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endParaRPr lang="en-US" dirty="0"/>
          </a:p>
        </p:txBody>
      </p:sp>
      <p:sp>
        <p:nvSpPr>
          <p:cNvPr id="17" name="TextBox 16">
            <a:extLst>
              <a:ext uri="{FF2B5EF4-FFF2-40B4-BE49-F238E27FC236}">
                <a16:creationId xmlns:a16="http://schemas.microsoft.com/office/drawing/2014/main" id="{B55232CE-1271-6A46-BD1B-04B7E7F30491}"/>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352245000"/>
      </p:ext>
    </p:extLst>
  </p:cSld>
  <p:clrMapOvr>
    <a:masterClrMapping/>
  </p:clrMapOvr>
  <p:extLst>
    <p:ext uri="{DCECCB84-F9BA-43D5-87BE-67443E8EF086}">
      <p15:sldGuideLst xmlns:p15="http://schemas.microsoft.com/office/powerpoint/2012/main">
        <p15:guide id="1" orient="horz" pos="2592">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3200">
                <a:solidFill>
                  <a:schemeClr val="tx1"/>
                </a:solidFill>
              </a:defRPr>
            </a:lvl1pPr>
          </a:lstStyle>
          <a:p>
            <a:r>
              <a:rPr lang="en-US" dirty="0"/>
              <a:t>Click to edit Master title style</a:t>
            </a:r>
          </a:p>
        </p:txBody>
      </p:sp>
      <p:sp>
        <p:nvSpPr>
          <p:cNvPr id="7" name="Picture Placeholder"/>
          <p:cNvSpPr>
            <a:spLocks noGrp="1"/>
          </p:cNvSpPr>
          <p:nvPr>
            <p:ph type="pic" sz="quarter" idx="14"/>
          </p:nvPr>
        </p:nvSpPr>
        <p:spPr>
          <a:xfrm>
            <a:off x="7315200" y="0"/>
            <a:ext cx="7315200" cy="8229600"/>
          </a:xfrm>
        </p:spPr>
        <p:txBody>
          <a:bodyPr lIns="91440" tIns="91440" rIns="91440" bIns="91440"/>
          <a:lstStyle>
            <a:lvl1pPr>
              <a:defRPr>
                <a:solidFill>
                  <a:schemeClr val="tx1"/>
                </a:solidFill>
              </a:defRPr>
            </a:lvl1pPr>
          </a:lstStyle>
          <a:p>
            <a:r>
              <a:rPr lang="en-US" dirty="0"/>
              <a:t>Click icon to add picture</a:t>
            </a:r>
          </a:p>
        </p:txBody>
      </p:sp>
      <p:sp>
        <p:nvSpPr>
          <p:cNvPr id="5" name="Text Placeholder 13">
            <a:extLst>
              <a:ext uri="{FF2B5EF4-FFF2-40B4-BE49-F238E27FC236}">
                <a16:creationId xmlns:a16="http://schemas.microsoft.com/office/drawing/2014/main" id="{1A662D23-0B8E-4C44-A487-1CB00749AF19}"/>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endParaRPr lang="en-US" dirty="0"/>
          </a:p>
        </p:txBody>
      </p:sp>
      <p:sp>
        <p:nvSpPr>
          <p:cNvPr id="8" name="Text Placeholder 7">
            <a:extLst>
              <a:ext uri="{FF2B5EF4-FFF2-40B4-BE49-F238E27FC236}">
                <a16:creationId xmlns:a16="http://schemas.microsoft.com/office/drawing/2014/main" id="{95F9E1EA-734F-1541-A663-D6617E089F75}"/>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0950638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Divider">
    <p:bg>
      <p:bgPr>
        <a:solidFill>
          <a:schemeClr val="bg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lvl1pPr>
              <a:defRPr>
                <a:latin typeface="IBM Plex Sans" charset="0"/>
                <a:ea typeface="IBM Plex Sans" charset="0"/>
                <a:cs typeface="IBM Plex Sans" charset="0"/>
              </a:defRPr>
            </a:lvl1pPr>
          </a:lstStyle>
          <a:p>
            <a:endParaRPr lang="en-US"/>
          </a:p>
        </p:txBody>
      </p:sp>
      <p:sp>
        <p:nvSpPr>
          <p:cNvPr id="2" name="Title 1"/>
          <p:cNvSpPr>
            <a:spLocks noGrp="1"/>
          </p:cNvSpPr>
          <p:nvPr>
            <p:ph type="title"/>
          </p:nvPr>
        </p:nvSpPr>
        <p:spPr>
          <a:xfrm>
            <a:off x="457201" y="685801"/>
            <a:ext cx="6629400" cy="5257800"/>
          </a:xfrm>
        </p:spPr>
        <p:txBody>
          <a:bodyPr>
            <a:noAutofit/>
          </a:bodyPr>
          <a:lstStyle>
            <a:lvl1pPr>
              <a:defRPr sz="5400" b="0" i="0">
                <a:solidFill>
                  <a:schemeClr val="accent2"/>
                </a:solidFill>
                <a:latin typeface="IBM Plex Sans Light" panose="020B0403050203000203" pitchFamily="34" charset="0"/>
              </a:defRPr>
            </a:lvl1pPr>
          </a:lstStyle>
          <a:p>
            <a:r>
              <a:rPr lang="en-US" dirty="0"/>
              <a:t>Click to edit Master title style</a:t>
            </a:r>
          </a:p>
        </p:txBody>
      </p:sp>
    </p:spTree>
    <p:extLst>
      <p:ext uri="{BB962C8B-B14F-4D97-AF65-F5344CB8AC3E}">
        <p14:creationId xmlns:p14="http://schemas.microsoft.com/office/powerpoint/2010/main" val="38371806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1822128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400800" cy="1371600"/>
          </a:xfrm>
        </p:spPr>
        <p:txBody>
          <a:bodyPr/>
          <a:lstStyle>
            <a:lvl1pPr>
              <a:defRPr sz="3200">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4572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7315200" y="0"/>
            <a:ext cx="7315200" cy="82296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5" name="Text Placeholder 13">
            <a:extLst>
              <a:ext uri="{FF2B5EF4-FFF2-40B4-BE49-F238E27FC236}">
                <a16:creationId xmlns:a16="http://schemas.microsoft.com/office/drawing/2014/main" id="{B7FBB4F8-806D-CC46-BD0A-92ADD696761A}"/>
              </a:ext>
            </a:extLst>
          </p:cNvPr>
          <p:cNvSpPr>
            <a:spLocks noGrp="1"/>
          </p:cNvSpPr>
          <p:nvPr>
            <p:ph type="body" sz="quarter" idx="15"/>
          </p:nvPr>
        </p:nvSpPr>
        <p:spPr>
          <a:xfrm>
            <a:off x="457201" y="7315200"/>
            <a:ext cx="6400800" cy="484633"/>
          </a:xfrm>
        </p:spPr>
        <p:txBody>
          <a:bodyPr anchor="b"/>
          <a:lstStyle>
            <a:lvl1pPr>
              <a:spcBef>
                <a:spcPts val="0"/>
              </a:spcBef>
              <a:defRPr sz="800">
                <a:solidFill>
                  <a:schemeClr val="tx1">
                    <a:alpha val="60000"/>
                  </a:schemeClr>
                </a:solidFill>
              </a:defRPr>
            </a:lvl1pPr>
          </a:lstStyle>
          <a:p>
            <a:endParaRPr lang="en-US" dirty="0"/>
          </a:p>
        </p:txBody>
      </p:sp>
      <p:sp>
        <p:nvSpPr>
          <p:cNvPr id="6" name="Text Placeholder 7">
            <a:extLst>
              <a:ext uri="{FF2B5EF4-FFF2-40B4-BE49-F238E27FC236}">
                <a16:creationId xmlns:a16="http://schemas.microsoft.com/office/drawing/2014/main" id="{73EF55C3-02BB-2341-92EA-A7052A3D30BF}"/>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1935171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text, half-image">
    <p:spTree>
      <p:nvGrpSpPr>
        <p:cNvPr id="1" name=""/>
        <p:cNvGrpSpPr/>
        <p:nvPr/>
      </p:nvGrpSpPr>
      <p:grpSpPr>
        <a:xfrm>
          <a:off x="0" y="0"/>
          <a:ext cx="0" cy="0"/>
          <a:chOff x="0" y="0"/>
          <a:chExt cx="0" cy="0"/>
        </a:xfrm>
      </p:grpSpPr>
      <p:sp>
        <p:nvSpPr>
          <p:cNvPr id="7" name="Picture Placeholder"/>
          <p:cNvSpPr>
            <a:spLocks noGrp="1"/>
          </p:cNvSpPr>
          <p:nvPr>
            <p:ph type="pic" sz="quarter" idx="14"/>
          </p:nvPr>
        </p:nvSpPr>
        <p:spPr>
          <a:xfrm>
            <a:off x="0" y="0"/>
            <a:ext cx="7315200" cy="82296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2" name="Title"/>
          <p:cNvSpPr>
            <a:spLocks noGrp="1"/>
          </p:cNvSpPr>
          <p:nvPr>
            <p:ph type="title"/>
          </p:nvPr>
        </p:nvSpPr>
        <p:spPr>
          <a:xfrm>
            <a:off x="7772400" y="1033272"/>
            <a:ext cx="6400800" cy="1371600"/>
          </a:xfrm>
        </p:spPr>
        <p:txBody>
          <a:bodyPr/>
          <a:lstStyle>
            <a:lvl1pPr>
              <a:defRPr sz="3200">
                <a:solidFill>
                  <a:schemeClr val="accent1"/>
                </a:solidFill>
              </a:defRPr>
            </a:lvl1pPr>
          </a:lstStyle>
          <a:p>
            <a:r>
              <a:rPr lang="en-US" dirty="0"/>
              <a:t>Click to edit Master title style</a:t>
            </a:r>
          </a:p>
        </p:txBody>
      </p:sp>
      <p:sp>
        <p:nvSpPr>
          <p:cNvPr id="8" name="Text Placeholder"/>
          <p:cNvSpPr>
            <a:spLocks noGrp="1"/>
          </p:cNvSpPr>
          <p:nvPr>
            <p:ph type="body" sz="quarter" idx="13"/>
          </p:nvPr>
        </p:nvSpPr>
        <p:spPr>
          <a:xfrm>
            <a:off x="7772400" y="4114800"/>
            <a:ext cx="6400800" cy="3429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509123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6858000"/>
          </a:xfrm>
        </p:spPr>
        <p:txBody>
          <a:bodyPr/>
          <a:lstStyle>
            <a:lvl1pPr>
              <a:defRPr sz="32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7543800" y="457200"/>
            <a:ext cx="3200400" cy="685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1201400" y="457200"/>
            <a:ext cx="2971800" cy="685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097C9BA2-8A3A-414F-820B-A2CE410426E6}"/>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endParaRPr lang="en-US" dirty="0"/>
          </a:p>
        </p:txBody>
      </p:sp>
      <p:sp>
        <p:nvSpPr>
          <p:cNvPr id="8" name="Text Placeholder 7">
            <a:extLst>
              <a:ext uri="{FF2B5EF4-FFF2-40B4-BE49-F238E27FC236}">
                <a16:creationId xmlns:a16="http://schemas.microsoft.com/office/drawing/2014/main" id="{D4845D26-B81F-4941-A3D3-DA262DD8AEC9}"/>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8426453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3200">
                <a:solidFill>
                  <a:schemeClr val="tx1"/>
                </a:solidFill>
              </a:defRPr>
            </a:lvl1p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rgbClr val="F4F4F4"/>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AEDC85C-0C41-9A45-802A-74370F4DEE19}"/>
              </a:ext>
            </a:extLst>
          </p:cNvPr>
          <p:cNvSpPr>
            <a:spLocks noGrp="1"/>
          </p:cNvSpPr>
          <p:nvPr>
            <p:ph type="body" sz="quarter" idx="15"/>
          </p:nvPr>
        </p:nvSpPr>
        <p:spPr>
          <a:xfrm>
            <a:off x="457201" y="7315200"/>
            <a:ext cx="6400800" cy="484633"/>
          </a:xfrm>
        </p:spPr>
        <p:txBody>
          <a:bodyPr anchor="b"/>
          <a:lstStyle>
            <a:lvl1pPr>
              <a:spcBef>
                <a:spcPts val="0"/>
              </a:spcBef>
              <a:defRPr sz="800">
                <a:solidFill>
                  <a:schemeClr val="tx1">
                    <a:alpha val="60000"/>
                  </a:schemeClr>
                </a:solidFill>
              </a:defRPr>
            </a:lvl1pPr>
          </a:lstStyle>
          <a:p>
            <a:endParaRPr lang="en-US" dirty="0"/>
          </a:p>
        </p:txBody>
      </p:sp>
      <p:sp>
        <p:nvSpPr>
          <p:cNvPr id="10" name="Text Placeholder 7">
            <a:extLst>
              <a:ext uri="{FF2B5EF4-FFF2-40B4-BE49-F238E27FC236}">
                <a16:creationId xmlns:a16="http://schemas.microsoft.com/office/drawing/2014/main" id="{EF462FB6-A5D0-CD43-A267-B875C8D47DB3}"/>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55874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2] 4-column ">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2057400"/>
            <a:ext cx="3657600" cy="6172200"/>
          </a:xfrm>
          <a:noFill/>
        </p:spPr>
        <p:txBody>
          <a:bodyPr lIns="4572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6576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73152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0972800" y="2057400"/>
            <a:ext cx="3657600" cy="6172200"/>
          </a:xfrm>
          <a:noFill/>
        </p:spPr>
        <p:txBody>
          <a:bodyPr lIns="228600" tIns="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2057400"/>
            <a:ext cx="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7600" y="2057400"/>
            <a:ext cx="357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2057400"/>
            <a:ext cx="1"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64341A19-DCFD-4E49-9E0E-E2931E51B7F8}"/>
              </a:ext>
            </a:extLst>
          </p:cNvPr>
          <p:cNvSpPr>
            <a:spLocks noGrp="1"/>
          </p:cNvSpPr>
          <p:nvPr>
            <p:ph type="title"/>
          </p:nvPr>
        </p:nvSpPr>
        <p:spPr>
          <a:xfrm>
            <a:off x="457200" y="457200"/>
            <a:ext cx="10512030" cy="1219200"/>
          </a:xfrm>
        </p:spPr>
        <p:txBody>
          <a:bodyPr/>
          <a:lstStyle>
            <a:lvl1pPr>
              <a:lnSpc>
                <a:spcPct val="100000"/>
              </a:lnSpc>
              <a:defRPr sz="3000">
                <a:solidFill>
                  <a:schemeClr val="tx1"/>
                </a:solidFill>
              </a:defRPr>
            </a:lvl1pPr>
          </a:lstStyle>
          <a:p>
            <a:r>
              <a:rPr lang="en-US" dirty="0"/>
              <a:t>Click to edit Master title style</a:t>
            </a:r>
          </a:p>
        </p:txBody>
      </p:sp>
      <p:sp>
        <p:nvSpPr>
          <p:cNvPr id="13" name="Text Placeholder 13">
            <a:extLst>
              <a:ext uri="{FF2B5EF4-FFF2-40B4-BE49-F238E27FC236}">
                <a16:creationId xmlns:a16="http://schemas.microsoft.com/office/drawing/2014/main" id="{5E696087-2914-2742-B45C-67DFABB88A57}"/>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2944B465-4118-B733-531E-54513DA94850}"/>
              </a:ext>
            </a:extLst>
          </p:cNvPr>
          <p:cNvSpPr>
            <a:spLocks noGrp="1"/>
          </p:cNvSpPr>
          <p:nvPr>
            <p:ph type="body" sz="quarter" idx="18"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5873597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3200">
                <a:solidFill>
                  <a:schemeClr val="tx1"/>
                </a:solidFill>
              </a:defRPr>
            </a:lvl1p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2"/>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F17F64D-D525-7147-A9DE-275830DA931B}"/>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endParaRPr lang="en-US" dirty="0"/>
          </a:p>
        </p:txBody>
      </p:sp>
      <p:sp>
        <p:nvSpPr>
          <p:cNvPr id="10" name="Text Placeholder 7">
            <a:extLst>
              <a:ext uri="{FF2B5EF4-FFF2-40B4-BE49-F238E27FC236}">
                <a16:creationId xmlns:a16="http://schemas.microsoft.com/office/drawing/2014/main" id="{D7629912-E22F-D846-A3D4-7705C5A078E5}"/>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34365598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title, text (split backgroun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3200">
                <a:solidFill>
                  <a:schemeClr val="tx1"/>
                </a:solidFill>
              </a:defRPr>
            </a:lvl1p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accent6"/>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AA3355C4-16A7-CA4A-A9FD-B22C5EA84316}"/>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endParaRPr lang="en-US" dirty="0"/>
          </a:p>
        </p:txBody>
      </p:sp>
      <p:sp>
        <p:nvSpPr>
          <p:cNvPr id="10" name="Text Placeholder 7">
            <a:extLst>
              <a:ext uri="{FF2B5EF4-FFF2-40B4-BE49-F238E27FC236}">
                <a16:creationId xmlns:a16="http://schemas.microsoft.com/office/drawing/2014/main" id="{5EE2F2F1-7F3B-DA49-B83B-6FDAC2A55C55}"/>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27362359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dirty="0"/>
              <a:t>Click to edit Master title style</a:t>
            </a:r>
          </a:p>
        </p:txBody>
      </p:sp>
      <p:sp>
        <p:nvSpPr>
          <p:cNvPr id="8" name="Text Placeholder 1"/>
          <p:cNvSpPr>
            <a:spLocks noGrp="1"/>
          </p:cNvSpPr>
          <p:nvPr>
            <p:ph type="body" sz="quarter" idx="13"/>
          </p:nvPr>
        </p:nvSpPr>
        <p:spPr>
          <a:xfrm>
            <a:off x="457199" y="2057400"/>
            <a:ext cx="6627571"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77724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00C41D05-2574-424F-BF37-EED40C8676C5}"/>
              </a:ext>
            </a:extLst>
          </p:cNvPr>
          <p:cNvSpPr>
            <a:spLocks noGrp="1"/>
          </p:cNvSpPr>
          <p:nvPr>
            <p:ph type="body" sz="quarter" idx="15"/>
          </p:nvPr>
        </p:nvSpPr>
        <p:spPr>
          <a:xfrm>
            <a:off x="457200" y="7315201"/>
            <a:ext cx="6627570" cy="484632"/>
          </a:xfrm>
        </p:spPr>
        <p:txBody>
          <a:bodyPr anchor="b"/>
          <a:lstStyle>
            <a:lvl1pPr>
              <a:spcBef>
                <a:spcPts val="0"/>
              </a:spcBef>
              <a:defRPr sz="800">
                <a:solidFill>
                  <a:schemeClr val="tx1">
                    <a:alpha val="60000"/>
                  </a:schemeClr>
                </a:solidFill>
              </a:defRPr>
            </a:lvl1pPr>
          </a:lstStyle>
          <a:p>
            <a:endParaRPr lang="en-US" dirty="0"/>
          </a:p>
        </p:txBody>
      </p:sp>
      <p:sp>
        <p:nvSpPr>
          <p:cNvPr id="7" name="Text Placeholder 7">
            <a:extLst>
              <a:ext uri="{FF2B5EF4-FFF2-40B4-BE49-F238E27FC236}">
                <a16:creationId xmlns:a16="http://schemas.microsoft.com/office/drawing/2014/main" id="{F650D656-B33B-764C-83BC-3A8828398AD1}"/>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81762386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3" name="Text Placeholder 13">
            <a:extLst>
              <a:ext uri="{FF2B5EF4-FFF2-40B4-BE49-F238E27FC236}">
                <a16:creationId xmlns:a16="http://schemas.microsoft.com/office/drawing/2014/main" id="{EEC2C9F1-674B-EE42-B988-C3DBD7069B4F}"/>
              </a:ext>
            </a:extLst>
          </p:cNvPr>
          <p:cNvSpPr>
            <a:spLocks noGrp="1"/>
          </p:cNvSpPr>
          <p:nvPr>
            <p:ph type="body" sz="quarter" idx="15"/>
          </p:nvPr>
        </p:nvSpPr>
        <p:spPr>
          <a:xfrm>
            <a:off x="457200" y="7315201"/>
            <a:ext cx="6629395" cy="484632"/>
          </a:xfrm>
        </p:spPr>
        <p:txBody>
          <a:bodyPr anchor="b"/>
          <a:lstStyle>
            <a:lvl1pPr>
              <a:spcBef>
                <a:spcPts val="0"/>
              </a:spcBef>
              <a:defRPr sz="800">
                <a:solidFill>
                  <a:schemeClr val="tx1">
                    <a:alpha val="60000"/>
                  </a:schemeClr>
                </a:solidFill>
              </a:defRPr>
            </a:lvl1pPr>
          </a:lstStyle>
          <a:p>
            <a:endParaRPr lang="en-US" dirty="0"/>
          </a:p>
        </p:txBody>
      </p:sp>
    </p:spTree>
    <p:extLst>
      <p:ext uri="{BB962C8B-B14F-4D97-AF65-F5344CB8AC3E}">
        <p14:creationId xmlns:p14="http://schemas.microsoft.com/office/powerpoint/2010/main" val="2528597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a:lstStyle>
            <a:lvl1pPr>
              <a:defRPr sz="3200">
                <a:solidFill>
                  <a:schemeClr val="accent2"/>
                </a:solidFill>
              </a:defRPr>
            </a:lvl1pPr>
          </a:lstStyle>
          <a:p>
            <a:r>
              <a:rPr lang="en-US" dirty="0"/>
              <a:t>Click to edit Master title style</a:t>
            </a:r>
          </a:p>
        </p:txBody>
      </p:sp>
      <p:sp>
        <p:nvSpPr>
          <p:cNvPr id="8" name="Text Placeholder 1"/>
          <p:cNvSpPr>
            <a:spLocks noGrp="1"/>
          </p:cNvSpPr>
          <p:nvPr>
            <p:ph type="body" sz="quarter" idx="13"/>
          </p:nvPr>
        </p:nvSpPr>
        <p:spPr>
          <a:xfrm>
            <a:off x="457199" y="2057400"/>
            <a:ext cx="6627571" cy="5486400"/>
          </a:xfrm>
        </p:spPr>
        <p:txBody>
          <a:bodyPr/>
          <a:lstStyle>
            <a:lvl1pPr>
              <a:defRPr b="0" i="0">
                <a:solidFill>
                  <a:schemeClr val="accent2"/>
                </a:solidFill>
                <a:latin typeface="IBM Plex Sans Medm" panose="020B05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7772400" y="2057400"/>
            <a:ext cx="6400800" cy="5486400"/>
          </a:xfrm>
        </p:spPr>
        <p:txBody>
          <a:bodyPr/>
          <a:lstStyle>
            <a:lvl1pPr>
              <a:defRPr b="0" i="0">
                <a:solidFill>
                  <a:schemeClr val="accent2"/>
                </a:solidFill>
                <a:latin typeface="IBM Plex Sans Medm" panose="020B05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680DA01E-7A84-9E4A-A80A-B4975F1B1D15}"/>
              </a:ext>
            </a:extLst>
          </p:cNvPr>
          <p:cNvSpPr>
            <a:spLocks noGrp="1"/>
          </p:cNvSpPr>
          <p:nvPr>
            <p:ph type="body" sz="quarter" idx="15"/>
          </p:nvPr>
        </p:nvSpPr>
        <p:spPr>
          <a:xfrm>
            <a:off x="457200" y="7315201"/>
            <a:ext cx="6627570" cy="484632"/>
          </a:xfrm>
        </p:spPr>
        <p:txBody>
          <a:bodyPr anchor="b"/>
          <a:lstStyle>
            <a:lvl1pPr>
              <a:spcBef>
                <a:spcPts val="0"/>
              </a:spcBef>
              <a:defRPr sz="800">
                <a:solidFill>
                  <a:schemeClr val="tx1">
                    <a:alpha val="60000"/>
                  </a:schemeClr>
                </a:solidFill>
              </a:defRPr>
            </a:lvl1pPr>
          </a:lstStyle>
          <a:p>
            <a:endParaRPr lang="en-US" dirty="0"/>
          </a:p>
        </p:txBody>
      </p:sp>
      <p:sp>
        <p:nvSpPr>
          <p:cNvPr id="7" name="Text Placeholder 7">
            <a:extLst>
              <a:ext uri="{FF2B5EF4-FFF2-40B4-BE49-F238E27FC236}">
                <a16:creationId xmlns:a16="http://schemas.microsoft.com/office/drawing/2014/main" id="{03BD1A09-4BBB-F143-96C8-AEF7E217364B}"/>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602408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dirty="0"/>
              <a:t>Click to edit Master title style</a:t>
            </a:r>
          </a:p>
        </p:txBody>
      </p:sp>
      <p:sp>
        <p:nvSpPr>
          <p:cNvPr id="7" name="Content Placeholder"/>
          <p:cNvSpPr>
            <a:spLocks noGrp="1"/>
          </p:cNvSpPr>
          <p:nvPr>
            <p:ph sz="quarter" idx="13"/>
          </p:nvPr>
        </p:nvSpPr>
        <p:spPr>
          <a:xfrm>
            <a:off x="457199" y="2057399"/>
            <a:ext cx="6629400" cy="5486400"/>
          </a:xfrm>
        </p:spPr>
        <p:txBody>
          <a:bodyPr/>
          <a:lstStyle>
            <a:lvl1pPr>
              <a:defRPr sz="2400">
                <a:solidFill>
                  <a:schemeClr val="tx1"/>
                </a:solidFill>
              </a:defRPr>
            </a:lvl1pPr>
          </a:lstStyle>
          <a:p>
            <a:pPr lvl="0"/>
            <a:r>
              <a:rPr lang="en-US" dirty="0"/>
              <a:t>Click to edit Master text styles</a:t>
            </a:r>
          </a:p>
        </p:txBody>
      </p:sp>
      <p:sp>
        <p:nvSpPr>
          <p:cNvPr id="6" name="Text Placeholder"/>
          <p:cNvSpPr>
            <a:spLocks noGrp="1"/>
          </p:cNvSpPr>
          <p:nvPr>
            <p:ph type="body" sz="quarter" idx="12"/>
          </p:nvPr>
        </p:nvSpPr>
        <p:spPr>
          <a:xfrm>
            <a:off x="77724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559DF287-389F-FF47-8DAD-CFD04EAFC2A0}"/>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endParaRPr lang="en-US" dirty="0"/>
          </a:p>
        </p:txBody>
      </p:sp>
      <p:sp>
        <p:nvSpPr>
          <p:cNvPr id="8" name="Text Placeholder 7">
            <a:extLst>
              <a:ext uri="{FF2B5EF4-FFF2-40B4-BE49-F238E27FC236}">
                <a16:creationId xmlns:a16="http://schemas.microsoft.com/office/drawing/2014/main" id="{FB175C7E-E395-EF4F-9191-C6C7A0DD2F34}"/>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69289010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1"/>
            <a:ext cx="6629401" cy="1143000"/>
          </a:xfrm>
        </p:spPr>
        <p:txBody>
          <a:bodyPr>
            <a:noAutofit/>
          </a:bodyPr>
          <a:lstStyle>
            <a:lvl1pPr>
              <a:defRPr sz="3200"/>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66294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3"/>
          </p:nvPr>
        </p:nvSpPr>
        <p:spPr>
          <a:xfrm>
            <a:off x="7315200" y="2057401"/>
            <a:ext cx="6858000" cy="52578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F3C19568-9707-8E44-9A58-5D57E1C1257F}"/>
              </a:ext>
            </a:extLst>
          </p:cNvPr>
          <p:cNvSpPr>
            <a:spLocks noGrp="1"/>
          </p:cNvSpPr>
          <p:nvPr>
            <p:ph type="body" sz="quarter" idx="15"/>
          </p:nvPr>
        </p:nvSpPr>
        <p:spPr>
          <a:xfrm>
            <a:off x="457200" y="7315201"/>
            <a:ext cx="6629400" cy="484632"/>
          </a:xfrm>
        </p:spPr>
        <p:txBody>
          <a:bodyPr anchor="b"/>
          <a:lstStyle>
            <a:lvl1pPr>
              <a:spcBef>
                <a:spcPts val="0"/>
              </a:spcBef>
              <a:defRPr sz="800">
                <a:solidFill>
                  <a:schemeClr val="tx1">
                    <a:alpha val="60000"/>
                  </a:schemeClr>
                </a:solidFill>
              </a:defRPr>
            </a:lvl1pPr>
          </a:lstStyle>
          <a:p>
            <a:endParaRPr lang="en-US" dirty="0"/>
          </a:p>
        </p:txBody>
      </p:sp>
      <p:sp>
        <p:nvSpPr>
          <p:cNvPr id="6" name="Text Placeholder 7">
            <a:extLst>
              <a:ext uri="{FF2B5EF4-FFF2-40B4-BE49-F238E27FC236}">
                <a16:creationId xmlns:a16="http://schemas.microsoft.com/office/drawing/2014/main" id="{19480520-FF88-D541-AFA0-2BEEE939C6BB}"/>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33869225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3-10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2057401"/>
            <a:ext cx="6583680" cy="5257800"/>
          </a:xfrm>
          <a:prstGeom prst="rect">
            <a:avLst/>
          </a:prstGeom>
        </p:spPr>
        <p:txBody>
          <a:bodyPr tIns="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1"/>
            <a:ext cx="6583680" cy="5257800"/>
          </a:xfrm>
          <a:prstGeom prst="rect">
            <a:avLst/>
          </a:prstGeo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1" name="Text Placeholder 7">
            <a:extLst>
              <a:ext uri="{FF2B5EF4-FFF2-40B4-BE49-F238E27FC236}">
                <a16:creationId xmlns:a16="http://schemas.microsoft.com/office/drawing/2014/main" id="{BC069F48-43ED-CA45-87B1-6893917B2248}"/>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2" name="Picture 11">
            <a:extLst>
              <a:ext uri="{FF2B5EF4-FFF2-40B4-BE49-F238E27FC236}">
                <a16:creationId xmlns:a16="http://schemas.microsoft.com/office/drawing/2014/main" id="{A46DADB7-9116-D44C-B0C5-BF83EFE193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167513161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2057401"/>
            <a:ext cx="6583680" cy="5257800"/>
          </a:xfrm>
          <a:prstGeom prst="rect">
            <a:avLst/>
          </a:prstGeom>
        </p:spPr>
        <p:txBody>
          <a:bodyPr tIns="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1"/>
            <a:ext cx="6583680" cy="5257800"/>
          </a:xfrm>
          <a:prstGeom prst="rect">
            <a:avLst/>
          </a:prstGeo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9" name="Text Placeholder 7">
            <a:extLst>
              <a:ext uri="{FF2B5EF4-FFF2-40B4-BE49-F238E27FC236}">
                <a16:creationId xmlns:a16="http://schemas.microsoft.com/office/drawing/2014/main" id="{085999F0-5493-EE46-A14A-996411107FE8}"/>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1" name="Picture 10">
            <a:extLst>
              <a:ext uri="{FF2B5EF4-FFF2-40B4-BE49-F238E27FC236}">
                <a16:creationId xmlns:a16="http://schemas.microsoft.com/office/drawing/2014/main" id="{95083B49-F1CF-0F47-9FA2-F41A138F3EE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329766660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2-10_Title and Content">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0FB165-AEB9-0F42-A789-B566B629EF7F}"/>
              </a:ext>
            </a:extLst>
          </p:cNvPr>
          <p:cNvSpPr/>
          <p:nvPr userDrawn="1"/>
        </p:nvSpPr>
        <p:spPr bwMode="auto">
          <a:xfrm>
            <a:off x="7315200" y="0"/>
            <a:ext cx="7315200" cy="8229600"/>
          </a:xfrm>
          <a:prstGeom prst="rect">
            <a:avLst/>
          </a:prstGeom>
          <a:solidFill>
            <a:srgbClr val="E0E0E0"/>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mn-lt"/>
            </a:endParaRPr>
          </a:p>
        </p:txBody>
      </p:sp>
      <p:sp>
        <p:nvSpPr>
          <p:cNvPr id="2" name="Title 1"/>
          <p:cNvSpPr>
            <a:spLocks noGrp="1"/>
          </p:cNvSpPr>
          <p:nvPr>
            <p:ph type="title"/>
          </p:nvPr>
        </p:nvSpPr>
        <p:spPr>
          <a:xfrm>
            <a:off x="457200" y="685800"/>
            <a:ext cx="6583679" cy="1371600"/>
          </a:xfrm>
        </p:spPr>
        <p:txBody>
          <a:bodyPr>
            <a:noAutofit/>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2057400"/>
            <a:ext cx="6583680" cy="5257800"/>
          </a:xfrm>
        </p:spPr>
        <p:txBody>
          <a:bodyPr tIns="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772400" y="2057400"/>
            <a:ext cx="6355080" cy="5257800"/>
          </a:xfrm>
        </p:spPr>
        <p:txBody>
          <a:bodyPr tIns="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199" y="7342632"/>
            <a:ext cx="6629395" cy="457200"/>
          </a:xfrm>
        </p:spPr>
        <p:txBody>
          <a:bodyPr tIns="0" anchor="b"/>
          <a:lstStyle>
            <a:lvl1pPr>
              <a:defRPr sz="800" b="0">
                <a:solidFill>
                  <a:schemeClr val="tx1">
                    <a:alpha val="60000"/>
                  </a:schemeClr>
                </a:solidFill>
              </a:defRPr>
            </a:lvl1pPr>
            <a:lvl2pPr>
              <a:defRPr sz="900"/>
            </a:lvl2pPr>
            <a:lvl3pPr>
              <a:defRPr sz="900"/>
            </a:lvl3pPr>
            <a:lvl4pPr>
              <a:defRPr sz="900"/>
            </a:lvl4pPr>
            <a:lvl5pPr>
              <a:defRPr sz="900"/>
            </a:lvl5pPr>
          </a:lstStyle>
          <a:p>
            <a:pPr lvl="0"/>
            <a:r>
              <a:rPr lang="en-US" dirty="0"/>
              <a:t>Source: Edit source here</a:t>
            </a:r>
          </a:p>
        </p:txBody>
      </p:sp>
      <p:pic>
        <p:nvPicPr>
          <p:cNvPr id="18" name="Picture 17">
            <a:extLst>
              <a:ext uri="{FF2B5EF4-FFF2-40B4-BE49-F238E27FC236}">
                <a16:creationId xmlns:a16="http://schemas.microsoft.com/office/drawing/2014/main" id="{4B552C22-65F2-E74B-8A49-4094628086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10" name="Text Placeholder 7">
            <a:extLst>
              <a:ext uri="{FF2B5EF4-FFF2-40B4-BE49-F238E27FC236}">
                <a16:creationId xmlns:a16="http://schemas.microsoft.com/office/drawing/2014/main" id="{C1C11919-03B9-604D-B0F9-410EBC4BCB21}"/>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58916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 4-column ">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457200"/>
            <a:ext cx="10287001" cy="1143000"/>
          </a:xfrm>
        </p:spPr>
        <p:txBody>
          <a:bodyPr>
            <a:noAutofit/>
          </a:bodyPr>
          <a:lstStyle>
            <a:lvl1pPr>
              <a:lnSpc>
                <a:spcPct val="100000"/>
              </a:lnSpc>
              <a:defRPr sz="3000">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0"/>
          </p:nvPr>
        </p:nvSpPr>
        <p:spPr>
          <a:xfrm>
            <a:off x="73152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idx="12"/>
          </p:nvPr>
        </p:nvSpPr>
        <p:spPr>
          <a:xfrm>
            <a:off x="36576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p:cNvSpPr>
            <a:spLocks noGrp="1"/>
          </p:cNvSpPr>
          <p:nvPr>
            <p:ph idx="13"/>
          </p:nvPr>
        </p:nvSpPr>
        <p:spPr>
          <a:xfrm>
            <a:off x="109728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3"/>
          <p:cNvSpPr>
            <a:spLocks noGrp="1"/>
          </p:cNvSpPr>
          <p:nvPr>
            <p:ph type="body" sz="quarter" idx="14" hasCustomPrompt="1"/>
          </p:nvPr>
        </p:nvSpPr>
        <p:spPr>
          <a:xfrm>
            <a:off x="457200" y="7342632"/>
            <a:ext cx="6629401"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5" name="Text Placeholder 7">
            <a:extLst>
              <a:ext uri="{FF2B5EF4-FFF2-40B4-BE49-F238E27FC236}">
                <a16:creationId xmlns:a16="http://schemas.microsoft.com/office/drawing/2014/main" id="{DEDC2DBA-6434-02B7-4F12-F7DE65D45BB4}"/>
              </a:ext>
            </a:extLst>
          </p:cNvPr>
          <p:cNvSpPr>
            <a:spLocks noGrp="1"/>
          </p:cNvSpPr>
          <p:nvPr>
            <p:ph type="body" sz="quarter" idx="16"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45421245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8_Divider">
    <p:bg>
      <p:bgPr>
        <a:solidFill>
          <a:schemeClr val="bg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lvl1pPr>
              <a:defRPr>
                <a:latin typeface="IBM Plex Sans" charset="0"/>
                <a:ea typeface="IBM Plex Sans" charset="0"/>
                <a:cs typeface="IBM Plex Sans" charset="0"/>
              </a:defRPr>
            </a:lvl1pPr>
          </a:lstStyle>
          <a:p>
            <a:endParaRPr lang="en-US"/>
          </a:p>
        </p:txBody>
      </p:sp>
      <p:sp>
        <p:nvSpPr>
          <p:cNvPr id="2" name="Title 1"/>
          <p:cNvSpPr>
            <a:spLocks noGrp="1"/>
          </p:cNvSpPr>
          <p:nvPr>
            <p:ph type="title"/>
          </p:nvPr>
        </p:nvSpPr>
        <p:spPr>
          <a:xfrm>
            <a:off x="457201" y="685800"/>
            <a:ext cx="6583679" cy="3019300"/>
          </a:xfrm>
        </p:spPr>
        <p:txBody>
          <a:bodyPr>
            <a:noAutofit/>
          </a:bodyPr>
          <a:lstStyle>
            <a:lvl1pPr>
              <a:defRPr sz="5400" b="0" i="0">
                <a:solidFill>
                  <a:schemeClr val="accent2"/>
                </a:solidFill>
                <a:latin typeface="IBM Plex Sans Light" panose="020B0403050203000203" pitchFamily="34" charset="0"/>
              </a:defRPr>
            </a:lvl1pPr>
          </a:lstStyle>
          <a:p>
            <a:r>
              <a:rPr lang="en-US" dirty="0"/>
              <a:t>Click to edit Master title style</a:t>
            </a:r>
          </a:p>
        </p:txBody>
      </p:sp>
      <p:sp>
        <p:nvSpPr>
          <p:cNvPr id="6" name="Content Placeholder 2">
            <a:extLst>
              <a:ext uri="{FF2B5EF4-FFF2-40B4-BE49-F238E27FC236}">
                <a16:creationId xmlns:a16="http://schemas.microsoft.com/office/drawing/2014/main" id="{647D0886-36E3-4849-BE56-B5CD912ABB09}"/>
              </a:ext>
            </a:extLst>
          </p:cNvPr>
          <p:cNvSpPr>
            <a:spLocks noGrp="1"/>
          </p:cNvSpPr>
          <p:nvPr>
            <p:ph idx="1"/>
          </p:nvPr>
        </p:nvSpPr>
        <p:spPr>
          <a:xfrm>
            <a:off x="457200" y="4114800"/>
            <a:ext cx="6583680" cy="3520440"/>
          </a:xfrm>
          <a:prstGeom prst="rect">
            <a:avLst/>
          </a:prstGeom>
        </p:spPr>
        <p:txBody>
          <a:bodyPr tIns="0">
            <a:noAutofit/>
          </a:bodyPr>
          <a:lstStyle>
            <a:lvl1pPr>
              <a:defRPr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3">
            <a:extLst>
              <a:ext uri="{FF2B5EF4-FFF2-40B4-BE49-F238E27FC236}">
                <a16:creationId xmlns:a16="http://schemas.microsoft.com/office/drawing/2014/main" id="{BDB2C1B9-C605-DD43-9FD0-52F1A1A98F9C}"/>
              </a:ext>
            </a:extLst>
          </p:cNvPr>
          <p:cNvSpPr>
            <a:spLocks noGrp="1"/>
          </p:cNvSpPr>
          <p:nvPr>
            <p:ph type="body" sz="quarter" idx="15"/>
          </p:nvPr>
        </p:nvSpPr>
        <p:spPr>
          <a:xfrm>
            <a:off x="457200" y="7315201"/>
            <a:ext cx="6583679" cy="484632"/>
          </a:xfrm>
        </p:spPr>
        <p:txBody>
          <a:bodyPr anchor="b"/>
          <a:lstStyle>
            <a:lvl1pPr>
              <a:spcBef>
                <a:spcPts val="0"/>
              </a:spcBef>
              <a:defRPr sz="800">
                <a:solidFill>
                  <a:schemeClr val="tx1">
                    <a:alpha val="60000"/>
                  </a:schemeClr>
                </a:solidFill>
              </a:defRPr>
            </a:lvl1pPr>
          </a:lstStyle>
          <a:p>
            <a:endParaRPr lang="en-US" dirty="0"/>
          </a:p>
        </p:txBody>
      </p:sp>
      <p:sp>
        <p:nvSpPr>
          <p:cNvPr id="9" name="Text Placeholder 7">
            <a:extLst>
              <a:ext uri="{FF2B5EF4-FFF2-40B4-BE49-F238E27FC236}">
                <a16:creationId xmlns:a16="http://schemas.microsoft.com/office/drawing/2014/main" id="{9E80AE5E-2191-4B4F-BB27-02A11E7A7524}"/>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71250372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_2-9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685801"/>
            <a:ext cx="6556248" cy="1143000"/>
          </a:xfrm>
        </p:spPr>
        <p:txBody>
          <a:bodyPr>
            <a:noAutofit/>
          </a:bodyPr>
          <a:lstStyle>
            <a:lvl1pPr>
              <a:defRPr sz="3200">
                <a:solidFill>
                  <a:schemeClr val="accent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1"/>
            <a:ext cx="6583680" cy="5257800"/>
          </a:xfrm>
          <a:prstGeom prst="rect">
            <a:avLst/>
          </a:prstGeom>
        </p:spPr>
        <p:txBody>
          <a:bodyPr tIns="0">
            <a:noAutofit/>
          </a:bodyPr>
          <a:lstStyle>
            <a:lvl1pPr>
              <a:defRPr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1"/>
            <a:ext cx="6583680" cy="5257800"/>
          </a:xfrm>
          <a:prstGeom prst="rect">
            <a:avLst/>
          </a:prstGeo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6583680" cy="457200"/>
          </a:xfrm>
          <a:prstGeom prst="rect">
            <a:avLst/>
          </a:prstGeom>
        </p:spPr>
        <p:txBody>
          <a:bodyPr tIns="0" anchor="b"/>
          <a:lstStyle>
            <a:lvl1pPr>
              <a:defRPr sz="800" b="0">
                <a:solidFill>
                  <a:schemeClr val="bg1">
                    <a:alpha val="60000"/>
                  </a:schemeClr>
                </a:solidFill>
                <a:latin typeface="IBM Plex Sans" charset="0"/>
                <a:ea typeface="IBM Plex Sans" charset="0"/>
                <a:cs typeface="IBM Plex Sans" charset="0"/>
              </a:defRPr>
            </a:lvl1pPr>
            <a:lvl2pPr>
              <a:defRPr sz="901"/>
            </a:lvl2pPr>
            <a:lvl3pPr>
              <a:defRPr sz="901"/>
            </a:lvl3pPr>
            <a:lvl4pPr>
              <a:defRPr sz="901"/>
            </a:lvl4pPr>
            <a:lvl5pPr>
              <a:defRPr sz="901"/>
            </a:lvl5pPr>
          </a:lstStyle>
          <a:p>
            <a:pPr lvl="0"/>
            <a:r>
              <a:rPr lang="en-US" dirty="0"/>
              <a:t>Source: Edit source here</a:t>
            </a:r>
          </a:p>
        </p:txBody>
      </p:sp>
      <p:grpSp>
        <p:nvGrpSpPr>
          <p:cNvPr id="12" name="Group 11"/>
          <p:cNvGrpSpPr/>
          <p:nvPr userDrawn="1"/>
        </p:nvGrpSpPr>
        <p:grpSpPr>
          <a:xfrm>
            <a:off x="914400" y="7899657"/>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8"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8" b="0" i="0" dirty="0">
                  <a:latin typeface="IBM Plex Sans" charset="0"/>
                  <a:ea typeface="IBM Plex Sans" charset="0"/>
                  <a:cs typeface="IBM Plex Sans" charset="0"/>
                </a:rPr>
                <a:t>2022 IBM Corporation</a:t>
              </a:r>
              <a:r>
                <a:rPr lang="en-US" sz="798" b="0" i="0" baseline="0" dirty="0">
                  <a:latin typeface="IBM Plex Sans" charset="0"/>
                  <a:ea typeface="IBM Plex Sans" charset="0"/>
                  <a:cs typeface="IBM Plex Sans" charset="0"/>
                </a:rPr>
                <a:t>              </a:t>
              </a:r>
              <a:r>
                <a:rPr lang="en-US" sz="798" b="0" i="0" dirty="0">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8" b="0" i="0" dirty="0">
                  <a:solidFill>
                    <a:schemeClr val="bg2">
                      <a:alpha val="60000"/>
                    </a:schemeClr>
                  </a:solidFill>
                  <a:latin typeface="IBM Plex Sans" charset="0"/>
                  <a:ea typeface="IBM Plex Sans" charset="0"/>
                  <a:cs typeface="IBM Plex Sans" charset="0"/>
                </a:rPr>
                <a:t> </a:t>
              </a:r>
              <a:fld id="{7C9968D1-C8E5-4FE3-AED4-7D4518C301B3}" type="datetime3">
                <a:rPr lang="en-US" sz="798"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31 January 2025</a:t>
              </a:fld>
              <a:endParaRPr lang="en-US" sz="798" b="0" i="0" dirty="0">
                <a:solidFill>
                  <a:schemeClr val="bg2">
                    <a:alpha val="60000"/>
                  </a:schemeClr>
                </a:solidFill>
                <a:latin typeface="IBM Plex Sans" charset="0"/>
                <a:ea typeface="IBM Plex Sans" charset="0"/>
                <a:cs typeface="IBM Plex Sans" charset="0"/>
              </a:endParaRPr>
            </a:p>
          </p:txBody>
        </p:sp>
      </p:grpSp>
      <p:sp>
        <p:nvSpPr>
          <p:cNvPr id="16" name="Slide Number Placeholder 2"/>
          <p:cNvSpPr txBox="1">
            <a:spLocks/>
          </p:cNvSpPr>
          <p:nvPr userDrawn="1"/>
        </p:nvSpPr>
        <p:spPr>
          <a:xfrm>
            <a:off x="454859" y="7893792"/>
            <a:ext cx="327878"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a:p>
        </p:txBody>
      </p:sp>
      <p:sp>
        <p:nvSpPr>
          <p:cNvPr id="18" name="Footer Placeholder 3"/>
          <p:cNvSpPr txBox="1">
            <a:spLocks/>
          </p:cNvSpPr>
          <p:nvPr userDrawn="1"/>
        </p:nvSpPr>
        <p:spPr>
          <a:xfrm>
            <a:off x="3886200" y="7900417"/>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8" b="0" i="0" dirty="0">
                <a:solidFill>
                  <a:schemeClr val="bg2">
                    <a:alpha val="60000"/>
                  </a:schemeClr>
                </a:solidFill>
                <a:latin typeface="IBM Plex Sans" charset="0"/>
                <a:ea typeface="IBM Plex Sans" charset="0"/>
                <a:cs typeface="IBM Plex Sans" charset="0"/>
              </a:rPr>
              <a:t>IBM Institute for Business Value</a:t>
            </a:r>
          </a:p>
        </p:txBody>
      </p:sp>
      <p:sp>
        <p:nvSpPr>
          <p:cNvPr id="20" name="Text Placeholder 7">
            <a:extLst>
              <a:ext uri="{FF2B5EF4-FFF2-40B4-BE49-F238E27FC236}">
                <a16:creationId xmlns:a16="http://schemas.microsoft.com/office/drawing/2014/main" id="{FEF4A186-ADFD-904A-813B-7247E5AE69FB}"/>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5" name="Picture 14">
            <a:extLst>
              <a:ext uri="{FF2B5EF4-FFF2-40B4-BE49-F238E27FC236}">
                <a16:creationId xmlns:a16="http://schemas.microsoft.com/office/drawing/2014/main" id="{F69B6F4C-4EBA-9A48-B1DB-1715444493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19" name="TextBox 18">
            <a:extLst>
              <a:ext uri="{FF2B5EF4-FFF2-40B4-BE49-F238E27FC236}">
                <a16:creationId xmlns:a16="http://schemas.microsoft.com/office/drawing/2014/main" id="{69733CA2-F259-C24A-BC11-9C00EB5CEC7B}"/>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bg1"/>
                </a:solidFill>
                <a:latin typeface="IBM Plex Sans Medm" panose="020B0503050203000203" pitchFamily="34" charset="0"/>
                <a:ea typeface="IBM Plex Sans" charset="0"/>
                <a:cs typeface="IBM Plex Sans" charset="0"/>
              </a:rPr>
              <a:t>‹#›</a:t>
            </a:fld>
            <a:endParaRPr lang="en-US" sz="800" b="0" i="0" dirty="0">
              <a:solidFill>
                <a:schemeClr val="bg1"/>
              </a:solidFill>
              <a:latin typeface="IBM Plex Sans Medm" panose="020B0503050203000203" pitchFamily="34" charset="0"/>
              <a:ea typeface="IBM Plex Sans" charset="0"/>
              <a:cs typeface="IBM Plex Sans" charset="0"/>
            </a:endParaRPr>
          </a:p>
        </p:txBody>
      </p:sp>
      <p:sp>
        <p:nvSpPr>
          <p:cNvPr id="21" name="Footer Placeholder 3">
            <a:extLst>
              <a:ext uri="{FF2B5EF4-FFF2-40B4-BE49-F238E27FC236}">
                <a16:creationId xmlns:a16="http://schemas.microsoft.com/office/drawing/2014/main" id="{9CA504D4-9B7D-FD4D-8DFC-6FE265DBEAD0}"/>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bg1"/>
                </a:solidFill>
                <a:latin typeface="IBM Plex Sans Light" panose="020B0403050203000203" pitchFamily="34" charset="0"/>
                <a:ea typeface="IBM Plex Sans" charset="0"/>
                <a:cs typeface="IBM Plex Sans" charset="0"/>
              </a:rPr>
              <a:t>IBM </a:t>
            </a:r>
            <a:r>
              <a:rPr lang="en-US" sz="800" b="0" i="0" dirty="0">
                <a:solidFill>
                  <a:schemeClr val="bg1"/>
                </a:solidFill>
                <a:latin typeface="IBM Plex Sans" panose="020B0503050203000203" pitchFamily="34" charset="0"/>
                <a:ea typeface="IBM Plex Sans" charset="0"/>
                <a:cs typeface="IBM Plex Sans" charset="0"/>
              </a:rPr>
              <a:t>Institute for Business Value</a:t>
            </a:r>
          </a:p>
        </p:txBody>
      </p:sp>
      <p:sp>
        <p:nvSpPr>
          <p:cNvPr id="22" name="Footer Placeholder 3">
            <a:extLst>
              <a:ext uri="{FF2B5EF4-FFF2-40B4-BE49-F238E27FC236}">
                <a16:creationId xmlns:a16="http://schemas.microsoft.com/office/drawing/2014/main" id="{8E23988F-6ABE-2B49-A08F-AA4B64B8D68E}"/>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bg1"/>
                </a:solidFill>
                <a:latin typeface="+mn-lt"/>
                <a:ea typeface="IBM Plex Sans" charset="0"/>
                <a:cs typeface="IBM Plex Sans" charset="0"/>
              </a:rPr>
              <a:t>© 2022 IBM Corporation               </a:t>
            </a:r>
          </a:p>
        </p:txBody>
      </p:sp>
    </p:spTree>
    <p:extLst>
      <p:ext uri="{BB962C8B-B14F-4D97-AF65-F5344CB8AC3E}">
        <p14:creationId xmlns:p14="http://schemas.microsoft.com/office/powerpoint/2010/main" val="604456583"/>
      </p:ext>
    </p:extLst>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3_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lnSpc>
                <a:spcPct val="100000"/>
              </a:lnSpc>
              <a:defRPr>
                <a:solidFill>
                  <a:schemeClr val="tx1"/>
                </a:solidFill>
              </a:defRPr>
            </a:lvl1p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2"/>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10" name="Text Placeholder 13">
            <a:extLst>
              <a:ext uri="{FF2B5EF4-FFF2-40B4-BE49-F238E27FC236}">
                <a16:creationId xmlns:a16="http://schemas.microsoft.com/office/drawing/2014/main" id="{42F2C0C3-9109-2844-B21A-00EC35869445}"/>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endParaRPr lang="en-US" dirty="0"/>
          </a:p>
        </p:txBody>
      </p:sp>
    </p:spTree>
    <p:extLst>
      <p:ext uri="{BB962C8B-B14F-4D97-AF65-F5344CB8AC3E}">
        <p14:creationId xmlns:p14="http://schemas.microsoft.com/office/powerpoint/2010/main" val="48453515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3_Divi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p>
            <a:endParaRPr lang="en-US"/>
          </a:p>
        </p:txBody>
      </p:sp>
      <p:sp>
        <p:nvSpPr>
          <p:cNvPr id="2" name="Title 1"/>
          <p:cNvSpPr>
            <a:spLocks noGrp="1"/>
          </p:cNvSpPr>
          <p:nvPr>
            <p:ph type="title"/>
          </p:nvPr>
        </p:nvSpPr>
        <p:spPr>
          <a:xfrm>
            <a:off x="457201" y="685801"/>
            <a:ext cx="6629400" cy="5257800"/>
          </a:xfrm>
        </p:spPr>
        <p:txBody>
          <a:bodyPr>
            <a:noAutofit/>
          </a:bodyPr>
          <a:lstStyle>
            <a:lvl1pPr>
              <a:defRPr sz="5400" b="0"/>
            </a:lvl1pPr>
          </a:lstStyle>
          <a:p>
            <a:r>
              <a:rPr lang="en-US" dirty="0"/>
              <a:t>Click to edit Master title style</a:t>
            </a:r>
          </a:p>
        </p:txBody>
      </p:sp>
    </p:spTree>
    <p:extLst>
      <p:ext uri="{BB962C8B-B14F-4D97-AF65-F5344CB8AC3E}">
        <p14:creationId xmlns:p14="http://schemas.microsoft.com/office/powerpoint/2010/main" val="321881646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4-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99"/>
            <a:ext cx="6583680" cy="6629400"/>
          </a:xfrm>
        </p:spPr>
        <p:txBody>
          <a:bodyPr>
            <a:noAutofit/>
          </a:bodyPr>
          <a:lstStyle>
            <a:lvl1pPr>
              <a:defRPr b="0" i="0">
                <a:solidFill>
                  <a:schemeClr val="tx1"/>
                </a:solidFill>
                <a:latin typeface="+mj-lt"/>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4114800"/>
            <a:ext cx="7315200" cy="4114800"/>
          </a:xfrm>
          <a:prstGeom prst="rect">
            <a:avLst/>
          </a:prstGeom>
          <a:no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dirty="0"/>
              <a:t>Click to edit Master text styles</a:t>
            </a:r>
          </a:p>
        </p:txBody>
      </p:sp>
      <p:sp>
        <p:nvSpPr>
          <p:cNvPr id="11" name="Content Placeholder 13"/>
          <p:cNvSpPr>
            <a:spLocks noGrp="1"/>
          </p:cNvSpPr>
          <p:nvPr>
            <p:ph sz="quarter" idx="17"/>
          </p:nvPr>
        </p:nvSpPr>
        <p:spPr>
          <a:xfrm>
            <a:off x="7315200" y="1946"/>
            <a:ext cx="7315200" cy="4114800"/>
          </a:xfrm>
          <a:prstGeom prst="rect">
            <a:avLst/>
          </a:prstGeom>
          <a:solidFill>
            <a:schemeClr val="accent5"/>
          </a:solid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dirty="0"/>
              <a:t>Click to edit Master text styles</a:t>
            </a:r>
          </a:p>
        </p:txBody>
      </p:sp>
      <p:sp>
        <p:nvSpPr>
          <p:cNvPr id="26" name="Text Placeholder 23"/>
          <p:cNvSpPr>
            <a:spLocks noGrp="1"/>
          </p:cNvSpPr>
          <p:nvPr>
            <p:ph type="body" sz="quarter" idx="14" hasCustomPrompt="1"/>
          </p:nvPr>
        </p:nvSpPr>
        <p:spPr>
          <a:xfrm>
            <a:off x="457200" y="7342632"/>
            <a:ext cx="6583680" cy="457200"/>
          </a:xfrm>
          <a:prstGeom prst="rect">
            <a:avLst/>
          </a:prstGeom>
        </p:spPr>
        <p:txBody>
          <a:bodyPr lIns="0" tIns="0" rIns="0" bIns="0" anchor="b"/>
          <a:lstStyle>
            <a:lvl1pPr marL="0" indent="0">
              <a:tabLst/>
              <a:defRPr sz="800" b="0" i="0">
                <a:solidFill>
                  <a:schemeClr val="tx1">
                    <a:alpha val="60000"/>
                  </a:schemeClr>
                </a:solidFill>
                <a:latin typeface="IBM Plex Sans" charset="0"/>
                <a:ea typeface="IBM Plex Sans" charset="0"/>
                <a:cs typeface="IBM Plex Sans" charset="0"/>
              </a:defRPr>
            </a:lvl1pPr>
            <a:lvl2pPr>
              <a:defRPr sz="901"/>
            </a:lvl2pPr>
            <a:lvl3pPr>
              <a:defRPr sz="901"/>
            </a:lvl3pPr>
            <a:lvl4pPr>
              <a:defRPr sz="901"/>
            </a:lvl4pPr>
            <a:lvl5pPr>
              <a:defRPr sz="901"/>
            </a:lvl5pPr>
          </a:lstStyle>
          <a:p>
            <a:pPr lvl="0"/>
            <a:r>
              <a:rPr lang="en-US" dirty="0"/>
              <a:t>Source: Edit source here</a:t>
            </a:r>
          </a:p>
        </p:txBody>
      </p:sp>
      <p:sp>
        <p:nvSpPr>
          <p:cNvPr id="7" name="Text Placeholder 7">
            <a:extLst>
              <a:ext uri="{FF2B5EF4-FFF2-40B4-BE49-F238E27FC236}">
                <a16:creationId xmlns:a16="http://schemas.microsoft.com/office/drawing/2014/main" id="{1FC91FD1-8FF2-C446-9C01-4BA1250CF0CD}"/>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9026550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0" y="2057401"/>
            <a:ext cx="6583680" cy="1143000"/>
          </a:xfrm>
        </p:spPr>
        <p:txBody>
          <a:bodyPr>
            <a:no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457200" y="4114800"/>
            <a:ext cx="6583680" cy="3200400"/>
          </a:xfrm>
          <a:prstGeom prst="rect">
            <a:avLst/>
          </a:prstGeom>
        </p:spPr>
        <p:txBody>
          <a:bodyPr tIns="0">
            <a:noAutofit/>
          </a:bodyPr>
          <a:lstStyle>
            <a:lvl1pPr>
              <a:defRPr sz="24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1"/>
            <a:ext cx="6583680" cy="5257800"/>
          </a:xfrm>
          <a:prstGeom prst="rect">
            <a:avLst/>
          </a:prstGeo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1" name="Text Placeholder 7">
            <a:extLst>
              <a:ext uri="{FF2B5EF4-FFF2-40B4-BE49-F238E27FC236}">
                <a16:creationId xmlns:a16="http://schemas.microsoft.com/office/drawing/2014/main" id="{CB2F8C39-CCA2-E246-8068-B7DB5A69089C}"/>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9" name="Picture 8">
            <a:extLst>
              <a:ext uri="{FF2B5EF4-FFF2-40B4-BE49-F238E27FC236}">
                <a16:creationId xmlns:a16="http://schemas.microsoft.com/office/drawing/2014/main" id="{BA214620-AAA2-BF47-9655-D94735F4D3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23569230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0" y="1874520"/>
            <a:ext cx="6583680" cy="1685543"/>
          </a:xfrm>
        </p:spPr>
        <p:txBody>
          <a:bodyPr>
            <a:noAutofit/>
          </a:bodyPr>
          <a:lstStyle>
            <a:lvl1pPr>
              <a:lnSpc>
                <a:spcPct val="100000"/>
              </a:lnSpc>
              <a:defRPr sz="5400"/>
            </a:lvl1pPr>
          </a:lstStyle>
          <a:p>
            <a:r>
              <a:rPr lang="en-US" dirty="0"/>
              <a:t>Click to edit Master title style</a:t>
            </a:r>
          </a:p>
        </p:txBody>
      </p:sp>
      <p:sp>
        <p:nvSpPr>
          <p:cNvPr id="3" name="Content Placeholder 2"/>
          <p:cNvSpPr>
            <a:spLocks noGrp="1"/>
          </p:cNvSpPr>
          <p:nvPr>
            <p:ph idx="1"/>
          </p:nvPr>
        </p:nvSpPr>
        <p:spPr>
          <a:xfrm>
            <a:off x="457200" y="4114800"/>
            <a:ext cx="6583680" cy="3200400"/>
          </a:xfrm>
          <a:prstGeom prst="rect">
            <a:avLst/>
          </a:prstGeom>
        </p:spPr>
        <p:txBody>
          <a:bodyPr tIns="0">
            <a:noAutofit/>
          </a:bodyPr>
          <a:lstStyle>
            <a:lvl1pPr>
              <a:lnSpc>
                <a:spcPct val="110000"/>
              </a:lnSpc>
              <a:defRPr sz="1800">
                <a:solidFill>
                  <a:schemeClr val="tx1"/>
                </a:solidFill>
              </a:defRPr>
            </a:lvl1pPr>
            <a:lvl2pPr>
              <a:lnSpc>
                <a:spcPct val="110000"/>
              </a:lnSpc>
              <a:defRPr sz="1800">
                <a:solidFill>
                  <a:schemeClr val="tx1"/>
                </a:solidFill>
              </a:defRPr>
            </a:lvl2pPr>
            <a:lvl3pPr>
              <a:lnSpc>
                <a:spcPct val="110000"/>
              </a:lnSpc>
              <a:defRPr sz="1800">
                <a:solidFill>
                  <a:schemeClr val="tx1"/>
                </a:solidFill>
              </a:defRPr>
            </a:lvl3pPr>
            <a:lvl4pPr>
              <a:lnSpc>
                <a:spcPct val="110000"/>
              </a:lnSpc>
              <a:defRPr sz="1800">
                <a:solidFill>
                  <a:schemeClr val="tx1"/>
                </a:solidFill>
              </a:defRPr>
            </a:lvl4pPr>
            <a:lvl5pPr>
              <a:lnSpc>
                <a:spcPct val="110000"/>
              </a:lnSpc>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a:extLst>
              <a:ext uri="{FF2B5EF4-FFF2-40B4-BE49-F238E27FC236}">
                <a16:creationId xmlns:a16="http://schemas.microsoft.com/office/drawing/2014/main" id="{7A7E9543-BFF8-2C46-992A-3D54CB01327B}"/>
              </a:ext>
            </a:extLst>
          </p:cNvPr>
          <p:cNvSpPr>
            <a:spLocks noGrp="1"/>
          </p:cNvSpPr>
          <p:nvPr>
            <p:ph type="body" sz="quarter" idx="15"/>
          </p:nvPr>
        </p:nvSpPr>
        <p:spPr>
          <a:xfrm>
            <a:off x="457200" y="7315201"/>
            <a:ext cx="6583679" cy="484632"/>
          </a:xfrm>
        </p:spPr>
        <p:txBody>
          <a:bodyPr anchor="b"/>
          <a:lstStyle>
            <a:lvl1pPr>
              <a:spcBef>
                <a:spcPts val="0"/>
              </a:spcBef>
              <a:defRPr sz="800">
                <a:solidFill>
                  <a:schemeClr val="tx1">
                    <a:alpha val="60000"/>
                  </a:schemeClr>
                </a:solidFill>
              </a:defRPr>
            </a:lvl1pPr>
          </a:lstStyle>
          <a:p>
            <a:endParaRPr lang="en-US" dirty="0"/>
          </a:p>
        </p:txBody>
      </p:sp>
      <p:sp>
        <p:nvSpPr>
          <p:cNvPr id="10" name="Text Placeholder 7">
            <a:extLst>
              <a:ext uri="{FF2B5EF4-FFF2-40B4-BE49-F238E27FC236}">
                <a16:creationId xmlns:a16="http://schemas.microsoft.com/office/drawing/2014/main" id="{293A8DDB-84C3-604D-B926-41ECEE62DBEB}"/>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9" name="Picture 8">
            <a:extLst>
              <a:ext uri="{FF2B5EF4-FFF2-40B4-BE49-F238E27FC236}">
                <a16:creationId xmlns:a16="http://schemas.microsoft.com/office/drawing/2014/main" id="{A07CA555-BDE7-594A-8A2C-DF7652F7A2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407071336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2-10_Title and Conten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solidFill>
                <a:schemeClr val="tx1"/>
              </a:solidFill>
              <a:latin typeface="Arial Regular" charset="0"/>
            </a:endParaRPr>
          </a:p>
        </p:txBody>
      </p:sp>
      <p:sp>
        <p:nvSpPr>
          <p:cNvPr id="3" name="Content Placeholder 2"/>
          <p:cNvSpPr>
            <a:spLocks noGrp="1"/>
          </p:cNvSpPr>
          <p:nvPr>
            <p:ph idx="1"/>
          </p:nvPr>
        </p:nvSpPr>
        <p:spPr>
          <a:xfrm>
            <a:off x="457200" y="2057401"/>
            <a:ext cx="4948989" cy="5257800"/>
          </a:xfrm>
        </p:spPr>
        <p:txBody>
          <a:bodyPr tIns="0">
            <a:noAutofit/>
          </a:bodyPr>
          <a:lstStyle>
            <a:lvl1pPr>
              <a:defRPr sz="2400" b="0" i="0">
                <a:solidFill>
                  <a:srgbClr val="6F6F6F"/>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buClr>
                <a:srgbClr val="8D8D8D"/>
              </a:buClr>
              <a:defRPr sz="2400" b="0" i="0">
                <a:solidFill>
                  <a:srgbClr val="6F6F6F"/>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buClr>
                <a:srgbClr val="8D8D8D"/>
              </a:buClr>
              <a:defRPr sz="2400" b="0" i="0">
                <a:solidFill>
                  <a:srgbClr val="6F6F6F"/>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buClr>
                <a:srgbClr val="8D8D8D"/>
              </a:buClr>
              <a:defRPr sz="2400" b="0" i="0">
                <a:solidFill>
                  <a:srgbClr val="6F6F6F"/>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buClr>
                <a:srgbClr val="8D8D8D"/>
              </a:buClr>
              <a:defRPr sz="2400" b="0" i="0">
                <a:solidFill>
                  <a:srgbClr val="6F6F6F"/>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772399" y="2057401"/>
            <a:ext cx="6400800" cy="5257800"/>
          </a:xfrm>
        </p:spPr>
        <p:txBody>
          <a:bodyPr tIns="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4946648" cy="457200"/>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7" name="Text Placeholder 4">
            <a:extLst>
              <a:ext uri="{FF2B5EF4-FFF2-40B4-BE49-F238E27FC236}">
                <a16:creationId xmlns:a16="http://schemas.microsoft.com/office/drawing/2014/main" id="{73106E72-EDE9-0C43-BC09-6E144A4139E7}"/>
              </a:ext>
            </a:extLst>
          </p:cNvPr>
          <p:cNvSpPr>
            <a:spLocks noGrp="1"/>
          </p:cNvSpPr>
          <p:nvPr>
            <p:ph type="body" sz="quarter" idx="15"/>
          </p:nvPr>
        </p:nvSpPr>
        <p:spPr>
          <a:xfrm>
            <a:off x="454859" y="1371600"/>
            <a:ext cx="4948989" cy="457200"/>
          </a:xfrm>
        </p:spPr>
        <p:txBody>
          <a:bodyPr/>
          <a:lstStyle>
            <a:lvl1pPr>
              <a:defRPr b="1" i="0">
                <a:solidFill>
                  <a:srgbClr val="6F6F6F"/>
                </a:solidFill>
                <a:latin typeface="IBM Plex Sans" panose="020B0503050203000203" pitchFamily="34" charset="0"/>
              </a:defRPr>
            </a:lvl1pPr>
          </a:lstStyle>
          <a:p>
            <a:endParaRPr lang="en-US" dirty="0"/>
          </a:p>
        </p:txBody>
      </p:sp>
      <p:pic>
        <p:nvPicPr>
          <p:cNvPr id="19" name="Picture 18">
            <a:extLst>
              <a:ext uri="{FF2B5EF4-FFF2-40B4-BE49-F238E27FC236}">
                <a16:creationId xmlns:a16="http://schemas.microsoft.com/office/drawing/2014/main" id="{B705B854-F13C-9C46-8D74-CB1BC3A6B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8" name="Text Placeholder 7">
            <a:extLst>
              <a:ext uri="{FF2B5EF4-FFF2-40B4-BE49-F238E27FC236}">
                <a16:creationId xmlns:a16="http://schemas.microsoft.com/office/drawing/2014/main" id="{0CE64FF0-0F9C-B64A-8CE3-495E75B5AD2D}"/>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39219401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5. Client Success Stori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E1D1B6-B23E-E34B-8F07-73F89B071A0D}"/>
              </a:ext>
            </a:extLst>
          </p:cNvPr>
          <p:cNvSpPr/>
          <p:nvPr userDrawn="1"/>
        </p:nvSpPr>
        <p:spPr>
          <a:xfrm>
            <a:off x="7315200" y="4114800"/>
            <a:ext cx="7315200" cy="41148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ECDA7A2-0B43-3340-B7E5-6E631EA7E003}"/>
              </a:ext>
            </a:extLst>
          </p:cNvPr>
          <p:cNvSpPr>
            <a:spLocks noGrp="1"/>
          </p:cNvSpPr>
          <p:nvPr>
            <p:ph type="title"/>
          </p:nvPr>
        </p:nvSpPr>
        <p:spPr>
          <a:xfrm>
            <a:off x="457200" y="685800"/>
            <a:ext cx="5257799" cy="1052514"/>
          </a:xfrm>
        </p:spPr>
        <p:txBody>
          <a:bodyPr lIns="0" tIns="0" rIns="0" bIns="0" anchor="t" anchorCtr="0">
            <a:normAutofit/>
          </a:bodyPr>
          <a:lstStyle>
            <a:lvl1pPr>
              <a:lnSpc>
                <a:spcPct val="100000"/>
              </a:lnSpc>
              <a:spcAft>
                <a:spcPts val="3400"/>
              </a:spcAft>
              <a:defRPr sz="3200" b="0" i="0">
                <a:solidFill>
                  <a:srgbClr val="001141"/>
                </a:solidFill>
                <a:latin typeface="IBM Plex Sans Light" panose="020B0403050203000203" pitchFamily="34" charset="0"/>
              </a:defRPr>
            </a:lvl1pPr>
          </a:lstStyle>
          <a:p>
            <a:r>
              <a:rPr lang="en-US" dirty="0"/>
              <a:t>Click to edit Master title style</a:t>
            </a:r>
          </a:p>
        </p:txBody>
      </p:sp>
      <p:sp>
        <p:nvSpPr>
          <p:cNvPr id="13" name="Picture Placeholder 2">
            <a:extLst>
              <a:ext uri="{FF2B5EF4-FFF2-40B4-BE49-F238E27FC236}">
                <a16:creationId xmlns:a16="http://schemas.microsoft.com/office/drawing/2014/main" id="{571C2D8E-47C0-5B43-AF70-DE863B9978DE}"/>
              </a:ext>
            </a:extLst>
          </p:cNvPr>
          <p:cNvSpPr>
            <a:spLocks noGrp="1"/>
          </p:cNvSpPr>
          <p:nvPr>
            <p:ph type="pic" idx="1"/>
          </p:nvPr>
        </p:nvSpPr>
        <p:spPr>
          <a:xfrm>
            <a:off x="7315200" y="0"/>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5" name="Text Placeholder 3">
            <a:extLst>
              <a:ext uri="{FF2B5EF4-FFF2-40B4-BE49-F238E27FC236}">
                <a16:creationId xmlns:a16="http://schemas.microsoft.com/office/drawing/2014/main" id="{82E1BAD2-A96A-C346-AA08-663D0B35BE95}"/>
              </a:ext>
            </a:extLst>
          </p:cNvPr>
          <p:cNvSpPr>
            <a:spLocks noGrp="1"/>
          </p:cNvSpPr>
          <p:nvPr>
            <p:ph type="body" sz="half" idx="2"/>
          </p:nvPr>
        </p:nvSpPr>
        <p:spPr>
          <a:xfrm>
            <a:off x="457200" y="2042271"/>
            <a:ext cx="5257799" cy="1828800"/>
          </a:xfrm>
        </p:spPr>
        <p:txBody>
          <a:bodyPr lIns="0" tIns="0" rIns="0" bIns="0">
            <a:normAutofit/>
          </a:bodyPr>
          <a:lstStyle>
            <a:lvl1pPr marL="0" indent="0">
              <a:lnSpc>
                <a:spcPct val="110000"/>
              </a:lnSpc>
              <a:spcBef>
                <a:spcPts val="0"/>
              </a:spcBef>
              <a:spcAft>
                <a:spcPts val="18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7" name="Text Placeholder 3">
            <a:extLst>
              <a:ext uri="{FF2B5EF4-FFF2-40B4-BE49-F238E27FC236}">
                <a16:creationId xmlns:a16="http://schemas.microsoft.com/office/drawing/2014/main" id="{F828704B-54CF-0A43-A8BD-E8C3E58C60FF}"/>
              </a:ext>
            </a:extLst>
          </p:cNvPr>
          <p:cNvSpPr>
            <a:spLocks noGrp="1"/>
          </p:cNvSpPr>
          <p:nvPr>
            <p:ph type="body" sz="half" idx="15"/>
          </p:nvPr>
        </p:nvSpPr>
        <p:spPr>
          <a:xfrm>
            <a:off x="457201" y="4389120"/>
            <a:ext cx="29718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8" name="Text Placeholder 3">
            <a:extLst>
              <a:ext uri="{FF2B5EF4-FFF2-40B4-BE49-F238E27FC236}">
                <a16:creationId xmlns:a16="http://schemas.microsoft.com/office/drawing/2014/main" id="{F24B8E37-009C-214E-85CD-D12DFA7D1DD4}"/>
              </a:ext>
            </a:extLst>
          </p:cNvPr>
          <p:cNvSpPr>
            <a:spLocks noGrp="1"/>
          </p:cNvSpPr>
          <p:nvPr>
            <p:ph type="body" sz="half" idx="16"/>
          </p:nvPr>
        </p:nvSpPr>
        <p:spPr>
          <a:xfrm>
            <a:off x="3886200" y="4389120"/>
            <a:ext cx="32004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9" name="Text Placeholder 3">
            <a:extLst>
              <a:ext uri="{FF2B5EF4-FFF2-40B4-BE49-F238E27FC236}">
                <a16:creationId xmlns:a16="http://schemas.microsoft.com/office/drawing/2014/main" id="{BF7E6EA2-91D0-9F47-B9AD-C08988A6CF81}"/>
              </a:ext>
            </a:extLst>
          </p:cNvPr>
          <p:cNvSpPr>
            <a:spLocks noGrp="1"/>
          </p:cNvSpPr>
          <p:nvPr>
            <p:ph type="body" sz="half" idx="17"/>
          </p:nvPr>
        </p:nvSpPr>
        <p:spPr>
          <a:xfrm>
            <a:off x="7548880" y="4389120"/>
            <a:ext cx="510032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2" name="Text Placeholder 7">
            <a:extLst>
              <a:ext uri="{FF2B5EF4-FFF2-40B4-BE49-F238E27FC236}">
                <a16:creationId xmlns:a16="http://schemas.microsoft.com/office/drawing/2014/main" id="{204D436E-06B2-DE42-BDAC-CAEAD254A313}"/>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0" name="Picture 9">
            <a:extLst>
              <a:ext uri="{FF2B5EF4-FFF2-40B4-BE49-F238E27FC236}">
                <a16:creationId xmlns:a16="http://schemas.microsoft.com/office/drawing/2014/main" id="{D213E3E2-DC08-3842-8101-8889C17F23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163379998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2057399"/>
            <a:ext cx="2940710" cy="548639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886200" y="457199"/>
            <a:ext cx="10287000" cy="7086600"/>
          </a:xfrm>
        </p:spPr>
        <p:txBody>
          <a:bodyPr lIns="0" tIns="0" rIns="91440" bIns="91440"/>
          <a:lstStyle>
            <a:lvl1pPr>
              <a:defRPr>
                <a:solidFill>
                  <a:schemeClr val="tx1"/>
                </a:solidFill>
              </a:defRPr>
            </a:lvl1pPr>
          </a:lstStyle>
          <a:p>
            <a:r>
              <a:rPr lang="en-US" dirty="0"/>
              <a:t>Click icon to add table</a:t>
            </a:r>
          </a:p>
        </p:txBody>
      </p:sp>
      <p:sp>
        <p:nvSpPr>
          <p:cNvPr id="8" name="Title">
            <a:extLst>
              <a:ext uri="{FF2B5EF4-FFF2-40B4-BE49-F238E27FC236}">
                <a16:creationId xmlns:a16="http://schemas.microsoft.com/office/drawing/2014/main" id="{6527F677-5D33-4040-AABF-918B61C806CC}"/>
              </a:ext>
            </a:extLst>
          </p:cNvPr>
          <p:cNvSpPr>
            <a:spLocks noGrp="1"/>
          </p:cNvSpPr>
          <p:nvPr>
            <p:ph type="title"/>
          </p:nvPr>
        </p:nvSpPr>
        <p:spPr>
          <a:xfrm>
            <a:off x="457201" y="457200"/>
            <a:ext cx="2940710" cy="1371600"/>
          </a:xfrm>
        </p:spPr>
        <p:txBody>
          <a:bodyPr/>
          <a:lstStyle>
            <a:lvl1pPr>
              <a:defRPr sz="2800">
                <a:solidFill>
                  <a:schemeClr val="tx1"/>
                </a:solidFill>
              </a:defRPr>
            </a:lvl1pPr>
          </a:lstStyle>
          <a:p>
            <a:r>
              <a:rPr lang="en-US" dirty="0"/>
              <a:t>Click to edit Master title style</a:t>
            </a:r>
          </a:p>
        </p:txBody>
      </p:sp>
      <p:sp>
        <p:nvSpPr>
          <p:cNvPr id="5" name="Text Placeholder 13">
            <a:extLst>
              <a:ext uri="{FF2B5EF4-FFF2-40B4-BE49-F238E27FC236}">
                <a16:creationId xmlns:a16="http://schemas.microsoft.com/office/drawing/2014/main" id="{80EABE29-6942-D641-9F42-89B444AF7239}"/>
              </a:ext>
            </a:extLst>
          </p:cNvPr>
          <p:cNvSpPr>
            <a:spLocks noGrp="1"/>
          </p:cNvSpPr>
          <p:nvPr>
            <p:ph type="body" sz="quarter" idx="15"/>
          </p:nvPr>
        </p:nvSpPr>
        <p:spPr>
          <a:xfrm>
            <a:off x="457201" y="7315201"/>
            <a:ext cx="2940710" cy="484632"/>
          </a:xfrm>
        </p:spPr>
        <p:txBody>
          <a:bodyPr anchor="b"/>
          <a:lstStyle>
            <a:lvl1pPr>
              <a:spcBef>
                <a:spcPts val="0"/>
              </a:spcBef>
              <a:defRPr sz="800">
                <a:solidFill>
                  <a:schemeClr val="tx1">
                    <a:alpha val="60000"/>
                  </a:schemeClr>
                </a:solidFill>
              </a:defRPr>
            </a:lvl1pPr>
          </a:lstStyle>
          <a:p>
            <a:endParaRPr lang="en-US" dirty="0"/>
          </a:p>
        </p:txBody>
      </p:sp>
      <p:sp>
        <p:nvSpPr>
          <p:cNvPr id="9" name="Text Placeholder 7">
            <a:extLst>
              <a:ext uri="{FF2B5EF4-FFF2-40B4-BE49-F238E27FC236}">
                <a16:creationId xmlns:a16="http://schemas.microsoft.com/office/drawing/2014/main" id="{437719D3-67D1-1D42-9543-5BE302F0F71C}"/>
              </a:ext>
            </a:extLst>
          </p:cNvPr>
          <p:cNvSpPr>
            <a:spLocks noGrp="1"/>
          </p:cNvSpPr>
          <p:nvPr>
            <p:ph type="body" sz="quarter" idx="16"/>
          </p:nvPr>
        </p:nvSpPr>
        <p:spPr>
          <a:xfrm>
            <a:off x="457200" y="228600"/>
            <a:ext cx="2940710" cy="201167"/>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787650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1.png"/><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1.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3.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5.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6.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9.xml"/><Relationship Id="rId7" Type="http://schemas.openxmlformats.org/officeDocument/2006/relationships/image" Target="../media/image1.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7.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theme" Target="../theme/theme8.xml"/><Relationship Id="rId5" Type="http://schemas.openxmlformats.org/officeDocument/2006/relationships/slideLayout" Target="../slideLayouts/slideLayout46.xml"/><Relationship Id="rId4" Type="http://schemas.openxmlformats.org/officeDocument/2006/relationships/slideLayout" Target="../slideLayouts/slideLayout45.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slideLayout" Target="../slideLayouts/slideLayout93.xml"/><Relationship Id="rId50" Type="http://schemas.openxmlformats.org/officeDocument/2006/relationships/slideLayout" Target="../slideLayouts/slideLayout96.xml"/><Relationship Id="rId55" Type="http://schemas.openxmlformats.org/officeDocument/2006/relationships/slideLayout" Target="../slideLayouts/slideLayout101.xml"/><Relationship Id="rId63" Type="http://schemas.openxmlformats.org/officeDocument/2006/relationships/theme" Target="../theme/theme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9" Type="http://schemas.openxmlformats.org/officeDocument/2006/relationships/slideLayout" Target="../slideLayouts/slideLayout75.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slideLayout" Target="../slideLayouts/slideLayout91.xml"/><Relationship Id="rId53" Type="http://schemas.openxmlformats.org/officeDocument/2006/relationships/slideLayout" Target="../slideLayouts/slideLayout99.xml"/><Relationship Id="rId58" Type="http://schemas.openxmlformats.org/officeDocument/2006/relationships/slideLayout" Target="../slideLayouts/slideLayout104.xml"/><Relationship Id="rId5" Type="http://schemas.openxmlformats.org/officeDocument/2006/relationships/slideLayout" Target="../slideLayouts/slideLayout51.xml"/><Relationship Id="rId61" Type="http://schemas.openxmlformats.org/officeDocument/2006/relationships/slideLayout" Target="../slideLayouts/slideLayout107.xml"/><Relationship Id="rId19" Type="http://schemas.openxmlformats.org/officeDocument/2006/relationships/slideLayout" Target="../slideLayouts/slideLayout6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48" Type="http://schemas.openxmlformats.org/officeDocument/2006/relationships/slideLayout" Target="../slideLayouts/slideLayout94.xml"/><Relationship Id="rId56" Type="http://schemas.openxmlformats.org/officeDocument/2006/relationships/slideLayout" Target="../slideLayouts/slideLayout102.xml"/><Relationship Id="rId64" Type="http://schemas.openxmlformats.org/officeDocument/2006/relationships/image" Target="../media/image1.png"/><Relationship Id="rId8" Type="http://schemas.openxmlformats.org/officeDocument/2006/relationships/slideLayout" Target="../slideLayouts/slideLayout54.xml"/><Relationship Id="rId51" Type="http://schemas.openxmlformats.org/officeDocument/2006/relationships/slideLayout" Target="../slideLayouts/slideLayout97.xml"/><Relationship Id="rId3" Type="http://schemas.openxmlformats.org/officeDocument/2006/relationships/slideLayout" Target="../slideLayouts/slideLayout49.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slideLayout" Target="../slideLayouts/slideLayout92.xml"/><Relationship Id="rId59" Type="http://schemas.openxmlformats.org/officeDocument/2006/relationships/slideLayout" Target="../slideLayouts/slideLayout105.xml"/><Relationship Id="rId20" Type="http://schemas.openxmlformats.org/officeDocument/2006/relationships/slideLayout" Target="../slideLayouts/slideLayout66.xml"/><Relationship Id="rId41" Type="http://schemas.openxmlformats.org/officeDocument/2006/relationships/slideLayout" Target="../slideLayouts/slideLayout87.xml"/><Relationship Id="rId54" Type="http://schemas.openxmlformats.org/officeDocument/2006/relationships/slideLayout" Target="../slideLayouts/slideLayout100.xml"/><Relationship Id="rId62" Type="http://schemas.openxmlformats.org/officeDocument/2006/relationships/slideLayout" Target="../slideLayouts/slideLayout10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49" Type="http://schemas.openxmlformats.org/officeDocument/2006/relationships/slideLayout" Target="../slideLayouts/slideLayout95.xml"/><Relationship Id="rId57" Type="http://schemas.openxmlformats.org/officeDocument/2006/relationships/slideLayout" Target="../slideLayouts/slideLayout103.xml"/><Relationship Id="rId10" Type="http://schemas.openxmlformats.org/officeDocument/2006/relationships/slideLayout" Target="../slideLayouts/slideLayout56.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52" Type="http://schemas.openxmlformats.org/officeDocument/2006/relationships/slideLayout" Target="../slideLayouts/slideLayout98.xml"/><Relationship Id="rId60" Type="http://schemas.openxmlformats.org/officeDocument/2006/relationships/slideLayout" Target="../slideLayouts/slideLayout10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GB"/>
              <a:t>Click to edit Master title style</a:t>
            </a:r>
            <a:endParaRPr lang="en-US" dirty="0"/>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846479880"/>
      </p:ext>
    </p:extLst>
  </p:cSld>
  <p:clrMap bg1="dk1" tx1="lt1" bg2="dk2" tx2="lt2" accent1="accent1" accent2="accent2" accent3="accent3" accent4="accent4" accent5="accent5" accent6="accent6" hlink="hlink" folHlink="folHlink"/>
  <p:sldLayoutIdLst>
    <p:sldLayoutId id="2147484128" r:id="rId1"/>
    <p:sldLayoutId id="2147484129" r:id="rId2"/>
    <p:sldLayoutId id="2147484130" r:id="rId3"/>
    <p:sldLayoutId id="2147484133" r:id="rId4"/>
    <p:sldLayoutId id="2147484132" r:id="rId5"/>
    <p:sldLayoutId id="2147484199" r:id="rId6"/>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790629649"/>
      </p:ext>
    </p:extLst>
  </p:cSld>
  <p:clrMap bg1="dk1" tx1="lt1" bg2="dk2" tx2="lt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94" r:id="rId8"/>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3943468602"/>
      </p:ext>
    </p:extLst>
  </p:cSld>
  <p:clrMap bg1="dk1" tx1="lt1" bg2="dk2" tx2="lt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37418873"/>
      </p:ext>
    </p:extLst>
  </p:cSld>
  <p:clrMap bg1="dk1" tx1="lt1" bg2="dk2" tx2="lt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89" r:id="rId6"/>
    <p:sldLayoutId id="2147484191" r:id="rId7"/>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276756632"/>
      </p:ext>
    </p:extLst>
  </p:cSld>
  <p:clrMap bg1="dk1" tx1="lt1" bg2="dk2" tx2="lt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4114" r:id="rId1"/>
    <p:sldLayoutId id="2147484077" r:id="rId2"/>
    <p:sldLayoutId id="2147483901" r:id="rId3"/>
    <p:sldLayoutId id="2147483903" r:id="rId4"/>
    <p:sldLayoutId id="2147483898"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693784647"/>
      </p:ext>
    </p:extLst>
  </p:cSld>
  <p:clrMap bg1="dk1" tx1="lt1" bg2="dk2" tx2="lt2" accent1="accent1" accent2="accent2" accent3="accent3" accent4="accent4" accent5="accent5" accent6="accent6" hlink="hlink" folHlink="folHlink"/>
  <p:sldLayoutIdLst>
    <p:sldLayoutId id="2147484184" r:id="rId1"/>
    <p:sldLayoutId id="2147484183" r:id="rId2"/>
    <p:sldLayoutId id="2147484186" r:id="rId3"/>
    <p:sldLayoutId id="2147484187" r:id="rId4"/>
    <p:sldLayoutId id="2147484185"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6629395" cy="71628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200"/>
            <a:ext cx="6400797" cy="716279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656778"/>
      </p:ext>
    </p:extLst>
  </p:cSld>
  <p:clrMap bg1="dk1" tx1="lt1" bg2="dk2" tx2="lt2" accent1="accent1" accent2="accent2" accent3="accent3" accent4="accent4" accent5="accent5" accent6="accent6" hlink="hlink" folHlink="folHlink"/>
  <p:sldLayoutIdLst>
    <p:sldLayoutId id="2147484119" r:id="rId1"/>
    <p:sldLayoutId id="2147484020" r:id="rId2"/>
    <p:sldLayoutId id="2147484024" r:id="rId3"/>
    <p:sldLayoutId id="2147484126" r:id="rId4"/>
    <p:sldLayoutId id="2147484025" r:id="rId5"/>
  </p:sldLayoutIdLst>
  <p:hf hdr="0" dt="0"/>
  <p:txStyles>
    <p:titleStyle>
      <a:lvl1pPr algn="l" rtl="0" eaLnBrk="1" fontAlgn="base" hangingPunct="1">
        <a:lnSpc>
          <a:spcPct val="9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00000"/>
        </a:lnSpc>
        <a:spcBef>
          <a:spcPts val="176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00"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6629395" cy="71628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200"/>
            <a:ext cx="6400797" cy="716279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64">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8" y="-76199"/>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1"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1" y="5143289"/>
              <a:ext cx="8492338" cy="98033"/>
              <a:chOff x="326211" y="5111418"/>
              <a:chExt cx="8492338"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1" y="5187632"/>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6"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5"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430783"/>
              <a:chOff x="-109730" y="313734"/>
              <a:chExt cx="124556" cy="4430783"/>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744517"/>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428901"/>
              <a:chOff x="-149362" y="307384"/>
              <a:chExt cx="119748" cy="4428901"/>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736285"/>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2187548289"/>
      </p:ext>
    </p:extLst>
  </p:cSld>
  <p:clrMap bg1="dk1" tx1="lt1" bg2="dk2" tx2="lt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 id="2147484219" r:id="rId13"/>
    <p:sldLayoutId id="2147484220" r:id="rId14"/>
    <p:sldLayoutId id="2147484221" r:id="rId15"/>
    <p:sldLayoutId id="2147484222" r:id="rId16"/>
    <p:sldLayoutId id="2147484223" r:id="rId17"/>
    <p:sldLayoutId id="2147484224" r:id="rId18"/>
    <p:sldLayoutId id="2147484225" r:id="rId19"/>
    <p:sldLayoutId id="2147484226" r:id="rId20"/>
    <p:sldLayoutId id="2147484227" r:id="rId21"/>
    <p:sldLayoutId id="2147484228" r:id="rId22"/>
    <p:sldLayoutId id="2147484229" r:id="rId23"/>
    <p:sldLayoutId id="2147484230" r:id="rId24"/>
    <p:sldLayoutId id="2147484231" r:id="rId25"/>
    <p:sldLayoutId id="2147484232" r:id="rId26"/>
    <p:sldLayoutId id="2147484233" r:id="rId27"/>
    <p:sldLayoutId id="2147484234" r:id="rId28"/>
    <p:sldLayoutId id="2147484235" r:id="rId29"/>
    <p:sldLayoutId id="2147484236" r:id="rId30"/>
    <p:sldLayoutId id="2147484237" r:id="rId31"/>
    <p:sldLayoutId id="2147484238" r:id="rId32"/>
    <p:sldLayoutId id="2147484239" r:id="rId33"/>
    <p:sldLayoutId id="2147484240" r:id="rId34"/>
    <p:sldLayoutId id="2147484241" r:id="rId35"/>
    <p:sldLayoutId id="2147484242" r:id="rId36"/>
    <p:sldLayoutId id="2147484243" r:id="rId37"/>
    <p:sldLayoutId id="2147484244" r:id="rId38"/>
    <p:sldLayoutId id="2147484245" r:id="rId39"/>
    <p:sldLayoutId id="2147484246" r:id="rId40"/>
    <p:sldLayoutId id="2147484247" r:id="rId41"/>
    <p:sldLayoutId id="2147484248" r:id="rId42"/>
    <p:sldLayoutId id="2147484249" r:id="rId43"/>
    <p:sldLayoutId id="2147484250" r:id="rId44"/>
    <p:sldLayoutId id="2147484251" r:id="rId45"/>
    <p:sldLayoutId id="2147484252" r:id="rId46"/>
    <p:sldLayoutId id="2147484253" r:id="rId47"/>
    <p:sldLayoutId id="2147484254" r:id="rId48"/>
    <p:sldLayoutId id="2147484255" r:id="rId49"/>
    <p:sldLayoutId id="2147484256" r:id="rId50"/>
    <p:sldLayoutId id="2147484257" r:id="rId51"/>
    <p:sldLayoutId id="2147484258" r:id="rId52"/>
    <p:sldLayoutId id="2147484259" r:id="rId53"/>
    <p:sldLayoutId id="2147484260" r:id="rId54"/>
    <p:sldLayoutId id="2147484261" r:id="rId55"/>
    <p:sldLayoutId id="2147484262" r:id="rId56"/>
    <p:sldLayoutId id="2147484263" r:id="rId57"/>
    <p:sldLayoutId id="2147484264" r:id="rId58"/>
    <p:sldLayoutId id="2147484265" r:id="rId59"/>
    <p:sldLayoutId id="2147484266" r:id="rId60"/>
    <p:sldLayoutId id="2147484267" r:id="rId61"/>
    <p:sldLayoutId id="2147484268" r:id="rId62"/>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8928">
          <p15:clr>
            <a:srgbClr val="F26B43"/>
          </p15:clr>
        </p15:guide>
        <p15:guide id="4" orient="horz" pos="4800">
          <p15:clr>
            <a:srgbClr val="F26B43"/>
          </p15:clr>
        </p15:guide>
        <p15:guide id="5" orient="horz" pos="5088">
          <p15:clr>
            <a:srgbClr val="F26B43"/>
          </p15:clr>
        </p15:guide>
        <p15:guide id="6" pos="4608">
          <p15:clr>
            <a:srgbClr val="547EBF"/>
          </p15:clr>
        </p15:guide>
        <p15:guide id="7" pos="4464">
          <p15:clr>
            <a:srgbClr val="F26B43"/>
          </p15:clr>
        </p15:guide>
        <p15:guide id="8" pos="2304">
          <p15:clr>
            <a:srgbClr val="547EBF"/>
          </p15:clr>
        </p15:guide>
        <p15:guide id="9" pos="4752">
          <p15:clr>
            <a:srgbClr val="F26B43"/>
          </p15:clr>
        </p15:guide>
        <p15:guide id="10" pos="2160">
          <p15:clr>
            <a:srgbClr val="F26B43"/>
          </p15:clr>
        </p15:guide>
        <p15:guide id="11" pos="2448">
          <p15:clr>
            <a:srgbClr val="F26B43"/>
          </p15:clr>
        </p15:guide>
        <p15:guide id="12" pos="6912">
          <p15:clr>
            <a:srgbClr val="547EBF"/>
          </p15:clr>
        </p15:guide>
        <p15:guide id="13" pos="6768">
          <p15:clr>
            <a:srgbClr val="F26B43"/>
          </p15:clr>
        </p15:guide>
        <p15:guide id="14" pos="7056">
          <p15:clr>
            <a:srgbClr val="F26B43"/>
          </p15:clr>
        </p15:guide>
        <p15:guide id="17" orient="horz" pos="1296">
          <p15:clr>
            <a:srgbClr val="547EBF"/>
          </p15:clr>
        </p15:guide>
        <p15:guide id="18" orient="horz" pos="2592">
          <p15:clr>
            <a:srgbClr val="547EBF"/>
          </p15:clr>
        </p15:guide>
        <p15:guide id="21" orient="horz" pos="3888">
          <p15:clr>
            <a:srgbClr val="547EBF"/>
          </p15:clr>
        </p15:guide>
        <p15:guide id="22" pos="4896">
          <p15:clr>
            <a:srgbClr val="FDE53C"/>
          </p15:clr>
        </p15:guide>
        <p15:guide id="23" pos="4320">
          <p15:clr>
            <a:srgbClr val="FDE53C"/>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2.xml"/><Relationship Id="rId4" Type="http://schemas.openxmlformats.org/officeDocument/2006/relationships/hyperlink" Target="http://ibm.co/gen-ai-book-w3"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ibm.ibv.com/" TargetMode="External"/><Relationship Id="rId2" Type="http://schemas.openxmlformats.org/officeDocument/2006/relationships/image" Target="../media/image8.jpg"/><Relationship Id="rId1" Type="http://schemas.openxmlformats.org/officeDocument/2006/relationships/slideLayout" Target="../slideLayouts/slideLayout25.xml"/><Relationship Id="rId6" Type="http://schemas.openxmlformats.org/officeDocument/2006/relationships/hyperlink" Target="https://www.ibm.com/thought-leadership/institute-business-value/en-us/report/generative-ai-enterprise-priorities" TargetMode="External"/><Relationship Id="rId5" Type="http://schemas.openxmlformats.org/officeDocument/2006/relationships/hyperlink" Target="https://www.ibm.com/thought-leadership/institute-business-value/en-us/report/ceo-generative-ai" TargetMode="External"/><Relationship Id="rId4" Type="http://schemas.openxmlformats.org/officeDocument/2006/relationships/hyperlink" Target="http://ibm.com/ibv"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989780-A395-2767-BDC7-93D6F0762F0F}"/>
              </a:ext>
            </a:extLst>
          </p:cNvPr>
          <p:cNvSpPr>
            <a:spLocks noGrp="1"/>
          </p:cNvSpPr>
          <p:nvPr>
            <p:ph type="title"/>
          </p:nvPr>
        </p:nvSpPr>
        <p:spPr/>
        <p:txBody>
          <a:bodyPr/>
          <a:lstStyle/>
          <a:p>
            <a:r>
              <a:rPr lang="en-US" dirty="0"/>
              <a:t>The CEO’s guide to Generative AI: </a:t>
            </a:r>
            <a:br>
              <a:rPr lang="en-US" dirty="0"/>
            </a:br>
            <a:r>
              <a:rPr lang="en-US" dirty="0"/>
              <a:t>Platform, data and governance</a:t>
            </a:r>
          </a:p>
        </p:txBody>
      </p:sp>
      <p:sp>
        <p:nvSpPr>
          <p:cNvPr id="7" name="Text Placeholder 6">
            <a:extLst>
              <a:ext uri="{FF2B5EF4-FFF2-40B4-BE49-F238E27FC236}">
                <a16:creationId xmlns:a16="http://schemas.microsoft.com/office/drawing/2014/main" id="{3F9F414F-2BA7-ED64-AC28-344C0FFA53C1}"/>
              </a:ext>
            </a:extLst>
          </p:cNvPr>
          <p:cNvSpPr>
            <a:spLocks noGrp="1"/>
          </p:cNvSpPr>
          <p:nvPr>
            <p:ph type="body" sz="quarter" idx="13"/>
          </p:nvPr>
        </p:nvSpPr>
        <p:spPr>
          <a:xfrm>
            <a:off x="7772400" y="4391000"/>
            <a:ext cx="6400800" cy="1524000"/>
          </a:xfrm>
        </p:spPr>
        <p:txBody>
          <a:bodyPr/>
          <a:lstStyle/>
          <a:p>
            <a:r>
              <a:rPr lang="en-US" sz="2800" dirty="0">
                <a:solidFill>
                  <a:schemeClr val="accent2"/>
                </a:solidFill>
              </a:rPr>
              <a:t>Be a creator, not a consumer</a:t>
            </a:r>
            <a:endParaRPr lang="en-US" sz="2800" dirty="0">
              <a:solidFill>
                <a:srgbClr val="42BE65"/>
              </a:solidFill>
            </a:endParaRPr>
          </a:p>
        </p:txBody>
      </p:sp>
      <p:pic>
        <p:nvPicPr>
          <p:cNvPr id="2" name="Picture 1">
            <a:extLst>
              <a:ext uri="{FF2B5EF4-FFF2-40B4-BE49-F238E27FC236}">
                <a16:creationId xmlns:a16="http://schemas.microsoft.com/office/drawing/2014/main" id="{81B9288C-3362-35D2-265B-49F9C73660AE}"/>
              </a:ext>
            </a:extLst>
          </p:cNvPr>
          <p:cNvPicPr>
            <a:picLocks noChangeAspect="1"/>
          </p:cNvPicPr>
          <p:nvPr/>
        </p:nvPicPr>
        <p:blipFill rotWithShape="1">
          <a:blip r:embed="rId3"/>
          <a:srcRect l="21732" t="25" r="17116" b="3524"/>
          <a:stretch/>
        </p:blipFill>
        <p:spPr>
          <a:xfrm>
            <a:off x="-11179" y="14917"/>
            <a:ext cx="7555282" cy="8221184"/>
          </a:xfrm>
          <a:prstGeom prst="rect">
            <a:avLst/>
          </a:prstGeom>
        </p:spPr>
      </p:pic>
      <p:grpSp>
        <p:nvGrpSpPr>
          <p:cNvPr id="13" name="Group 12">
            <a:extLst>
              <a:ext uri="{FF2B5EF4-FFF2-40B4-BE49-F238E27FC236}">
                <a16:creationId xmlns:a16="http://schemas.microsoft.com/office/drawing/2014/main" id="{B935022C-3D79-21A0-9F1A-9F323F3F3BF0}"/>
              </a:ext>
            </a:extLst>
          </p:cNvPr>
          <p:cNvGrpSpPr/>
          <p:nvPr/>
        </p:nvGrpSpPr>
        <p:grpSpPr>
          <a:xfrm>
            <a:off x="12801600" y="6172201"/>
            <a:ext cx="1828800" cy="2057400"/>
            <a:chOff x="12801600" y="4125686"/>
            <a:chExt cx="1828800" cy="2057400"/>
          </a:xfrm>
        </p:grpSpPr>
        <p:sp>
          <p:nvSpPr>
            <p:cNvPr id="14" name="TextBox 13">
              <a:hlinkClick r:id="rId4"/>
              <a:extLst>
                <a:ext uri="{FF2B5EF4-FFF2-40B4-BE49-F238E27FC236}">
                  <a16:creationId xmlns:a16="http://schemas.microsoft.com/office/drawing/2014/main" id="{52C98E6D-ADCD-055B-341E-32067B5D0F07}"/>
                </a:ext>
              </a:extLst>
            </p:cNvPr>
            <p:cNvSpPr txBox="1"/>
            <p:nvPr/>
          </p:nvSpPr>
          <p:spPr>
            <a:xfrm>
              <a:off x="12801600" y="4125686"/>
              <a:ext cx="1828800" cy="2057400"/>
            </a:xfrm>
            <a:prstGeom prst="rect">
              <a:avLst/>
            </a:prstGeom>
            <a:solidFill>
              <a:srgbClr val="E0E0E0"/>
            </a:solidFill>
          </p:spPr>
          <p:txBody>
            <a:bodyPr wrap="square" lIns="228600" tIns="182880" rIns="91440" bIns="0" rtlCol="0">
              <a:noAutofit/>
            </a:bodyPr>
            <a:lstStyle/>
            <a:p>
              <a:pPr>
                <a:lnSpc>
                  <a:spcPct val="110000"/>
                </a:lnSpc>
                <a:spcBef>
                  <a:spcPts val="600"/>
                </a:spcBef>
              </a:pPr>
              <a:endParaRPr lang="en-US" sz="1400" dirty="0">
                <a:solidFill>
                  <a:schemeClr val="bg2"/>
                </a:solidFill>
                <a:latin typeface="IBM Plex Sans Light" panose="020B0403050203000203" pitchFamily="34" charset="0"/>
                <a:ea typeface="IBM Plex Sans" charset="0"/>
                <a:cs typeface="IBM Plex Sans" charset="0"/>
              </a:endParaRPr>
            </a:p>
            <a:p>
              <a:pPr>
                <a:lnSpc>
                  <a:spcPct val="110000"/>
                </a:lnSpc>
                <a:spcBef>
                  <a:spcPts val="600"/>
                </a:spcBef>
              </a:pPr>
              <a:endParaRPr lang="en-US" sz="1400" dirty="0">
                <a:solidFill>
                  <a:schemeClr val="bg2"/>
                </a:solidFill>
                <a:latin typeface="IBM Plex Sans Light" panose="020B0403050203000203" pitchFamily="34" charset="0"/>
                <a:ea typeface="IBM Plex Sans" charset="0"/>
                <a:cs typeface="IBM Plex Sans" charset="0"/>
              </a:endParaRPr>
            </a:p>
            <a:p>
              <a:pPr>
                <a:lnSpc>
                  <a:spcPct val="114000"/>
                </a:lnSpc>
                <a:spcBef>
                  <a:spcPts val="600"/>
                </a:spcBef>
              </a:pPr>
              <a:r>
                <a:rPr lang="en-US" sz="1250" dirty="0">
                  <a:latin typeface="IBM Plex Sans Light" panose="020B0403050203000203" pitchFamily="34" charset="0"/>
                  <a:ea typeface="IBM Plex Sans" charset="0"/>
                  <a:cs typeface="IBM Plex Sans" charset="0"/>
                </a:rPr>
                <a:t>Follow this link </a:t>
              </a:r>
              <a:br>
                <a:rPr lang="en-US" sz="1250" dirty="0">
                  <a:latin typeface="IBM Plex Sans Light" panose="020B0403050203000203" pitchFamily="34" charset="0"/>
                  <a:ea typeface="IBM Plex Sans" charset="0"/>
                  <a:cs typeface="IBM Plex Sans" charset="0"/>
                </a:rPr>
              </a:br>
              <a:r>
                <a:rPr lang="en-US" sz="1250" dirty="0">
                  <a:latin typeface="IBM Plex Sans Light" panose="020B0403050203000203" pitchFamily="34" charset="0"/>
                  <a:ea typeface="IBM Plex Sans" charset="0"/>
                  <a:cs typeface="IBM Plex Sans" charset="0"/>
                </a:rPr>
                <a:t>to download the </a:t>
              </a:r>
              <a:br>
                <a:rPr lang="en-US" sz="1250" dirty="0">
                  <a:latin typeface="IBM Plex Sans Light" panose="020B0403050203000203" pitchFamily="34" charset="0"/>
                  <a:ea typeface="IBM Plex Sans" charset="0"/>
                  <a:cs typeface="IBM Plex Sans" charset="0"/>
                </a:rPr>
              </a:br>
              <a:r>
                <a:rPr lang="en-US" sz="1250" dirty="0">
                  <a:latin typeface="IBM Plex Sans Light" panose="020B0403050203000203" pitchFamily="34" charset="0"/>
                  <a:ea typeface="IBM Plex Sans" charset="0"/>
                  <a:cs typeface="IBM Plex Sans" charset="0"/>
                </a:rPr>
                <a:t>latest version of</a:t>
              </a:r>
              <a:br>
                <a:rPr lang="en-US" sz="1250" dirty="0">
                  <a:latin typeface="IBM Plex Sans Light" panose="020B0403050203000203" pitchFamily="34" charset="0"/>
                  <a:ea typeface="IBM Plex Sans" charset="0"/>
                  <a:cs typeface="IBM Plex Sans" charset="0"/>
                </a:rPr>
              </a:br>
              <a:r>
                <a:rPr lang="en-US" sz="1250" dirty="0">
                  <a:latin typeface="IBM Plex Sans Light" panose="020B0403050203000203" pitchFamily="34" charset="0"/>
                  <a:ea typeface="IBM Plex Sans" charset="0"/>
                  <a:cs typeface="IBM Plex Sans" charset="0"/>
                </a:rPr>
                <a:t>this presentation</a:t>
              </a:r>
            </a:p>
            <a:p>
              <a:pPr>
                <a:lnSpc>
                  <a:spcPct val="114000"/>
                </a:lnSpc>
                <a:spcBef>
                  <a:spcPts val="600"/>
                </a:spcBef>
              </a:pPr>
              <a:endParaRPr lang="en-US" sz="1250" dirty="0">
                <a:latin typeface="IBM Plex Sans Light" panose="020B0403050203000203" pitchFamily="34" charset="0"/>
                <a:ea typeface="IBM Plex Sans" charset="0"/>
                <a:cs typeface="IBM Plex Sans" charset="0"/>
              </a:endParaRPr>
            </a:p>
            <a:p>
              <a:pPr>
                <a:lnSpc>
                  <a:spcPct val="114000"/>
                </a:lnSpc>
                <a:spcBef>
                  <a:spcPts val="600"/>
                </a:spcBef>
              </a:pPr>
              <a:endParaRPr lang="en-US" sz="800" dirty="0">
                <a:solidFill>
                  <a:schemeClr val="bg2"/>
                </a:solidFill>
                <a:latin typeface="IBM Plex Sans Light" panose="020B0403050203000203" pitchFamily="34" charset="0"/>
                <a:ea typeface="IBM Plex Sans" charset="0"/>
                <a:cs typeface="IBM Plex Sans" charset="0"/>
              </a:endParaRPr>
            </a:p>
          </p:txBody>
        </p:sp>
        <p:grpSp>
          <p:nvGrpSpPr>
            <p:cNvPr id="15" name="Group 14">
              <a:extLst>
                <a:ext uri="{FF2B5EF4-FFF2-40B4-BE49-F238E27FC236}">
                  <a16:creationId xmlns:a16="http://schemas.microsoft.com/office/drawing/2014/main" id="{A0D49CCD-C150-A4C2-7348-228D6C3394E7}"/>
                </a:ext>
              </a:extLst>
            </p:cNvPr>
            <p:cNvGrpSpPr/>
            <p:nvPr/>
          </p:nvGrpSpPr>
          <p:grpSpPr>
            <a:xfrm>
              <a:off x="13075920" y="4308565"/>
              <a:ext cx="557784" cy="495162"/>
              <a:chOff x="13030200" y="182880"/>
              <a:chExt cx="557784" cy="495162"/>
            </a:xfrm>
          </p:grpSpPr>
          <p:cxnSp>
            <p:nvCxnSpPr>
              <p:cNvPr id="16" name="Straight Arrow Connector 15">
                <a:extLst>
                  <a:ext uri="{FF2B5EF4-FFF2-40B4-BE49-F238E27FC236}">
                    <a16:creationId xmlns:a16="http://schemas.microsoft.com/office/drawing/2014/main" id="{30252453-D5B7-D305-92B6-C5502F34E23F}"/>
                  </a:ext>
                </a:extLst>
              </p:cNvPr>
              <p:cNvCxnSpPr>
                <a:cxnSpLocks/>
              </p:cNvCxnSpPr>
              <p:nvPr/>
            </p:nvCxnSpPr>
            <p:spPr>
              <a:xfrm rot="5400000">
                <a:off x="13121640" y="374904"/>
                <a:ext cx="384048" cy="0"/>
              </a:xfrm>
              <a:prstGeom prst="straightConnector1">
                <a:avLst/>
              </a:prstGeom>
              <a:ln w="44450" cap="sq">
                <a:solidFill>
                  <a:schemeClr val="bg1"/>
                </a:solidFill>
                <a:bevel/>
                <a:headEnd type="none" w="med" len="med"/>
                <a:tailEnd type="arrow" w="lg" len="sm"/>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2150EB35-C8F2-946C-E721-1DA2FAE028FA}"/>
                  </a:ext>
                </a:extLst>
              </p:cNvPr>
              <p:cNvGrpSpPr/>
              <p:nvPr/>
            </p:nvGrpSpPr>
            <p:grpSpPr>
              <a:xfrm>
                <a:off x="13030200" y="554217"/>
                <a:ext cx="557784" cy="123825"/>
                <a:chOff x="13030200" y="554217"/>
                <a:chExt cx="557784" cy="123825"/>
              </a:xfrm>
            </p:grpSpPr>
            <p:cxnSp>
              <p:nvCxnSpPr>
                <p:cNvPr id="18" name="Straight Connector 17">
                  <a:extLst>
                    <a:ext uri="{FF2B5EF4-FFF2-40B4-BE49-F238E27FC236}">
                      <a16:creationId xmlns:a16="http://schemas.microsoft.com/office/drawing/2014/main" id="{49CC9CD4-6D8C-F503-2EA4-1B936003C2AD}"/>
                    </a:ext>
                  </a:extLst>
                </p:cNvPr>
                <p:cNvCxnSpPr/>
                <p:nvPr/>
              </p:nvCxnSpPr>
              <p:spPr>
                <a:xfrm>
                  <a:off x="13587984" y="554217"/>
                  <a:ext cx="0" cy="109728"/>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3F2E541-8CAD-2211-F8C6-15D9B469CC4E}"/>
                    </a:ext>
                  </a:extLst>
                </p:cNvPr>
                <p:cNvCxnSpPr/>
                <p:nvPr/>
              </p:nvCxnSpPr>
              <p:spPr>
                <a:xfrm>
                  <a:off x="13030200" y="554217"/>
                  <a:ext cx="0" cy="109728"/>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832D2D6-4C2F-5D02-F7C0-53101F36F24A}"/>
                    </a:ext>
                  </a:extLst>
                </p:cNvPr>
                <p:cNvCxnSpPr>
                  <a:cxnSpLocks/>
                </p:cNvCxnSpPr>
                <p:nvPr/>
              </p:nvCxnSpPr>
              <p:spPr>
                <a:xfrm rot="16200000">
                  <a:off x="13309092" y="399150"/>
                  <a:ext cx="0" cy="557784"/>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6169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6310C9-CB2D-B84D-AEF4-2C41DD8BC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7">
            <a:extLst>
              <a:ext uri="{FF2B5EF4-FFF2-40B4-BE49-F238E27FC236}">
                <a16:creationId xmlns:a16="http://schemas.microsoft.com/office/drawing/2014/main" id="{DFBC0677-E4CA-0F36-89C8-3CCE20AB92EF}"/>
              </a:ext>
            </a:extLst>
          </p:cNvPr>
          <p:cNvSpPr txBox="1">
            <a:spLocks/>
          </p:cNvSpPr>
          <p:nvPr/>
        </p:nvSpPr>
        <p:spPr>
          <a:xfrm>
            <a:off x="457199" y="182880"/>
            <a:ext cx="3200393" cy="274319"/>
          </a:xfrm>
          <a:prstGeom prst="rect">
            <a:avLst/>
          </a:prstGeom>
          <a:noFill/>
          <a:ln>
            <a:noFill/>
          </a:ln>
        </p:spPr>
        <p:txBody>
          <a:bodyPr vert="horz" lIns="0" tIns="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marL="0" marR="0" lvl="0" indent="0" algn="l" defTabSz="914400" rtl="0" eaLnBrk="1" fontAlgn="base" latinLnBrk="0" hangingPunct="1">
              <a:lnSpc>
                <a:spcPct val="110000"/>
              </a:lnSpc>
              <a:spcBef>
                <a:spcPts val="1800"/>
              </a:spcBef>
              <a:spcAft>
                <a:spcPct val="0"/>
              </a:spcAft>
              <a:buClr>
                <a:srgbClr val="001141"/>
              </a:buClr>
              <a:buSzPct val="90000"/>
              <a:buFont typeface="IBM Plex Sans Light" pitchFamily="2" charset="2"/>
              <a:buNone/>
              <a:tabLst/>
              <a:defRPr/>
            </a:pPr>
            <a:r>
              <a:rPr kumimoji="0" lang="en-US" sz="1000" b="0" i="0" u="none" strike="noStrike" kern="0" cap="none" spc="0" normalizeH="0" baseline="0" noProof="0" dirty="0">
                <a:ln>
                  <a:noFill/>
                </a:ln>
                <a:solidFill>
                  <a:srgbClr val="000000"/>
                </a:solidFill>
                <a:effectLst/>
                <a:uLnTx/>
                <a:uFillTx/>
                <a:latin typeface="IBM Plex Sans Light" panose="020B0403050203000203" pitchFamily="34" charset="0"/>
              </a:rPr>
              <a:t>Governance</a:t>
            </a:r>
          </a:p>
        </p:txBody>
      </p:sp>
      <p:sp>
        <p:nvSpPr>
          <p:cNvPr id="12" name="Title 39">
            <a:extLst>
              <a:ext uri="{FF2B5EF4-FFF2-40B4-BE49-F238E27FC236}">
                <a16:creationId xmlns:a16="http://schemas.microsoft.com/office/drawing/2014/main" id="{4EB7EB47-A908-FFD4-CBD9-58CB4C861D06}"/>
              </a:ext>
            </a:extLst>
          </p:cNvPr>
          <p:cNvSpPr txBox="1">
            <a:spLocks/>
          </p:cNvSpPr>
          <p:nvPr/>
        </p:nvSpPr>
        <p:spPr>
          <a:xfrm>
            <a:off x="7603232" y="1306488"/>
            <a:ext cx="6857998" cy="1287475"/>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30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effectLst/>
                <a:uLnTx/>
                <a:uFillTx/>
                <a:latin typeface="IBM Plex Sans Light" panose="020B0403050203000203" pitchFamily="34" charset="0"/>
              </a:rPr>
              <a:t>CEOs</a:t>
            </a:r>
            <a:r>
              <a:rPr kumimoji="0" lang="en-US" sz="2800" b="0" i="0" u="none" strike="noStrike" kern="0" cap="none" spc="0" normalizeH="0" baseline="0" noProof="0" dirty="0">
                <a:ln>
                  <a:noFill/>
                </a:ln>
                <a:effectLst/>
                <a:uLnTx/>
                <a:uFillTx/>
                <a:latin typeface="IBM Plex Sans Light" panose="020B0403050203000203" pitchFamily="34" charset="0"/>
              </a:rPr>
              <a:t> say </a:t>
            </a:r>
            <a:r>
              <a:rPr kumimoji="0" lang="en-US" sz="2800" b="1" i="0" u="none" strike="noStrike" kern="0" cap="none" spc="0" normalizeH="0" baseline="0" noProof="0" dirty="0">
                <a:ln>
                  <a:noFill/>
                </a:ln>
                <a:solidFill>
                  <a:srgbClr val="A56EFF"/>
                </a:solidFill>
                <a:effectLst/>
                <a:uLnTx/>
                <a:uFillTx/>
                <a:latin typeface="IBM Plex Sans Light" panose="020B0403050203000203" pitchFamily="34" charset="0"/>
              </a:rPr>
              <a:t>concern about data accuracy and bias</a:t>
            </a:r>
            <a:r>
              <a:rPr kumimoji="0" lang="en-US" sz="2800" b="1" i="0" u="none" strike="noStrike" kern="0" cap="none" spc="0" normalizeH="0" baseline="0" noProof="0" dirty="0">
                <a:ln>
                  <a:noFill/>
                </a:ln>
                <a:effectLst/>
                <a:uLnTx/>
                <a:uFillTx/>
                <a:latin typeface="IBM Plex Sans Light" panose="020B0403050203000203" pitchFamily="34" charset="0"/>
              </a:rPr>
              <a:t> </a:t>
            </a:r>
            <a:r>
              <a:rPr kumimoji="0" lang="en-US" sz="2800" b="0" i="0" u="none" strike="noStrike" kern="0" cap="none" spc="0" normalizeH="0" baseline="0" noProof="0" dirty="0">
                <a:ln>
                  <a:noFill/>
                </a:ln>
                <a:effectLst/>
                <a:uLnTx/>
                <a:uFillTx/>
                <a:latin typeface="IBM Plex Sans Light" panose="020B0403050203000203" pitchFamily="34" charset="0"/>
              </a:rPr>
              <a:t>is the top barrier to adopting generative AI in their organization.</a:t>
            </a:r>
            <a:br>
              <a:rPr kumimoji="0" lang="en-US" sz="2800" b="0" i="0" u="none" strike="noStrike" kern="0" cap="none" spc="0" normalizeH="0" baseline="0" noProof="0" dirty="0">
                <a:ln>
                  <a:noFill/>
                </a:ln>
                <a:effectLst/>
                <a:uLnTx/>
                <a:uFillTx/>
                <a:latin typeface="IBM Plex Sans Light" panose="020B0403050203000203" pitchFamily="34" charset="0"/>
              </a:rPr>
            </a:br>
            <a:br>
              <a:rPr kumimoji="0" lang="en-US" sz="2800" b="0" i="0" u="none" strike="noStrike" kern="0" cap="none" spc="0" normalizeH="0" baseline="0" noProof="0" dirty="0">
                <a:ln>
                  <a:noFill/>
                </a:ln>
                <a:solidFill>
                  <a:srgbClr val="A56EFE"/>
                </a:solidFill>
                <a:effectLst/>
                <a:uLnTx/>
                <a:uFillTx/>
                <a:latin typeface="IBM Plex Sans Light" panose="020B0403050203000203" pitchFamily="34" charset="0"/>
              </a:rPr>
            </a:br>
            <a:endParaRPr kumimoji="0" lang="en-US" sz="2800" b="0" i="0" u="none" strike="noStrike" kern="0" cap="none" spc="0" normalizeH="0" baseline="0" noProof="0" dirty="0">
              <a:ln>
                <a:noFill/>
              </a:ln>
              <a:solidFill>
                <a:srgbClr val="000000"/>
              </a:solidFill>
              <a:effectLst/>
              <a:uLnTx/>
              <a:uFillTx/>
              <a:latin typeface="IBM Plex Sans Light" panose="020B0403050203000203" pitchFamily="34" charset="0"/>
            </a:endParaRPr>
          </a:p>
        </p:txBody>
      </p:sp>
      <p:sp>
        <p:nvSpPr>
          <p:cNvPr id="13" name="Title 39">
            <a:extLst>
              <a:ext uri="{FF2B5EF4-FFF2-40B4-BE49-F238E27FC236}">
                <a16:creationId xmlns:a16="http://schemas.microsoft.com/office/drawing/2014/main" id="{83C16065-6452-9123-3AC3-68F8908B848E}"/>
              </a:ext>
            </a:extLst>
          </p:cNvPr>
          <p:cNvSpPr txBox="1">
            <a:spLocks/>
          </p:cNvSpPr>
          <p:nvPr/>
        </p:nvSpPr>
        <p:spPr>
          <a:xfrm>
            <a:off x="7603232" y="3941426"/>
            <a:ext cx="6857998" cy="1287475"/>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30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u="none" strike="noStrike" kern="0" cap="none" spc="0" normalizeH="0" baseline="0" noProof="0" dirty="0">
                <a:ln>
                  <a:noFill/>
                </a:ln>
                <a:effectLst/>
                <a:uLnTx/>
                <a:uFillTx/>
              </a:rPr>
              <a:t>Best-in-class companies</a:t>
            </a:r>
            <a:r>
              <a:rPr kumimoji="0" lang="en-US" sz="2800" u="none" strike="noStrike" kern="0" cap="none" spc="0" normalizeH="0" baseline="0" noProof="0" dirty="0">
                <a:ln>
                  <a:noFill/>
                </a:ln>
                <a:effectLst/>
                <a:uLnTx/>
                <a:uFillTx/>
              </a:rPr>
              <a:t>, with AI ROI more than 1.5 times</a:t>
            </a:r>
            <a:r>
              <a:rPr kumimoji="0" lang="en-US" sz="2800" u="none" strike="noStrike" kern="0" cap="none" spc="0" normalizeH="0" baseline="0" noProof="0" dirty="0">
                <a:ln>
                  <a:noFill/>
                </a:ln>
                <a:solidFill>
                  <a:srgbClr val="42BE65"/>
                </a:solidFill>
                <a:effectLst/>
                <a:uLnTx/>
                <a:uFillTx/>
              </a:rPr>
              <a:t> </a:t>
            </a:r>
            <a:r>
              <a:rPr kumimoji="0" lang="en-US" sz="2800" u="none" strike="noStrike" kern="0" cap="none" spc="0" normalizeH="0" baseline="0" noProof="0" dirty="0">
                <a:ln>
                  <a:noFill/>
                </a:ln>
                <a:effectLst/>
                <a:uLnTx/>
                <a:uFillTx/>
              </a:rPr>
              <a:t>higher than other companies, </a:t>
            </a:r>
            <a:r>
              <a:rPr kumimoji="0" lang="en-US" sz="2800" b="1" u="none" strike="noStrike" kern="0" cap="none" spc="0" normalizeH="0" baseline="0" noProof="0" dirty="0">
                <a:ln>
                  <a:noFill/>
                </a:ln>
                <a:solidFill>
                  <a:srgbClr val="A56EFF"/>
                </a:solidFill>
                <a:effectLst/>
                <a:uLnTx/>
                <a:uFillTx/>
              </a:rPr>
              <a:t>succeed by assessing infrastructure and processes </a:t>
            </a:r>
            <a:r>
              <a:rPr kumimoji="0" lang="en-US" sz="2800" u="none" strike="noStrike" kern="0" cap="none" spc="0" normalizeH="0" baseline="0" noProof="0" dirty="0">
                <a:ln>
                  <a:noFill/>
                </a:ln>
                <a:effectLst/>
                <a:uLnTx/>
                <a:uFillTx/>
              </a:rPr>
              <a:t>to balance AI experimentation with industrial-strength scaling.</a:t>
            </a:r>
            <a:br>
              <a:rPr kumimoji="0" lang="en-US" sz="2800" u="none" strike="noStrike" kern="0" cap="none" spc="0" normalizeH="0" baseline="0" noProof="0" dirty="0">
                <a:ln>
                  <a:noFill/>
                </a:ln>
                <a:solidFill>
                  <a:srgbClr val="A56EFE"/>
                </a:solidFill>
                <a:effectLst/>
                <a:uLnTx/>
                <a:uFillTx/>
              </a:rPr>
            </a:br>
            <a:endParaRPr kumimoji="0" lang="en-US" sz="2800" u="none" strike="noStrike" kern="0" cap="none" spc="0" normalizeH="0" baseline="0" noProof="0" dirty="0">
              <a:ln>
                <a:noFill/>
              </a:ln>
              <a:solidFill>
                <a:srgbClr val="000000"/>
              </a:solidFill>
              <a:effectLst/>
              <a:uLnTx/>
              <a:uFillTx/>
            </a:endParaRPr>
          </a:p>
        </p:txBody>
      </p:sp>
      <p:sp>
        <p:nvSpPr>
          <p:cNvPr id="14" name="Title 15">
            <a:extLst>
              <a:ext uri="{FF2B5EF4-FFF2-40B4-BE49-F238E27FC236}">
                <a16:creationId xmlns:a16="http://schemas.microsoft.com/office/drawing/2014/main" id="{62E4C130-D810-0D2C-D01D-15769D198501}"/>
              </a:ext>
            </a:extLst>
          </p:cNvPr>
          <p:cNvSpPr>
            <a:spLocks noGrp="1"/>
          </p:cNvSpPr>
          <p:nvPr>
            <p:ph type="title"/>
          </p:nvPr>
        </p:nvSpPr>
        <p:spPr>
          <a:xfrm>
            <a:off x="457200" y="1874520"/>
            <a:ext cx="6583680" cy="1685543"/>
          </a:xfrm>
        </p:spPr>
        <p:txBody>
          <a:bodyPr/>
          <a:lstStyle/>
          <a:p>
            <a:r>
              <a:rPr kumimoji="0" lang="en-US" sz="3000" b="0" i="0" u="none" strike="noStrike" kern="0" cap="none" spc="0" normalizeH="0" baseline="0" noProof="0" dirty="0">
                <a:ln>
                  <a:noFill/>
                </a:ln>
                <a:solidFill>
                  <a:srgbClr val="A56EFE"/>
                </a:solidFill>
                <a:effectLst/>
                <a:uLnTx/>
                <a:uFillTx/>
                <a:latin typeface="IBM Plex Sans Light" panose="020B0403050203000203" pitchFamily="34" charset="0"/>
                <a:ea typeface="+mn-ea"/>
                <a:cs typeface="+mn-cs"/>
              </a:rPr>
              <a:t>What CEOs need to </a:t>
            </a:r>
            <a:r>
              <a:rPr kumimoji="0" lang="en-US" sz="3000" b="1" i="0" u="none" strike="noStrike" kern="0" cap="none" spc="0" normalizeH="0" baseline="0" noProof="0" dirty="0">
                <a:ln>
                  <a:noFill/>
                </a:ln>
                <a:solidFill>
                  <a:srgbClr val="A56EFE"/>
                </a:solidFill>
                <a:effectLst/>
                <a:uLnTx/>
                <a:uFillTx/>
                <a:latin typeface="IBM Plex Sans SmBld" panose="020B0503050203000203" pitchFamily="34" charset="0"/>
                <a:ea typeface="+mn-ea"/>
                <a:cs typeface="+mn-cs"/>
              </a:rPr>
              <a:t>know</a:t>
            </a:r>
            <a:br>
              <a:rPr kumimoji="0" lang="en-US" sz="3000" b="1" i="0" u="none" strike="noStrike" kern="0" cap="none" spc="0" normalizeH="0" baseline="0" noProof="0" dirty="0">
                <a:ln>
                  <a:noFill/>
                </a:ln>
                <a:solidFill>
                  <a:srgbClr val="A56EFE"/>
                </a:solidFill>
                <a:effectLst/>
                <a:uLnTx/>
                <a:uFillTx/>
                <a:latin typeface="IBM Plex Sans SmBld" panose="020B0503050203000203" pitchFamily="34" charset="0"/>
                <a:ea typeface="+mn-ea"/>
                <a:cs typeface="+mn-cs"/>
              </a:rPr>
            </a:br>
            <a:r>
              <a:rPr kumimoji="0" lang="en-US" sz="2800" b="0" i="0" u="none" strike="noStrike" kern="0" cap="none" spc="0" normalizeH="0" baseline="0" noProof="0" dirty="0">
                <a:ln>
                  <a:noFill/>
                </a:ln>
                <a:solidFill>
                  <a:srgbClr val="000000"/>
                </a:solidFill>
                <a:effectLst/>
                <a:uLnTx/>
                <a:uFillTx/>
                <a:latin typeface="IBM Plex Sans Light" panose="020B0403050203000203" pitchFamily="34" charset="0"/>
                <a:ea typeface="+mn-ea"/>
                <a:cs typeface="+mn-cs"/>
              </a:rPr>
              <a:t>AI and data governance are board-level concerns.</a:t>
            </a:r>
            <a:endParaRPr lang="en-US" dirty="0">
              <a:solidFill>
                <a:schemeClr val="accent1"/>
              </a:solidFill>
            </a:endParaRPr>
          </a:p>
        </p:txBody>
      </p:sp>
    </p:spTree>
    <p:extLst>
      <p:ext uri="{BB962C8B-B14F-4D97-AF65-F5344CB8AC3E}">
        <p14:creationId xmlns:p14="http://schemas.microsoft.com/office/powerpoint/2010/main" val="144643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sz="3200" dirty="0">
                <a:solidFill>
                  <a:schemeClr val="accent2"/>
                </a:solidFill>
              </a:rPr>
              <a:t>What CEOs need to </a:t>
            </a:r>
            <a:r>
              <a:rPr lang="en-US" sz="3200" b="1" dirty="0">
                <a:solidFill>
                  <a:schemeClr val="accent2"/>
                </a:solidFill>
                <a:latin typeface="IBM Plex Sans SmBld" panose="020B0503050203000203" pitchFamily="34" charset="0"/>
              </a:rPr>
              <a:t>do</a:t>
            </a:r>
            <a:endParaRPr lang="en-US" sz="3200" dirty="0">
              <a:solidFill>
                <a:schemeClr val="accent2"/>
              </a:solidFill>
            </a:endParaRPr>
          </a:p>
        </p:txBody>
      </p:sp>
      <p:sp>
        <p:nvSpPr>
          <p:cNvPr id="4" name="Text Placeholder 3">
            <a:extLst>
              <a:ext uri="{FF2B5EF4-FFF2-40B4-BE49-F238E27FC236}">
                <a16:creationId xmlns:a16="http://schemas.microsoft.com/office/drawing/2014/main" id="{9E9C6F61-5129-2B26-1F10-12B51EC26CD0}"/>
              </a:ext>
            </a:extLst>
          </p:cNvPr>
          <p:cNvSpPr>
            <a:spLocks noGrp="1"/>
          </p:cNvSpPr>
          <p:nvPr>
            <p:ph type="body" sz="quarter" idx="13"/>
          </p:nvPr>
        </p:nvSpPr>
        <p:spPr/>
        <p:txBody>
          <a:bodyPr/>
          <a:lstStyle/>
          <a:p>
            <a:pPr lvl="0">
              <a:tabLst>
                <a:tab pos="457200" algn="l"/>
              </a:tabLst>
            </a:pPr>
            <a:r>
              <a:rPr lang="en-US" sz="1800" b="1" dirty="0">
                <a:solidFill>
                  <a:schemeClr val="accent2"/>
                </a:solidFill>
                <a:effectLst/>
                <a:latin typeface="IBM Plex Sans" panose="020B0503050203000203" pitchFamily="34" charset="0"/>
                <a:ea typeface="Times New Roman" panose="02020603050405020304" pitchFamily="18" charset="0"/>
                <a:cs typeface="Calibri" panose="020F0502020204030204" pitchFamily="34" charset="0"/>
              </a:rPr>
              <a:t>Build a governance-savvy executive team</a:t>
            </a:r>
            <a:r>
              <a:rPr lang="en-US" sz="1800" b="1" dirty="0">
                <a:effectLst/>
                <a:latin typeface="IBM Plex Sans" panose="020B0503050203000203" pitchFamily="34" charset="0"/>
                <a:ea typeface="Times New Roman" panose="02020603050405020304" pitchFamily="18" charset="0"/>
                <a:cs typeface="Calibri" panose="020F0502020204030204" pitchFamily="34" charset="0"/>
              </a:rPr>
              <a:t>. </a:t>
            </a:r>
            <a:r>
              <a:rPr lang="en-US" sz="1800" dirty="0">
                <a:effectLst/>
                <a:latin typeface="IBM Plex Sans" panose="020B0503050203000203" pitchFamily="34" charset="0"/>
                <a:ea typeface="Times New Roman" panose="02020603050405020304" pitchFamily="18" charset="0"/>
                <a:cs typeface="Calibri" panose="020F0502020204030204" pitchFamily="34" charset="0"/>
              </a:rPr>
              <a:t>Educate your team and the board. Then make AI and data governance a recurring agenda item at board meetings, ensuring it gets the attention it warrants. Don’t just delegate and forget; active leadership is essential.</a:t>
            </a:r>
            <a:r>
              <a:rPr lang="en-US" sz="1800" b="1" dirty="0">
                <a:effectLst/>
                <a:latin typeface="IBM Plex Sans" panose="020B0503050203000203"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p:txBody>
          <a:bodyPr/>
          <a:lstStyle/>
          <a:p>
            <a:pPr lvl="0">
              <a:tabLst>
                <a:tab pos="457200" algn="l"/>
              </a:tabLst>
            </a:pPr>
            <a:r>
              <a:rPr lang="en-US" sz="1800" b="1" dirty="0">
                <a:solidFill>
                  <a:schemeClr val="accent2"/>
                </a:solidFill>
                <a:effectLst/>
                <a:latin typeface="IBM Plex Sans" panose="020B0503050203000203" pitchFamily="34" charset="0"/>
                <a:ea typeface="Times New Roman" panose="02020603050405020304" pitchFamily="18" charset="0"/>
                <a:cs typeface="Calibri" panose="020F0502020204030204" pitchFamily="34" charset="0"/>
              </a:rPr>
              <a:t>Govern the whole system, not bits and pieces. </a:t>
            </a:r>
            <a:r>
              <a:rPr lang="en-US" sz="1800" dirty="0">
                <a:effectLst/>
                <a:latin typeface="IBM Plex Sans" panose="020B0503050203000203" pitchFamily="34" charset="0"/>
                <a:ea typeface="Times New Roman" panose="02020603050405020304" pitchFamily="18" charset="0"/>
                <a:cs typeface="Calibri" panose="020F0502020204030204" pitchFamily="34" charset="0"/>
              </a:rPr>
              <a:t>Build governance into each stage of the AI lifecycle. Break the design and execution of AI and data governance out of organizational silos. You need an end-to-end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p:txBody>
          <a:bodyPr/>
          <a:lstStyle/>
          <a:p>
            <a:pPr lvl="0">
              <a:tabLst>
                <a:tab pos="457200" algn="l"/>
              </a:tabLst>
            </a:pPr>
            <a:r>
              <a:rPr lang="en-US" sz="1800" b="1" dirty="0">
                <a:solidFill>
                  <a:schemeClr val="accent2"/>
                </a:solidFill>
                <a:effectLst/>
                <a:latin typeface="IBM Plex Sans" panose="020B0503050203000203" pitchFamily="34" charset="0"/>
                <a:ea typeface="Times New Roman" panose="02020603050405020304" pitchFamily="18" charset="0"/>
                <a:cs typeface="Calibri" panose="020F0502020204030204" pitchFamily="34" charset="0"/>
              </a:rPr>
              <a:t>Put someone in charge. </a:t>
            </a:r>
            <a:r>
              <a:rPr lang="en-US" sz="1800" dirty="0">
                <a:effectLst/>
                <a:latin typeface="IBM Plex Sans" panose="020B0503050203000203" pitchFamily="34" charset="0"/>
                <a:ea typeface="Times New Roman" panose="02020603050405020304" pitchFamily="18" charset="0"/>
                <a:cs typeface="Calibri" panose="020F0502020204030204" pitchFamily="34" charset="0"/>
              </a:rPr>
              <a:t>Appoint and empower a senior executive to lead AI and data governance across the enterprise. Actively mitigate the risks of failure due to fragmented ownership and accountability.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41BC7DC-6BA6-DFF9-C18A-E39685D5AE1A}"/>
              </a:ext>
            </a:extLst>
          </p:cNvPr>
          <p:cNvSpPr>
            <a:spLocks noGrp="1"/>
          </p:cNvSpPr>
          <p:nvPr>
            <p:ph type="body" sz="quarter" idx="18"/>
          </p:nvPr>
        </p:nvSpPr>
        <p:spPr/>
        <p:txBody>
          <a:bodyPr/>
          <a:lstStyle/>
          <a:p>
            <a:r>
              <a:rPr lang="en-US" dirty="0">
                <a:solidFill>
                  <a:schemeClr val="tx1"/>
                </a:solidFill>
                <a:latin typeface="IBM Plex Sans Light" panose="020B0403050203000203" pitchFamily="34" charset="0"/>
              </a:rPr>
              <a:t>Governance</a:t>
            </a:r>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836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spcBef>
                <a:spcPts val="0"/>
              </a:spcBef>
            </a:pPr>
            <a:r>
              <a:rPr lang="en-US" sz="2800" kern="0" dirty="0">
                <a:ea typeface="Times New Roman" panose="02020603050405020304" pitchFamily="18" charset="0"/>
                <a:cs typeface="Calibri" panose="020F0502020204030204" pitchFamily="34" charset="0"/>
              </a:rPr>
              <a:t>Put governance at the heart of the generative AI lifecycle.</a:t>
            </a:r>
            <a:endParaRPr lang="en-IN" sz="280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8872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7">
            <a:extLst>
              <a:ext uri="{FF2B5EF4-FFF2-40B4-BE49-F238E27FC236}">
                <a16:creationId xmlns:a16="http://schemas.microsoft.com/office/drawing/2014/main" id="{FD0621B5-64B5-50BB-E4AB-58022CE744DB}"/>
              </a:ext>
            </a:extLst>
          </p:cNvPr>
          <p:cNvPicPr>
            <a:picLocks noChangeAspect="1"/>
          </p:cNvPicPr>
          <p:nvPr/>
        </p:nvPicPr>
        <p:blipFill rotWithShape="1">
          <a:blip r:embed="rId2"/>
          <a:srcRect l="6250" t="5555" r="6250" b="6905"/>
          <a:stretch/>
        </p:blipFill>
        <p:spPr>
          <a:xfrm>
            <a:off x="457200" y="457199"/>
            <a:ext cx="6537960" cy="7358549"/>
          </a:xfrm>
          <a:prstGeom prst="rect">
            <a:avLst/>
          </a:prstGeom>
          <a:solidFill>
            <a:schemeClr val="tx1"/>
          </a:solidFill>
        </p:spPr>
      </p:pic>
      <p:sp>
        <p:nvSpPr>
          <p:cNvPr id="3" name="TextBox 2">
            <a:extLst>
              <a:ext uri="{FF2B5EF4-FFF2-40B4-BE49-F238E27FC236}">
                <a16:creationId xmlns:a16="http://schemas.microsoft.com/office/drawing/2014/main" id="{89F57A1B-6B25-DDC0-EF2F-13EA5AE5B8C0}"/>
              </a:ext>
            </a:extLst>
          </p:cNvPr>
          <p:cNvSpPr txBox="1"/>
          <p:nvPr/>
        </p:nvSpPr>
        <p:spPr>
          <a:xfrm>
            <a:off x="9630888" y="4156364"/>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4" name="TextBox 3">
            <a:extLst>
              <a:ext uri="{FF2B5EF4-FFF2-40B4-BE49-F238E27FC236}">
                <a16:creationId xmlns:a16="http://schemas.microsoft.com/office/drawing/2014/main" id="{E8A5A35C-D0F0-8C2E-3DA4-3B7903DEDD8C}"/>
              </a:ext>
            </a:extLst>
          </p:cNvPr>
          <p:cNvSpPr txBox="1"/>
          <p:nvPr/>
        </p:nvSpPr>
        <p:spPr>
          <a:xfrm>
            <a:off x="9452758" y="4168239"/>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graphicFrame>
        <p:nvGraphicFramePr>
          <p:cNvPr id="5" name="Table 6">
            <a:extLst>
              <a:ext uri="{FF2B5EF4-FFF2-40B4-BE49-F238E27FC236}">
                <a16:creationId xmlns:a16="http://schemas.microsoft.com/office/drawing/2014/main" id="{710CA6F3-3DE9-CA7E-8D58-810357EE6771}"/>
              </a:ext>
            </a:extLst>
          </p:cNvPr>
          <p:cNvGraphicFramePr>
            <a:graphicFrameLocks noGrp="1"/>
          </p:cNvGraphicFramePr>
          <p:nvPr>
            <p:extLst>
              <p:ext uri="{D42A27DB-BD31-4B8C-83A1-F6EECF244321}">
                <p14:modId xmlns:p14="http://schemas.microsoft.com/office/powerpoint/2010/main" val="482232604"/>
              </p:ext>
            </p:extLst>
          </p:nvPr>
        </p:nvGraphicFramePr>
        <p:xfrm>
          <a:off x="7305058" y="2386608"/>
          <a:ext cx="7056784" cy="2991420"/>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4284940107"/>
                    </a:ext>
                  </a:extLst>
                </a:gridCol>
                <a:gridCol w="4968552">
                  <a:extLst>
                    <a:ext uri="{9D8B030D-6E8A-4147-A177-3AD203B41FA5}">
                      <a16:colId xmlns:a16="http://schemas.microsoft.com/office/drawing/2014/main" val="4070713648"/>
                    </a:ext>
                  </a:extLst>
                </a:gridCol>
              </a:tblGrid>
              <a:tr h="411063">
                <a:tc gridSpan="2">
                  <a:txBody>
                    <a:bodyPr/>
                    <a:lstStyle/>
                    <a:p>
                      <a:pPr marL="0" marR="0" lvl="0" indent="0" algn="l" defTabSz="1160222" rtl="0" eaLnBrk="1" fontAlgn="auto" latinLnBrk="0" hangingPunct="1">
                        <a:lnSpc>
                          <a:spcPct val="100000"/>
                        </a:lnSpc>
                        <a:spcBef>
                          <a:spcPts val="0"/>
                        </a:spcBef>
                        <a:spcAft>
                          <a:spcPts val="0"/>
                        </a:spcAft>
                        <a:buClrTx/>
                        <a:buSzTx/>
                        <a:buFontTx/>
                        <a:buNone/>
                        <a:tabLst/>
                        <a:defRPr/>
                      </a:pPr>
                      <a:r>
                        <a:rPr lang="en-US" sz="1600" b="1" dirty="0">
                          <a:latin typeface="IBM Plex Sans SmBld" panose="020B0503050203000203" pitchFamily="34" charset="0"/>
                          <a:ea typeface="IBM Plex Sans" charset="0"/>
                          <a:cs typeface="IBM Plex Sans" charset="0"/>
                        </a:rPr>
                        <a:t>Links to additional content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2714490768"/>
                  </a:ext>
                </a:extLst>
              </a:tr>
              <a:tr h="669057">
                <a:tc>
                  <a:txBody>
                    <a:bodyPr/>
                    <a:lstStyle/>
                    <a:p>
                      <a:r>
                        <a:rPr lang="en-US" sz="1400" dirty="0">
                          <a:solidFill>
                            <a:schemeClr val="tx1"/>
                          </a:solidFill>
                          <a:hlinkClick r:id="rId3"/>
                        </a:rPr>
                        <a:t>IBV Main Page</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4"/>
                        </a:rPr>
                        <a:t>ibm.com/</a:t>
                      </a:r>
                      <a:r>
                        <a:rPr lang="en-US" sz="1400" dirty="0" err="1">
                          <a:solidFill>
                            <a:schemeClr val="tx1"/>
                          </a:solidFill>
                          <a:hlinkClick r:id="rId4"/>
                        </a:rPr>
                        <a:t>ibv</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278863"/>
                  </a:ext>
                </a:extLst>
              </a:tr>
              <a:tr h="955650">
                <a:tc>
                  <a:txBody>
                    <a:bodyPr/>
                    <a:lstStyle/>
                    <a:p>
                      <a:r>
                        <a:rPr lang="en-US" sz="1400" dirty="0">
                          <a:solidFill>
                            <a:schemeClr val="tx1"/>
                          </a:solidFill>
                          <a:hlinkClick r:id="rId5"/>
                        </a:rPr>
                        <a:t>The CEOs Guide to Generative AI</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5"/>
                        </a:rPr>
                        <a:t>https://</a:t>
                      </a:r>
                      <a:r>
                        <a:rPr lang="en-US" sz="1400" dirty="0" err="1">
                          <a:solidFill>
                            <a:schemeClr val="tx1"/>
                          </a:solidFill>
                          <a:hlinkClick r:id="rId5"/>
                        </a:rPr>
                        <a:t>www.ibm.com</a:t>
                      </a:r>
                      <a:r>
                        <a:rPr lang="en-US" sz="1400" dirty="0">
                          <a:solidFill>
                            <a:schemeClr val="tx1"/>
                          </a:solidFill>
                          <a:hlinkClick r:id="rId5"/>
                        </a:rPr>
                        <a:t>/thought-leadership/institute-business-value/</a:t>
                      </a:r>
                      <a:r>
                        <a:rPr lang="en-US" sz="1400" dirty="0" err="1">
                          <a:solidFill>
                            <a:schemeClr val="tx1"/>
                          </a:solidFill>
                          <a:hlinkClick r:id="rId5"/>
                        </a:rPr>
                        <a:t>en</a:t>
                      </a:r>
                      <a:r>
                        <a:rPr lang="en-US" sz="1400" dirty="0">
                          <a:solidFill>
                            <a:schemeClr val="tx1"/>
                          </a:solidFill>
                          <a:hlinkClick r:id="rId5"/>
                        </a:rPr>
                        <a:t>-us/report/</a:t>
                      </a:r>
                      <a:r>
                        <a:rPr lang="en-US" sz="1400" dirty="0" err="1">
                          <a:solidFill>
                            <a:schemeClr val="tx1"/>
                          </a:solidFill>
                          <a:hlinkClick r:id="rId5"/>
                        </a:rPr>
                        <a:t>ceo</a:t>
                      </a:r>
                      <a:r>
                        <a:rPr lang="en-US" sz="1400" dirty="0">
                          <a:solidFill>
                            <a:schemeClr val="tx1"/>
                          </a:solidFill>
                          <a:hlinkClick r:id="rId5"/>
                        </a:rPr>
                        <a:t>-generative-ai</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95196835"/>
                  </a:ext>
                </a:extLst>
              </a:tr>
              <a:tr h="955650">
                <a:tc>
                  <a:txBody>
                    <a:bodyPr/>
                    <a:lstStyle/>
                    <a:p>
                      <a:r>
                        <a:rPr lang="en-US" sz="1400" dirty="0">
                          <a:solidFill>
                            <a:schemeClr val="tx1"/>
                          </a:solidFill>
                          <a:hlinkClick r:id="rId6"/>
                        </a:rPr>
                        <a:t>Generative AI: The state of the market</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6"/>
                        </a:rPr>
                        <a:t>https://</a:t>
                      </a:r>
                      <a:r>
                        <a:rPr lang="en-US" sz="1400" dirty="0" err="1">
                          <a:solidFill>
                            <a:schemeClr val="tx1"/>
                          </a:solidFill>
                          <a:hlinkClick r:id="rId6"/>
                        </a:rPr>
                        <a:t>www.ibm.com</a:t>
                      </a:r>
                      <a:r>
                        <a:rPr lang="en-US" sz="1400" dirty="0">
                          <a:solidFill>
                            <a:schemeClr val="tx1"/>
                          </a:solidFill>
                          <a:hlinkClick r:id="rId6"/>
                        </a:rPr>
                        <a:t>/thought-leadership/institute-business-value/</a:t>
                      </a:r>
                      <a:r>
                        <a:rPr lang="en-US" sz="1400" dirty="0" err="1">
                          <a:solidFill>
                            <a:schemeClr val="tx1"/>
                          </a:solidFill>
                          <a:hlinkClick r:id="rId6"/>
                        </a:rPr>
                        <a:t>en</a:t>
                      </a:r>
                      <a:r>
                        <a:rPr lang="en-US" sz="1400" dirty="0">
                          <a:solidFill>
                            <a:schemeClr val="tx1"/>
                          </a:solidFill>
                          <a:hlinkClick r:id="rId6"/>
                        </a:rPr>
                        <a:t>-us/report/generative-ai-enterprise-priorities</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340283"/>
                  </a:ext>
                </a:extLst>
              </a:tr>
            </a:tbl>
          </a:graphicData>
        </a:graphic>
      </p:graphicFrame>
    </p:spTree>
    <p:extLst>
      <p:ext uri="{BB962C8B-B14F-4D97-AF65-F5344CB8AC3E}">
        <p14:creationId xmlns:p14="http://schemas.microsoft.com/office/powerpoint/2010/main" val="1866815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06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7200" y="329184"/>
            <a:ext cx="7002015" cy="5486401"/>
          </a:xfrm>
        </p:spPr>
        <p:txBody>
          <a:bodyPr/>
          <a:lstStyle/>
          <a:p>
            <a:r>
              <a:rPr lang="en-US" dirty="0">
                <a:solidFill>
                  <a:schemeClr val="tx1"/>
                </a:solidFill>
                <a:ea typeface="IBM Plex Sans" charset="0"/>
                <a:cs typeface="IBM Plex Sans" charset="0"/>
              </a:rPr>
              <a:t>Generative AI is disrupting the disruptors—and platform-based businesses have </a:t>
            </a:r>
            <a:br>
              <a:rPr lang="en-US" dirty="0">
                <a:solidFill>
                  <a:schemeClr val="tx1"/>
                </a:solidFill>
                <a:ea typeface="IBM Plex Sans" charset="0"/>
                <a:cs typeface="IBM Plex Sans" charset="0"/>
              </a:rPr>
            </a:br>
            <a:r>
              <a:rPr lang="en-US" dirty="0">
                <a:solidFill>
                  <a:schemeClr val="tx1"/>
                </a:solidFill>
                <a:ea typeface="IBM Plex Sans" charset="0"/>
                <a:cs typeface="IBM Plex Sans" charset="0"/>
              </a:rPr>
              <a:t>the edge.</a:t>
            </a:r>
          </a:p>
        </p:txBody>
      </p:sp>
      <p:sp>
        <p:nvSpPr>
          <p:cNvPr id="6" name="Rectangle 5"/>
          <p:cNvSpPr/>
          <p:nvPr/>
        </p:nvSpPr>
        <p:spPr>
          <a:xfrm>
            <a:off x="13853129" y="7838414"/>
            <a:ext cx="65" cy="215444"/>
          </a:xfrm>
          <a:prstGeom prst="rect">
            <a:avLst/>
          </a:prstGeom>
          <a:gradFill>
            <a:gsLst>
              <a:gs pos="35000">
                <a:srgbClr val="162B3B">
                  <a:alpha val="57000"/>
                </a:srgbClr>
              </a:gs>
              <a:gs pos="93000">
                <a:srgbClr val="345373">
                  <a:alpha val="0"/>
                </a:srgbClr>
              </a:gs>
            </a:gsLst>
            <a:path path="rect">
              <a:fillToRect l="50000" t="50000" r="50000" b="50000"/>
            </a:path>
          </a:gradFill>
        </p:spPr>
        <p:txBody>
          <a:bodyPr wrap="none" lIns="0" tIns="0" rIns="0" bIns="0" rtlCol="0" anchor="ctr">
            <a:spAutoFit/>
          </a:bodyPr>
          <a:lstStyle/>
          <a:p>
            <a:pPr marL="0" marR="0" lvl="0" indent="0" algn="ctr" defTabSz="1097573"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5F6FF"/>
              </a:solidFill>
              <a:effectLst/>
              <a:uLnTx/>
              <a:uFillTx/>
              <a:latin typeface="Arial Regular" charset="0"/>
              <a:ea typeface="+mn-ea"/>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3670557" y="7821792"/>
            <a:ext cx="593808" cy="239562"/>
          </a:xfrm>
          <a:prstGeom prst="rect">
            <a:avLst/>
          </a:prstGeom>
          <a:noFill/>
        </p:spPr>
      </p:pic>
      <p:sp>
        <p:nvSpPr>
          <p:cNvPr id="5" name="Picture Placeholder 4">
            <a:extLst>
              <a:ext uri="{FF2B5EF4-FFF2-40B4-BE49-F238E27FC236}">
                <a16:creationId xmlns:a16="http://schemas.microsoft.com/office/drawing/2014/main" id="{802CDF07-4C9E-B133-CD6B-8AA7B0C90D5E}"/>
              </a:ext>
            </a:extLst>
          </p:cNvPr>
          <p:cNvSpPr>
            <a:spLocks noGrp="1"/>
          </p:cNvSpPr>
          <p:nvPr>
            <p:ph type="pic" sz="quarter" idx="10"/>
          </p:nvPr>
        </p:nvSpPr>
        <p:spPr/>
        <p:txBody>
          <a:bodyPr/>
          <a:lstStyle/>
          <a:p>
            <a:endParaRPr lang="en-US"/>
          </a:p>
        </p:txBody>
      </p:sp>
      <p:pic>
        <p:nvPicPr>
          <p:cNvPr id="8" name="Picture Placeholder 3">
            <a:extLst>
              <a:ext uri="{FF2B5EF4-FFF2-40B4-BE49-F238E27FC236}">
                <a16:creationId xmlns:a16="http://schemas.microsoft.com/office/drawing/2014/main" id="{BF7F45F4-93E1-2133-ABB8-F92027A14AD8}"/>
              </a:ext>
            </a:extLst>
          </p:cNvPr>
          <p:cNvPicPr>
            <a:picLocks noChangeAspect="1"/>
          </p:cNvPicPr>
          <p:nvPr/>
        </p:nvPicPr>
        <p:blipFill rotWithShape="1">
          <a:blip r:embed="rId4">
            <a:extLst>
              <a:ext uri="{28A0092B-C50C-407E-A947-70E740481C1C}">
                <a14:useLocalDpi xmlns:a14="http://schemas.microsoft.com/office/drawing/2010/main"/>
              </a:ext>
            </a:extLst>
          </a:blip>
          <a:srcRect l="22" r="22"/>
          <a:stretch/>
        </p:blipFill>
        <p:spPr>
          <a:xfrm>
            <a:off x="7772398" y="457198"/>
            <a:ext cx="6400800" cy="7204175"/>
          </a:xfrm>
          <a:prstGeom prst="rect">
            <a:avLst/>
          </a:prstGeom>
        </p:spPr>
      </p:pic>
      <p:sp>
        <p:nvSpPr>
          <p:cNvPr id="2" name="TextBox 1">
            <a:extLst>
              <a:ext uri="{FF2B5EF4-FFF2-40B4-BE49-F238E27FC236}">
                <a16:creationId xmlns:a16="http://schemas.microsoft.com/office/drawing/2014/main" id="{64428F40-B798-4504-4375-8571A432688D}"/>
              </a:ext>
            </a:extLst>
          </p:cNvPr>
          <p:cNvSpPr txBox="1"/>
          <p:nvPr/>
        </p:nvSpPr>
        <p:spPr>
          <a:xfrm>
            <a:off x="546448" y="5915000"/>
            <a:ext cx="6540153" cy="1224136"/>
          </a:xfrm>
          <a:prstGeom prst="rect">
            <a:avLst/>
          </a:prstGeom>
          <a:noFill/>
        </p:spPr>
        <p:txBody>
          <a:bodyPr wrap="square" lIns="0" tIns="0" rIns="0" bIns="0" rtlCol="0">
            <a:noAutofit/>
          </a:bodyPr>
          <a:lstStyle/>
          <a:p>
            <a:pPr algn="l">
              <a:lnSpc>
                <a:spcPct val="110000"/>
              </a:lnSpc>
              <a:spcBef>
                <a:spcPts val="1800"/>
              </a:spcBef>
            </a:pPr>
            <a:r>
              <a:rPr lang="en-US" sz="1800" dirty="0">
                <a:solidFill>
                  <a:schemeClr val="accent2"/>
                </a:solidFill>
                <a:latin typeface="+mn-lt"/>
                <a:ea typeface="IBM Plex Sans" charset="0"/>
                <a:cs typeface="IBM Plex Sans" charset="0"/>
              </a:rPr>
              <a:t>While productivity gains are just the beginning, </a:t>
            </a:r>
            <a:r>
              <a:rPr lang="en-US" sz="1800" dirty="0">
                <a:solidFill>
                  <a:schemeClr val="accent2"/>
                </a:solidFill>
                <a:ea typeface="IBM Plex Sans" charset="0"/>
                <a:cs typeface="IBM Plex Sans" charset="0"/>
              </a:rPr>
              <a:t>t</a:t>
            </a:r>
            <a:r>
              <a:rPr lang="en-US" sz="1800" dirty="0">
                <a:solidFill>
                  <a:schemeClr val="accent2"/>
                </a:solidFill>
                <a:latin typeface="+mn-lt"/>
                <a:ea typeface="IBM Plex Sans" charset="0"/>
                <a:cs typeface="IBM Plex Sans" charset="0"/>
              </a:rPr>
              <a:t>he true reward will come from business model innovation—which is the number-one challenge facing CEOs in 2024.</a:t>
            </a:r>
          </a:p>
        </p:txBody>
      </p:sp>
    </p:spTree>
    <p:extLst>
      <p:ext uri="{BB962C8B-B14F-4D97-AF65-F5344CB8AC3E}">
        <p14:creationId xmlns:p14="http://schemas.microsoft.com/office/powerpoint/2010/main" val="243839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CFD670-A5A6-E264-535C-61AA55CCBCED}"/>
              </a:ext>
            </a:extLst>
          </p:cNvPr>
          <p:cNvSpPr>
            <a:spLocks noGrp="1"/>
          </p:cNvSpPr>
          <p:nvPr>
            <p:ph idx="1"/>
          </p:nvPr>
        </p:nvSpPr>
        <p:spPr>
          <a:xfrm>
            <a:off x="7772400" y="4114800"/>
            <a:ext cx="5861305" cy="3546573"/>
          </a:xfrm>
        </p:spPr>
        <p:txBody>
          <a:bodyPr/>
          <a:lstStyle/>
          <a:p>
            <a:r>
              <a:rPr lang="en-US" sz="3200" b="1" dirty="0">
                <a:solidFill>
                  <a:schemeClr val="accent2"/>
                </a:solidFill>
                <a:latin typeface="IBM Plex Sans SmBld" panose="020B0503050203000203" pitchFamily="34" charset="0"/>
              </a:rPr>
              <a:t>Platform.</a:t>
            </a:r>
          </a:p>
          <a:p>
            <a:r>
              <a:rPr lang="en-US" sz="3200" dirty="0"/>
              <a:t>Data.</a:t>
            </a:r>
          </a:p>
          <a:p>
            <a:r>
              <a:rPr lang="en-US" sz="3200" dirty="0"/>
              <a:t>Governance. </a:t>
            </a:r>
          </a:p>
        </p:txBody>
      </p:sp>
      <p:sp>
        <p:nvSpPr>
          <p:cNvPr id="16" name="Title 1">
            <a:extLst>
              <a:ext uri="{FF2B5EF4-FFF2-40B4-BE49-F238E27FC236}">
                <a16:creationId xmlns:a16="http://schemas.microsoft.com/office/drawing/2014/main" id="{1924F7B2-4DE2-D143-BEFB-71BD13F9E4EC}"/>
              </a:ext>
            </a:extLst>
          </p:cNvPr>
          <p:cNvSpPr txBox="1">
            <a:spLocks/>
          </p:cNvSpPr>
          <p:nvPr/>
        </p:nvSpPr>
        <p:spPr>
          <a:xfrm>
            <a:off x="996695" y="4294531"/>
            <a:ext cx="6008914" cy="24656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lnSpc>
                <a:spcPct val="110000"/>
              </a:lnSpc>
            </a:pPr>
            <a:endParaRPr lang="en-US" sz="2000" kern="0" dirty="0">
              <a:solidFill>
                <a:schemeClr val="tx1"/>
              </a:solidFill>
              <a:latin typeface="IBM Plex Sans Medm" panose="020B0503050203000203" pitchFamily="34" charset="0"/>
            </a:endParaRPr>
          </a:p>
        </p:txBody>
      </p:sp>
      <p:sp>
        <p:nvSpPr>
          <p:cNvPr id="3" name="Title 1">
            <a:extLst>
              <a:ext uri="{FF2B5EF4-FFF2-40B4-BE49-F238E27FC236}">
                <a16:creationId xmlns:a16="http://schemas.microsoft.com/office/drawing/2014/main" id="{16C73689-59D1-AE70-4801-DCA756624FDD}"/>
              </a:ext>
            </a:extLst>
          </p:cNvPr>
          <p:cNvSpPr txBox="1">
            <a:spLocks/>
          </p:cNvSpPr>
          <p:nvPr/>
        </p:nvSpPr>
        <p:spPr>
          <a:xfrm>
            <a:off x="457200" y="457200"/>
            <a:ext cx="10744200" cy="2667000"/>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5400" b="0" i="0">
                <a:solidFill>
                  <a:schemeClr val="accent3"/>
                </a:solidFill>
                <a:latin typeface="IBM Plex Sans ExtLt" panose="020B03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r>
              <a:rPr lang="en-US" sz="8000" kern="0" dirty="0">
                <a:solidFill>
                  <a:schemeClr val="tx1"/>
                </a:solidFill>
              </a:rPr>
              <a:t>Three things</a:t>
            </a:r>
            <a:br>
              <a:rPr lang="en-US" sz="4400" kern="0" dirty="0">
                <a:solidFill>
                  <a:schemeClr val="tx1"/>
                </a:solidFill>
              </a:rPr>
            </a:br>
            <a:endParaRPr lang="en-US" sz="1600" kern="0" dirty="0">
              <a:solidFill>
                <a:schemeClr val="tx1"/>
              </a:solidFill>
              <a:latin typeface="IBM Plex Sans Medm" panose="020B0503050203000203" pitchFamily="34" charset="0"/>
            </a:endParaRPr>
          </a:p>
        </p:txBody>
      </p:sp>
    </p:spTree>
    <p:extLst>
      <p:ext uri="{BB962C8B-B14F-4D97-AF65-F5344CB8AC3E}">
        <p14:creationId xmlns:p14="http://schemas.microsoft.com/office/powerpoint/2010/main" val="10514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058DFE0F-2F96-AFB0-E1DB-F233BEBE625C}"/>
              </a:ext>
            </a:extLst>
          </p:cNvPr>
          <p:cNvSpPr>
            <a:spLocks noGrp="1"/>
          </p:cNvSpPr>
          <p:nvPr>
            <p:ph type="title"/>
          </p:nvPr>
        </p:nvSpPr>
        <p:spPr>
          <a:xfrm>
            <a:off x="457200" y="457200"/>
            <a:ext cx="6857998" cy="1287475"/>
          </a:xfrm>
        </p:spPr>
        <p:txBody>
          <a:bodyPr/>
          <a:lstStyle/>
          <a:p>
            <a:r>
              <a:rPr lang="en-US" dirty="0">
                <a:solidFill>
                  <a:schemeClr val="accent2"/>
                </a:solidFill>
              </a:rPr>
              <a:t>What CEOs need to </a:t>
            </a:r>
            <a:r>
              <a:rPr lang="en-US" b="1" dirty="0">
                <a:solidFill>
                  <a:schemeClr val="accent2"/>
                </a:solidFill>
                <a:latin typeface="IBM Plex Sans SmBld" panose="020B0503050203000203" pitchFamily="34" charset="0"/>
              </a:rPr>
              <a:t>know</a:t>
            </a:r>
            <a:br>
              <a:rPr lang="en-US" b="1" dirty="0">
                <a:solidFill>
                  <a:schemeClr val="accent2"/>
                </a:solidFill>
                <a:latin typeface="IBM Plex Sans SmBld" panose="020B0503050203000203" pitchFamily="34" charset="0"/>
              </a:rPr>
            </a:br>
            <a:r>
              <a:rPr lang="en-US" sz="2800" dirty="0"/>
              <a:t>Generative AI offers a second bite at</a:t>
            </a:r>
            <a:br>
              <a:rPr lang="en-US" sz="2800" dirty="0"/>
            </a:br>
            <a:r>
              <a:rPr lang="en-US" sz="2800" dirty="0"/>
              <a:t>the platform business model apple.</a:t>
            </a:r>
            <a:br>
              <a:rPr lang="en-US" dirty="0">
                <a:solidFill>
                  <a:schemeClr val="accent2"/>
                </a:solidFill>
              </a:rPr>
            </a:br>
            <a:br>
              <a:rPr lang="en-US" dirty="0">
                <a:solidFill>
                  <a:schemeClr val="accent2"/>
                </a:solidFill>
              </a:rPr>
            </a:br>
            <a:endParaRPr lang="en-US" dirty="0"/>
          </a:p>
        </p:txBody>
      </p:sp>
      <p:sp>
        <p:nvSpPr>
          <p:cNvPr id="41" name="Text Placeholder 40">
            <a:extLst>
              <a:ext uri="{FF2B5EF4-FFF2-40B4-BE49-F238E27FC236}">
                <a16:creationId xmlns:a16="http://schemas.microsoft.com/office/drawing/2014/main" id="{B5A0D2FA-616E-AB89-7728-37B47ADCB63F}"/>
              </a:ext>
            </a:extLst>
          </p:cNvPr>
          <p:cNvSpPr>
            <a:spLocks noGrp="1"/>
          </p:cNvSpPr>
          <p:nvPr>
            <p:ph type="body" sz="quarter" idx="12"/>
          </p:nvPr>
        </p:nvSpPr>
        <p:spPr>
          <a:xfrm>
            <a:off x="457200" y="2057400"/>
            <a:ext cx="3200400" cy="4957200"/>
          </a:xfrm>
          <a:solidFill>
            <a:schemeClr val="bg1">
              <a:lumMod val="95000"/>
            </a:schemeClr>
          </a:solidFill>
        </p:spPr>
        <p:txBody>
          <a:bodyPr/>
          <a:lstStyle/>
          <a:p>
            <a:r>
              <a:rPr lang="en-US" dirty="0">
                <a:solidFill>
                  <a:srgbClr val="525252"/>
                </a:solidFill>
                <a:ea typeface="IBM Plex Sans" charset="0"/>
                <a:cs typeface="IBM Plex Sans" charset="0"/>
              </a:rPr>
              <a:t>of executives say their organizations will be operating AI solution platforms at enterprise scale in two years, up from just </a:t>
            </a:r>
            <a:r>
              <a:rPr lang="en-US" b="1" dirty="0">
                <a:solidFill>
                  <a:schemeClr val="accent2"/>
                </a:solidFill>
                <a:ea typeface="IBM Plex Sans" charset="0"/>
                <a:cs typeface="IBM Plex Sans" charset="0"/>
              </a:rPr>
              <a:t>13% today</a:t>
            </a:r>
            <a:r>
              <a:rPr lang="en-US" dirty="0">
                <a:solidFill>
                  <a:srgbClr val="525252"/>
                </a:solidFill>
                <a:ea typeface="IBM Plex Sans" charset="0"/>
                <a:cs typeface="IBM Plex Sans" charset="0"/>
              </a:rPr>
              <a:t>.</a:t>
            </a:r>
            <a:endParaRPr lang="en-US" dirty="0"/>
          </a:p>
        </p:txBody>
      </p:sp>
      <p:sp>
        <p:nvSpPr>
          <p:cNvPr id="42" name="Text Placeholder 41">
            <a:extLst>
              <a:ext uri="{FF2B5EF4-FFF2-40B4-BE49-F238E27FC236}">
                <a16:creationId xmlns:a16="http://schemas.microsoft.com/office/drawing/2014/main" id="{24408CF7-6770-05F6-C86C-59E560566364}"/>
              </a:ext>
            </a:extLst>
          </p:cNvPr>
          <p:cNvSpPr>
            <a:spLocks noGrp="1"/>
          </p:cNvSpPr>
          <p:nvPr>
            <p:ph type="body" sz="quarter" idx="13"/>
          </p:nvPr>
        </p:nvSpPr>
        <p:spPr>
          <a:xfrm>
            <a:off x="3886199" y="2057400"/>
            <a:ext cx="3429000" cy="4957200"/>
          </a:xfrm>
          <a:solidFill>
            <a:schemeClr val="bg1">
              <a:lumMod val="95000"/>
            </a:schemeClr>
          </a:solidFill>
        </p:spPr>
        <p:txBody>
          <a:bodyPr/>
          <a:lstStyle/>
          <a:p>
            <a:r>
              <a:rPr lang="en-US" dirty="0">
                <a:solidFill>
                  <a:srgbClr val="525252"/>
                </a:solidFill>
                <a:ea typeface="IBM Plex Sans" charset="0"/>
                <a:cs typeface="IBM Plex Sans" charset="0"/>
              </a:rPr>
              <a:t>of platforms have succeeded in the past 20 years as per Harvard Business review.</a:t>
            </a:r>
            <a:endParaRPr lang="en-US" dirty="0"/>
          </a:p>
        </p:txBody>
      </p:sp>
      <p:sp>
        <p:nvSpPr>
          <p:cNvPr id="43" name="Text Placeholder 42">
            <a:extLst>
              <a:ext uri="{FF2B5EF4-FFF2-40B4-BE49-F238E27FC236}">
                <a16:creationId xmlns:a16="http://schemas.microsoft.com/office/drawing/2014/main" id="{80A04A86-783B-84C1-6CB2-6A6823F69656}"/>
              </a:ext>
            </a:extLst>
          </p:cNvPr>
          <p:cNvSpPr>
            <a:spLocks noGrp="1"/>
          </p:cNvSpPr>
          <p:nvPr>
            <p:ph type="body" sz="quarter" idx="14"/>
          </p:nvPr>
        </p:nvSpPr>
        <p:spPr>
          <a:xfrm>
            <a:off x="7543798" y="2057400"/>
            <a:ext cx="3429000" cy="4957200"/>
          </a:xfrm>
          <a:noFill/>
        </p:spPr>
        <p:txBody>
          <a:bodyPr/>
          <a:lstStyle/>
          <a:p>
            <a:r>
              <a:rPr lang="en-US" dirty="0">
                <a:solidFill>
                  <a:srgbClr val="525252"/>
                </a:solidFill>
                <a:ea typeface="IBM Plex Sans" charset="0"/>
                <a:cs typeface="IBM Plex Sans" charset="0"/>
              </a:rPr>
              <a:t>executives saying their organizations are adopting gen AI in </a:t>
            </a:r>
            <a:r>
              <a:rPr lang="en-US" b="1" dirty="0">
                <a:solidFill>
                  <a:schemeClr val="accent2"/>
                </a:solidFill>
                <a:ea typeface="IBM Plex Sans" charset="0"/>
                <a:cs typeface="IBM Plex Sans" charset="0"/>
              </a:rPr>
              <a:t>customer service &amp; IT - </a:t>
            </a:r>
            <a:r>
              <a:rPr lang="en-US" dirty="0">
                <a:solidFill>
                  <a:srgbClr val="525252"/>
                </a:solidFill>
                <a:ea typeface="IBM Plex Sans" charset="0"/>
                <a:cs typeface="IBM Plex Sans" charset="0"/>
              </a:rPr>
              <a:t>low-risk areas where traditional AI is already delivering clear business value.</a:t>
            </a:r>
            <a:endParaRPr lang="en-US" dirty="0">
              <a:solidFill>
                <a:srgbClr val="525252"/>
              </a:solidFill>
            </a:endParaRPr>
          </a:p>
        </p:txBody>
      </p:sp>
      <p:sp>
        <p:nvSpPr>
          <p:cNvPr id="44" name="Text Placeholder 43">
            <a:extLst>
              <a:ext uri="{FF2B5EF4-FFF2-40B4-BE49-F238E27FC236}">
                <a16:creationId xmlns:a16="http://schemas.microsoft.com/office/drawing/2014/main" id="{1C81DCCF-DBAD-E558-D29F-E329AB4A4DF8}"/>
              </a:ext>
            </a:extLst>
          </p:cNvPr>
          <p:cNvSpPr>
            <a:spLocks noGrp="1"/>
          </p:cNvSpPr>
          <p:nvPr>
            <p:ph type="body" sz="quarter" idx="15"/>
          </p:nvPr>
        </p:nvSpPr>
        <p:spPr>
          <a:xfrm>
            <a:off x="11201400" y="2057400"/>
            <a:ext cx="2971800" cy="4957200"/>
          </a:xfrm>
        </p:spPr>
        <p:txBody>
          <a:bodyPr lIns="0" tIns="0"/>
          <a:lstStyle/>
          <a:p>
            <a:r>
              <a:rPr lang="en-US" dirty="0">
                <a:ea typeface="IBM Plex Sans" charset="0"/>
                <a:cs typeface="IBM Plex Sans" charset="0"/>
              </a:rPr>
              <a:t>…fewer adopt gen AI in areas closer to the core.</a:t>
            </a:r>
            <a:endParaRPr lang="en-US" dirty="0"/>
          </a:p>
        </p:txBody>
      </p:sp>
      <p:sp>
        <p:nvSpPr>
          <p:cNvPr id="49" name="Text Placeholder 48">
            <a:extLst>
              <a:ext uri="{FF2B5EF4-FFF2-40B4-BE49-F238E27FC236}">
                <a16:creationId xmlns:a16="http://schemas.microsoft.com/office/drawing/2014/main" id="{2A105546-1587-410A-4F0D-8697083287DD}"/>
              </a:ext>
            </a:extLst>
          </p:cNvPr>
          <p:cNvSpPr>
            <a:spLocks noGrp="1"/>
          </p:cNvSpPr>
          <p:nvPr>
            <p:ph type="body" sz="quarter" idx="21"/>
          </p:nvPr>
        </p:nvSpPr>
        <p:spPr>
          <a:xfrm>
            <a:off x="3886200" y="2532509"/>
            <a:ext cx="3429000" cy="1510283"/>
          </a:xfrm>
        </p:spPr>
        <p:txBody>
          <a:bodyPr/>
          <a:lstStyle/>
          <a:p>
            <a:r>
              <a:rPr lang="en-US" sz="4000" dirty="0">
                <a:solidFill>
                  <a:schemeClr val="accent2"/>
                </a:solidFill>
                <a:latin typeface="IBM Plex Sans ExtLt" panose="020B0303050203000203"/>
                <a:ea typeface="IBM Plex Sans" charset="0"/>
                <a:cs typeface="IBM Plex Sans" charset="0"/>
              </a:rPr>
              <a:t>17</a:t>
            </a:r>
            <a:r>
              <a:rPr lang="en-US" sz="4000" kern="1200" dirty="0">
                <a:solidFill>
                  <a:schemeClr val="accent2"/>
                </a:solidFill>
                <a:latin typeface="IBM Plex Sans ExtLt" panose="020B0303050203000203"/>
                <a:ea typeface="IBM Plex Sans" charset="0"/>
                <a:cs typeface="IBM Plex Sans" charset="0"/>
              </a:rPr>
              <a:t>%</a:t>
            </a:r>
            <a:endParaRPr lang="en-US" sz="4000" kern="1200" dirty="0">
              <a:solidFill>
                <a:srgbClr val="42BE65"/>
              </a:solidFill>
              <a:latin typeface="IBM Plex Sans ExtLt" panose="020B0303050203000203"/>
              <a:ea typeface="IBM Plex Sans" charset="0"/>
              <a:cs typeface="IBM Plex Sans" charset="0"/>
            </a:endParaRPr>
          </a:p>
        </p:txBody>
      </p:sp>
      <p:sp>
        <p:nvSpPr>
          <p:cNvPr id="50" name="Text Placeholder 49">
            <a:extLst>
              <a:ext uri="{FF2B5EF4-FFF2-40B4-BE49-F238E27FC236}">
                <a16:creationId xmlns:a16="http://schemas.microsoft.com/office/drawing/2014/main" id="{A2717723-CA1B-C809-75D3-245AA086071D}"/>
              </a:ext>
            </a:extLst>
          </p:cNvPr>
          <p:cNvSpPr>
            <a:spLocks noGrp="1"/>
          </p:cNvSpPr>
          <p:nvPr>
            <p:ph type="body" sz="quarter" idx="22"/>
          </p:nvPr>
        </p:nvSpPr>
        <p:spPr>
          <a:xfrm>
            <a:off x="457197" y="2532509"/>
            <a:ext cx="3200400" cy="1510283"/>
          </a:xfrm>
        </p:spPr>
        <p:txBody>
          <a:bodyPr/>
          <a:lstStyle/>
          <a:p>
            <a:r>
              <a:rPr lang="en-US" sz="4000" dirty="0">
                <a:solidFill>
                  <a:schemeClr val="accent2"/>
                </a:solidFill>
                <a:latin typeface="IBM Plex Sans ExtLt" panose="020B0303050203000203"/>
              </a:rPr>
              <a:t>50%</a:t>
            </a:r>
            <a:endParaRPr lang="en-US" dirty="0">
              <a:solidFill>
                <a:srgbClr val="42BE65"/>
              </a:solidFill>
              <a:latin typeface="IBM Plex Sans ExtLt" panose="020B0303050203000203" pitchFamily="34" charset="0"/>
            </a:endParaRPr>
          </a:p>
        </p:txBody>
      </p:sp>
      <p:sp>
        <p:nvSpPr>
          <p:cNvPr id="3" name="Text Placeholder 7">
            <a:extLst>
              <a:ext uri="{FF2B5EF4-FFF2-40B4-BE49-F238E27FC236}">
                <a16:creationId xmlns:a16="http://schemas.microsoft.com/office/drawing/2014/main" id="{7C6252DE-12E1-8204-A4EE-51679C879D8B}"/>
              </a:ext>
            </a:extLst>
          </p:cNvPr>
          <p:cNvSpPr txBox="1">
            <a:spLocks/>
          </p:cNvSpPr>
          <p:nvPr/>
        </p:nvSpPr>
        <p:spPr>
          <a:xfrm>
            <a:off x="457199" y="182880"/>
            <a:ext cx="3200393" cy="274319"/>
          </a:xfrm>
          <a:prstGeom prst="rect">
            <a:avLst/>
          </a:prstGeom>
          <a:noFill/>
          <a:ln>
            <a:noFill/>
          </a:ln>
        </p:spPr>
        <p:txBody>
          <a:bodyPr vert="horz" lIns="0" tIns="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sz="1000" kern="0" dirty="0"/>
              <a:t>Platforms</a:t>
            </a:r>
          </a:p>
        </p:txBody>
      </p:sp>
      <p:sp>
        <p:nvSpPr>
          <p:cNvPr id="4" name="TextBox 3">
            <a:extLst>
              <a:ext uri="{FF2B5EF4-FFF2-40B4-BE49-F238E27FC236}">
                <a16:creationId xmlns:a16="http://schemas.microsoft.com/office/drawing/2014/main" id="{CA44804C-BB4D-DFE2-D458-2FE65766BE61}"/>
              </a:ext>
            </a:extLst>
          </p:cNvPr>
          <p:cNvSpPr txBox="1"/>
          <p:nvPr/>
        </p:nvSpPr>
        <p:spPr>
          <a:xfrm>
            <a:off x="473452" y="2057400"/>
            <a:ext cx="1512168" cy="475536"/>
          </a:xfrm>
          <a:prstGeom prst="rect">
            <a:avLst/>
          </a:prstGeom>
          <a:noFill/>
        </p:spPr>
        <p:txBody>
          <a:bodyPr wrap="square" lIns="0" tIns="0" rIns="0" bIns="0" rtlCol="0">
            <a:noAutofit/>
          </a:bodyPr>
          <a:lstStyle/>
          <a:p>
            <a:pPr algn="l">
              <a:lnSpc>
                <a:spcPct val="110000"/>
              </a:lnSpc>
              <a:spcBef>
                <a:spcPts val="1800"/>
              </a:spcBef>
            </a:pPr>
            <a:endParaRPr lang="en-US" sz="1800" dirty="0">
              <a:solidFill>
                <a:schemeClr val="tx1"/>
              </a:solidFill>
              <a:latin typeface="+mn-lt"/>
              <a:ea typeface="IBM Plex Sans" charset="0"/>
              <a:cs typeface="IBM Plex Sans" charset="0"/>
            </a:endParaRPr>
          </a:p>
        </p:txBody>
      </p:sp>
      <p:sp>
        <p:nvSpPr>
          <p:cNvPr id="5" name="TextBox 4">
            <a:extLst>
              <a:ext uri="{FF2B5EF4-FFF2-40B4-BE49-F238E27FC236}">
                <a16:creationId xmlns:a16="http://schemas.microsoft.com/office/drawing/2014/main" id="{78185389-FD2F-BF5E-5E0A-257CCA78B667}"/>
              </a:ext>
            </a:extLst>
          </p:cNvPr>
          <p:cNvSpPr txBox="1"/>
          <p:nvPr/>
        </p:nvSpPr>
        <p:spPr>
          <a:xfrm>
            <a:off x="3886194" y="2057400"/>
            <a:ext cx="1512168" cy="475536"/>
          </a:xfrm>
          <a:prstGeom prst="rect">
            <a:avLst/>
          </a:prstGeom>
          <a:noFill/>
        </p:spPr>
        <p:txBody>
          <a:bodyPr wrap="square" lIns="0" tIns="0" rIns="0" bIns="0" rtlCol="0">
            <a:noAutofit/>
          </a:bodyPr>
          <a:lstStyle/>
          <a:p>
            <a:pPr algn="l">
              <a:lnSpc>
                <a:spcPct val="110000"/>
              </a:lnSpc>
              <a:spcBef>
                <a:spcPts val="1800"/>
              </a:spcBef>
            </a:pPr>
            <a:r>
              <a:rPr lang="en-US" sz="1800" dirty="0">
                <a:solidFill>
                  <a:schemeClr val="tx1"/>
                </a:solidFill>
                <a:latin typeface="+mn-lt"/>
                <a:ea typeface="IBM Plex Sans" charset="0"/>
                <a:cs typeface="IBM Plex Sans" charset="0"/>
              </a:rPr>
              <a:t>But only…</a:t>
            </a:r>
          </a:p>
        </p:txBody>
      </p:sp>
      <p:sp>
        <p:nvSpPr>
          <p:cNvPr id="6" name="TextBox 5">
            <a:extLst>
              <a:ext uri="{FF2B5EF4-FFF2-40B4-BE49-F238E27FC236}">
                <a16:creationId xmlns:a16="http://schemas.microsoft.com/office/drawing/2014/main" id="{D10F1506-C7A4-CAE4-F808-40E935EBA83D}"/>
              </a:ext>
            </a:extLst>
          </p:cNvPr>
          <p:cNvSpPr txBox="1"/>
          <p:nvPr/>
        </p:nvSpPr>
        <p:spPr>
          <a:xfrm>
            <a:off x="7603231" y="2053008"/>
            <a:ext cx="3457063" cy="475536"/>
          </a:xfrm>
          <a:prstGeom prst="rect">
            <a:avLst/>
          </a:prstGeom>
          <a:noFill/>
        </p:spPr>
        <p:txBody>
          <a:bodyPr wrap="square" lIns="0" tIns="0" rIns="0" bIns="0" rtlCol="0">
            <a:noAutofit/>
          </a:bodyPr>
          <a:lstStyle/>
          <a:p>
            <a:pPr algn="l">
              <a:lnSpc>
                <a:spcPct val="110000"/>
              </a:lnSpc>
              <a:spcBef>
                <a:spcPts val="1800"/>
              </a:spcBef>
            </a:pPr>
            <a:r>
              <a:rPr lang="en-US" sz="1800" dirty="0">
                <a:solidFill>
                  <a:schemeClr val="tx1"/>
                </a:solidFill>
                <a:latin typeface="+mn-lt"/>
                <a:ea typeface="IBM Plex Sans" charset="0"/>
                <a:cs typeface="IBM Plex Sans" charset="0"/>
              </a:rPr>
              <a:t>Organizations are prioritizing low risk areas… </a:t>
            </a:r>
          </a:p>
        </p:txBody>
      </p:sp>
      <p:graphicFrame>
        <p:nvGraphicFramePr>
          <p:cNvPr id="12" name="Chart 11">
            <a:extLst>
              <a:ext uri="{FF2B5EF4-FFF2-40B4-BE49-F238E27FC236}">
                <a16:creationId xmlns:a16="http://schemas.microsoft.com/office/drawing/2014/main" id="{7F37D9C8-14FE-46ED-F20A-BD1D190B0D26}"/>
              </a:ext>
            </a:extLst>
          </p:cNvPr>
          <p:cNvGraphicFramePr/>
          <p:nvPr>
            <p:extLst>
              <p:ext uri="{D42A27DB-BD31-4B8C-83A1-F6EECF244321}">
                <p14:modId xmlns:p14="http://schemas.microsoft.com/office/powerpoint/2010/main" val="2246989023"/>
              </p:ext>
            </p:extLst>
          </p:nvPr>
        </p:nvGraphicFramePr>
        <p:xfrm>
          <a:off x="11125777" y="2734355"/>
          <a:ext cx="2999861" cy="2507152"/>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91AABB99-3F4C-E1DD-6964-91623B28BEE2}"/>
              </a:ext>
            </a:extLst>
          </p:cNvPr>
          <p:cNvSpPr/>
          <p:nvPr/>
        </p:nvSpPr>
        <p:spPr bwMode="auto">
          <a:xfrm>
            <a:off x="13111263" y="2926358"/>
            <a:ext cx="918376" cy="24881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algn="r" defTabSz="914400" fontAlgn="base">
              <a:lnSpc>
                <a:spcPct val="90000"/>
              </a:lnSpc>
              <a:spcBef>
                <a:spcPct val="0"/>
              </a:spcBef>
              <a:spcAft>
                <a:spcPct val="0"/>
              </a:spcAft>
            </a:pPr>
            <a:r>
              <a:rPr lang="en-US" sz="1400" dirty="0">
                <a:latin typeface="IBM Plex Sans Light" panose="020B0403050203000203" pitchFamily="34" charset="0"/>
                <a:ea typeface="IBM Plex Sans" charset="0"/>
                <a:cs typeface="IBM Plex Sans" charset="0"/>
              </a:rPr>
              <a:t>60%</a:t>
            </a:r>
          </a:p>
        </p:txBody>
      </p:sp>
      <p:sp>
        <p:nvSpPr>
          <p:cNvPr id="14" name="Rectangle 13">
            <a:extLst>
              <a:ext uri="{FF2B5EF4-FFF2-40B4-BE49-F238E27FC236}">
                <a16:creationId xmlns:a16="http://schemas.microsoft.com/office/drawing/2014/main" id="{91437380-6897-0925-50A0-BE2B5B8E661A}"/>
              </a:ext>
            </a:extLst>
          </p:cNvPr>
          <p:cNvSpPr/>
          <p:nvPr/>
        </p:nvSpPr>
        <p:spPr bwMode="auto">
          <a:xfrm>
            <a:off x="13137064" y="3761896"/>
            <a:ext cx="918376" cy="365520"/>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algn="r" defTabSz="914400" fontAlgn="base">
              <a:lnSpc>
                <a:spcPct val="90000"/>
              </a:lnSpc>
              <a:spcBef>
                <a:spcPct val="0"/>
              </a:spcBef>
              <a:spcAft>
                <a:spcPct val="0"/>
              </a:spcAft>
            </a:pPr>
            <a:r>
              <a:rPr lang="en-US" sz="1400" dirty="0">
                <a:latin typeface="IBM Plex Sans Light" panose="020B0403050203000203" pitchFamily="34" charset="0"/>
                <a:ea typeface="IBM Plex Sans" charset="0"/>
                <a:cs typeface="IBM Plex Sans" charset="0"/>
              </a:rPr>
              <a:t>46%</a:t>
            </a:r>
          </a:p>
        </p:txBody>
      </p:sp>
      <p:sp>
        <p:nvSpPr>
          <p:cNvPr id="15" name="Rectangle 14">
            <a:extLst>
              <a:ext uri="{FF2B5EF4-FFF2-40B4-BE49-F238E27FC236}">
                <a16:creationId xmlns:a16="http://schemas.microsoft.com/office/drawing/2014/main" id="{EA1B7E59-02BA-E427-7DA9-1D0A81259599}"/>
              </a:ext>
            </a:extLst>
          </p:cNvPr>
          <p:cNvSpPr/>
          <p:nvPr/>
        </p:nvSpPr>
        <p:spPr bwMode="auto">
          <a:xfrm>
            <a:off x="13137064" y="3329872"/>
            <a:ext cx="918376" cy="365520"/>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algn="r" defTabSz="914400" fontAlgn="base">
              <a:lnSpc>
                <a:spcPct val="90000"/>
              </a:lnSpc>
              <a:spcBef>
                <a:spcPct val="0"/>
              </a:spcBef>
              <a:spcAft>
                <a:spcPct val="0"/>
              </a:spcAft>
            </a:pPr>
            <a:r>
              <a:rPr lang="en-US" sz="1400" dirty="0">
                <a:latin typeface="IBM Plex Sans Light" panose="020B0403050203000203" pitchFamily="34" charset="0"/>
                <a:ea typeface="IBM Plex Sans" charset="0"/>
                <a:cs typeface="IBM Plex Sans" charset="0"/>
              </a:rPr>
              <a:t>56%</a:t>
            </a:r>
          </a:p>
        </p:txBody>
      </p:sp>
      <p:sp>
        <p:nvSpPr>
          <p:cNvPr id="16" name="Rectangle 15">
            <a:extLst>
              <a:ext uri="{FF2B5EF4-FFF2-40B4-BE49-F238E27FC236}">
                <a16:creationId xmlns:a16="http://schemas.microsoft.com/office/drawing/2014/main" id="{A8248864-4F92-BCA4-CF2F-00B38FFDA659}"/>
              </a:ext>
            </a:extLst>
          </p:cNvPr>
          <p:cNvSpPr/>
          <p:nvPr/>
        </p:nvSpPr>
        <p:spPr bwMode="auto">
          <a:xfrm>
            <a:off x="11256785" y="3115499"/>
            <a:ext cx="3098101" cy="25523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defTabSz="914400" fontAlgn="base">
              <a:lnSpc>
                <a:spcPct val="90000"/>
              </a:lnSpc>
              <a:spcBef>
                <a:spcPct val="0"/>
              </a:spcBef>
              <a:spcAft>
                <a:spcPct val="0"/>
              </a:spcAft>
            </a:pPr>
            <a:r>
              <a:rPr lang="en-US" sz="1600" dirty="0">
                <a:latin typeface="IBM Plex Sans Light" panose="020B0403050203000203" pitchFamily="34" charset="0"/>
                <a:ea typeface="IBM Plex Sans" charset="0"/>
                <a:cs typeface="IBM Plex Sans" charset="0"/>
              </a:rPr>
              <a:t>Information security</a:t>
            </a:r>
          </a:p>
        </p:txBody>
      </p:sp>
      <p:sp>
        <p:nvSpPr>
          <p:cNvPr id="18" name="Rectangle 17">
            <a:extLst>
              <a:ext uri="{FF2B5EF4-FFF2-40B4-BE49-F238E27FC236}">
                <a16:creationId xmlns:a16="http://schemas.microsoft.com/office/drawing/2014/main" id="{66B82361-17C3-BFAE-075F-92B3D6D62710}"/>
              </a:ext>
            </a:extLst>
          </p:cNvPr>
          <p:cNvSpPr/>
          <p:nvPr/>
        </p:nvSpPr>
        <p:spPr bwMode="auto">
          <a:xfrm>
            <a:off x="7782711" y="3658465"/>
            <a:ext cx="3098101" cy="25523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defTabSz="914400" fontAlgn="base">
              <a:lnSpc>
                <a:spcPct val="90000"/>
              </a:lnSpc>
              <a:spcBef>
                <a:spcPct val="0"/>
              </a:spcBef>
              <a:spcAft>
                <a:spcPct val="0"/>
              </a:spcAft>
            </a:pPr>
            <a:r>
              <a:rPr lang="en-US" sz="1600" dirty="0">
                <a:latin typeface="IBM Plex Sans Light" panose="020B0403050203000203" pitchFamily="34" charset="0"/>
                <a:ea typeface="IBM Plex Sans" charset="0"/>
                <a:cs typeface="IBM Plex Sans" charset="0"/>
              </a:rPr>
              <a:t>IT</a:t>
            </a:r>
          </a:p>
        </p:txBody>
      </p:sp>
      <p:sp>
        <p:nvSpPr>
          <p:cNvPr id="20" name="Rectangle 19">
            <a:extLst>
              <a:ext uri="{FF2B5EF4-FFF2-40B4-BE49-F238E27FC236}">
                <a16:creationId xmlns:a16="http://schemas.microsoft.com/office/drawing/2014/main" id="{6713F7E8-3BB9-3DB7-353C-EE2D491D0E8F}"/>
              </a:ext>
            </a:extLst>
          </p:cNvPr>
          <p:cNvSpPr/>
          <p:nvPr/>
        </p:nvSpPr>
        <p:spPr bwMode="auto">
          <a:xfrm>
            <a:off x="7769213" y="3160031"/>
            <a:ext cx="3098101" cy="25523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defTabSz="914400" fontAlgn="base">
              <a:lnSpc>
                <a:spcPct val="90000"/>
              </a:lnSpc>
              <a:spcBef>
                <a:spcPct val="0"/>
              </a:spcBef>
              <a:spcAft>
                <a:spcPct val="0"/>
              </a:spcAft>
            </a:pPr>
            <a:r>
              <a:rPr lang="en-US" sz="1600" dirty="0">
                <a:latin typeface="IBM Plex Sans Light" panose="020B0403050203000203" pitchFamily="34" charset="0"/>
                <a:ea typeface="IBM Plex Sans" charset="0"/>
                <a:cs typeface="IBM Plex Sans" charset="0"/>
              </a:rPr>
              <a:t>Customer service</a:t>
            </a:r>
          </a:p>
        </p:txBody>
      </p:sp>
      <p:graphicFrame>
        <p:nvGraphicFramePr>
          <p:cNvPr id="8" name="Chart 7">
            <a:extLst>
              <a:ext uri="{FF2B5EF4-FFF2-40B4-BE49-F238E27FC236}">
                <a16:creationId xmlns:a16="http://schemas.microsoft.com/office/drawing/2014/main" id="{7FB80D61-C813-7FD8-EA61-F51168D906A0}"/>
              </a:ext>
            </a:extLst>
          </p:cNvPr>
          <p:cNvGraphicFramePr/>
          <p:nvPr>
            <p:extLst>
              <p:ext uri="{D42A27DB-BD31-4B8C-83A1-F6EECF244321}">
                <p14:modId xmlns:p14="http://schemas.microsoft.com/office/powerpoint/2010/main" val="2469681005"/>
              </p:ext>
            </p:extLst>
          </p:nvPr>
        </p:nvGraphicFramePr>
        <p:xfrm>
          <a:off x="7640042" y="2789216"/>
          <a:ext cx="2999861" cy="2507152"/>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8">
            <a:extLst>
              <a:ext uri="{FF2B5EF4-FFF2-40B4-BE49-F238E27FC236}">
                <a16:creationId xmlns:a16="http://schemas.microsoft.com/office/drawing/2014/main" id="{22216546-2726-ACFE-9E08-013CF417CA83}"/>
              </a:ext>
            </a:extLst>
          </p:cNvPr>
          <p:cNvSpPr/>
          <p:nvPr/>
        </p:nvSpPr>
        <p:spPr bwMode="auto">
          <a:xfrm>
            <a:off x="9619456" y="2962672"/>
            <a:ext cx="918376" cy="24881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algn="r" defTabSz="914400" fontAlgn="base">
              <a:lnSpc>
                <a:spcPct val="90000"/>
              </a:lnSpc>
              <a:spcBef>
                <a:spcPct val="0"/>
              </a:spcBef>
              <a:spcAft>
                <a:spcPct val="0"/>
              </a:spcAft>
            </a:pPr>
            <a:r>
              <a:rPr lang="en-US" sz="1400" dirty="0">
                <a:latin typeface="IBM Plex Sans Light" panose="020B0403050203000203" pitchFamily="34" charset="0"/>
                <a:ea typeface="IBM Plex Sans" charset="0"/>
                <a:cs typeface="IBM Plex Sans" charset="0"/>
              </a:rPr>
              <a:t>70%</a:t>
            </a:r>
          </a:p>
        </p:txBody>
      </p:sp>
      <p:sp>
        <p:nvSpPr>
          <p:cNvPr id="10" name="Rectangle 9">
            <a:extLst>
              <a:ext uri="{FF2B5EF4-FFF2-40B4-BE49-F238E27FC236}">
                <a16:creationId xmlns:a16="http://schemas.microsoft.com/office/drawing/2014/main" id="{5888BE69-F45E-D5FC-9B22-B36F40B688E5}"/>
              </a:ext>
            </a:extLst>
          </p:cNvPr>
          <p:cNvSpPr/>
          <p:nvPr/>
        </p:nvSpPr>
        <p:spPr bwMode="auto">
          <a:xfrm>
            <a:off x="9619456" y="3446574"/>
            <a:ext cx="918376" cy="24881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algn="r" defTabSz="914400" fontAlgn="base">
              <a:lnSpc>
                <a:spcPct val="90000"/>
              </a:lnSpc>
              <a:spcBef>
                <a:spcPct val="0"/>
              </a:spcBef>
              <a:spcAft>
                <a:spcPct val="0"/>
              </a:spcAft>
            </a:pPr>
            <a:r>
              <a:rPr lang="en-US" sz="1400" dirty="0">
                <a:latin typeface="IBM Plex Sans Light" panose="020B0403050203000203" pitchFamily="34" charset="0"/>
                <a:ea typeface="IBM Plex Sans" charset="0"/>
                <a:cs typeface="IBM Plex Sans" charset="0"/>
              </a:rPr>
              <a:t>65%</a:t>
            </a:r>
          </a:p>
        </p:txBody>
      </p:sp>
      <p:sp>
        <p:nvSpPr>
          <p:cNvPr id="11" name="Rectangle 10">
            <a:extLst>
              <a:ext uri="{FF2B5EF4-FFF2-40B4-BE49-F238E27FC236}">
                <a16:creationId xmlns:a16="http://schemas.microsoft.com/office/drawing/2014/main" id="{E9D2007B-EFFB-A394-6D8F-D33288BBA101}"/>
              </a:ext>
            </a:extLst>
          </p:cNvPr>
          <p:cNvSpPr/>
          <p:nvPr/>
        </p:nvSpPr>
        <p:spPr bwMode="auto">
          <a:xfrm>
            <a:off x="11256785" y="3567773"/>
            <a:ext cx="3098101" cy="25523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defTabSz="914400" fontAlgn="base">
              <a:lnSpc>
                <a:spcPct val="90000"/>
              </a:lnSpc>
              <a:spcBef>
                <a:spcPct val="0"/>
              </a:spcBef>
              <a:spcAft>
                <a:spcPct val="0"/>
              </a:spcAft>
            </a:pPr>
            <a:r>
              <a:rPr lang="en-US" sz="1600" dirty="0">
                <a:latin typeface="IBM Plex Sans Light" panose="020B0403050203000203" pitchFamily="34" charset="0"/>
                <a:ea typeface="IBM Plex Sans" charset="0"/>
                <a:cs typeface="IBM Plex Sans" charset="0"/>
              </a:rPr>
              <a:t>Sales</a:t>
            </a:r>
          </a:p>
        </p:txBody>
      </p:sp>
      <p:sp>
        <p:nvSpPr>
          <p:cNvPr id="22" name="Rectangle 21">
            <a:extLst>
              <a:ext uri="{FF2B5EF4-FFF2-40B4-BE49-F238E27FC236}">
                <a16:creationId xmlns:a16="http://schemas.microsoft.com/office/drawing/2014/main" id="{667A5F7D-D790-F829-6BF2-30229E7B05FD}"/>
              </a:ext>
            </a:extLst>
          </p:cNvPr>
          <p:cNvSpPr/>
          <p:nvPr/>
        </p:nvSpPr>
        <p:spPr bwMode="auto">
          <a:xfrm>
            <a:off x="11256785" y="4168817"/>
            <a:ext cx="3098101" cy="25523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defTabSz="914400" fontAlgn="base">
              <a:lnSpc>
                <a:spcPct val="90000"/>
              </a:lnSpc>
              <a:spcBef>
                <a:spcPct val="0"/>
              </a:spcBef>
              <a:spcAft>
                <a:spcPct val="0"/>
              </a:spcAft>
            </a:pPr>
            <a:r>
              <a:rPr lang="en-US" sz="1600" dirty="0">
                <a:latin typeface="IBM Plex Sans Light" panose="020B0403050203000203" pitchFamily="34" charset="0"/>
                <a:ea typeface="IBM Plex Sans" charset="0"/>
                <a:cs typeface="IBM Plex Sans" charset="0"/>
              </a:rPr>
              <a:t>Supply chain, logistics &amp; fulfillment </a:t>
            </a:r>
          </a:p>
        </p:txBody>
      </p:sp>
    </p:spTree>
    <p:extLst>
      <p:ext uri="{BB962C8B-B14F-4D97-AF65-F5344CB8AC3E}">
        <p14:creationId xmlns:p14="http://schemas.microsoft.com/office/powerpoint/2010/main" val="249239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dirty="0">
                <a:solidFill>
                  <a:schemeClr val="accent2"/>
                </a:solidFill>
              </a:rPr>
              <a:t>What CEOs need to </a:t>
            </a:r>
            <a:r>
              <a:rPr lang="en-US" b="1" dirty="0">
                <a:solidFill>
                  <a:schemeClr val="accent2"/>
                </a:solidFill>
                <a:latin typeface="IBM Plex Sans SmBld" panose="020B0503050203000203" pitchFamily="34" charset="0"/>
              </a:rPr>
              <a:t>do</a:t>
            </a:r>
            <a:endParaRPr lang="en-US" dirty="0"/>
          </a:p>
        </p:txBody>
      </p:sp>
      <p:sp>
        <p:nvSpPr>
          <p:cNvPr id="4" name="Text Placeholder 3">
            <a:extLst>
              <a:ext uri="{FF2B5EF4-FFF2-40B4-BE49-F238E27FC236}">
                <a16:creationId xmlns:a16="http://schemas.microsoft.com/office/drawing/2014/main" id="{9E9C6F61-5129-2B26-1F10-12B51EC26CD0}"/>
              </a:ext>
            </a:extLst>
          </p:cNvPr>
          <p:cNvSpPr>
            <a:spLocks noGrp="1"/>
          </p:cNvSpPr>
          <p:nvPr>
            <p:ph type="body" sz="quarter" idx="13"/>
          </p:nvPr>
        </p:nvSpPr>
        <p:spPr/>
        <p:txBody>
          <a:bodyPr/>
          <a:lstStyle/>
          <a:p>
            <a:pPr lvl="0">
              <a:tabLst>
                <a:tab pos="457200" algn="l"/>
              </a:tabLst>
            </a:pPr>
            <a:r>
              <a:rPr lang="en-US" sz="2000" b="1" dirty="0">
                <a:solidFill>
                  <a:schemeClr val="accent2"/>
                </a:solidFill>
                <a:effectLst/>
                <a:latin typeface="IBM Plex Sans" panose="020B0503050203000203" pitchFamily="34" charset="0"/>
                <a:ea typeface="Times New Roman" panose="02020603050405020304" pitchFamily="18" charset="0"/>
                <a:cs typeface="Calibri" panose="020F0502020204030204" pitchFamily="34" charset="0"/>
              </a:rPr>
              <a:t>Act like a startup. </a:t>
            </a:r>
            <a:r>
              <a:rPr lang="en-US" sz="2000" dirty="0">
                <a:effectLst/>
                <a:latin typeface="IBM Plex Sans" panose="020B0503050203000203" pitchFamily="34" charset="0"/>
                <a:ea typeface="Times New Roman" panose="02020603050405020304" pitchFamily="18" charset="0"/>
                <a:cs typeface="Calibri" panose="020F0502020204030204" pitchFamily="34" charset="0"/>
              </a:rPr>
              <a:t>Avoid incrementalism. Design a generative AI platform business that could be your biggest, highest-growth, most profitable business unit within three years.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p:txBody>
          <a:bodyPr/>
          <a:lstStyle/>
          <a:p>
            <a:pPr lvl="0">
              <a:tabLst>
                <a:tab pos="457200" algn="l"/>
              </a:tabLst>
            </a:pPr>
            <a:r>
              <a:rPr lang="en-US" sz="2000" b="1" dirty="0">
                <a:solidFill>
                  <a:schemeClr val="accent2"/>
                </a:solidFill>
                <a:effectLst/>
                <a:latin typeface="IBM Plex Sans" panose="020B0503050203000203" pitchFamily="34" charset="0"/>
                <a:ea typeface="Times New Roman" panose="02020603050405020304" pitchFamily="18" charset="0"/>
                <a:cs typeface="Calibri" panose="020F0502020204030204" pitchFamily="34" charset="0"/>
              </a:rPr>
              <a:t>Design for outcomes, adapt to surprises. </a:t>
            </a:r>
            <a:r>
              <a:rPr lang="en-US" sz="2000" dirty="0">
                <a:effectLst/>
                <a:latin typeface="IBM Plex Sans" panose="020B0503050203000203" pitchFamily="34" charset="0"/>
                <a:ea typeface="Times New Roman" panose="02020603050405020304" pitchFamily="18" charset="0"/>
                <a:cs typeface="Calibri" panose="020F0502020204030204" pitchFamily="34" charset="0"/>
              </a:rPr>
              <a:t>Structure the platform around real value-adds to platform participants at every touchpoint. Establish a mechanism to constantly assess and iterate the model based on increasing data volumes.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p:txBody>
          <a:bodyPr/>
          <a:lstStyle/>
          <a:p>
            <a:pPr lvl="0">
              <a:tabLst>
                <a:tab pos="457200" algn="l"/>
              </a:tabLst>
            </a:pPr>
            <a:r>
              <a:rPr lang="en-US" sz="2000" b="1" dirty="0">
                <a:solidFill>
                  <a:schemeClr val="accent2"/>
                </a:solidFill>
                <a:effectLst/>
                <a:latin typeface="IBM Plex Sans" panose="020B0503050203000203" pitchFamily="34" charset="0"/>
                <a:ea typeface="Times New Roman" panose="02020603050405020304" pitchFamily="18" charset="0"/>
                <a:cs typeface="Calibri" panose="020F0502020204030204" pitchFamily="34" charset="0"/>
              </a:rPr>
              <a:t>Test before you invest. </a:t>
            </a:r>
            <a:r>
              <a:rPr lang="en-US" sz="2000" dirty="0">
                <a:effectLst/>
                <a:latin typeface="IBM Plex Sans" panose="020B0503050203000203" pitchFamily="34" charset="0"/>
                <a:ea typeface="Times New Roman" panose="02020603050405020304" pitchFamily="18" charset="0"/>
                <a:cs typeface="Calibri" panose="020F0502020204030204" pitchFamily="34" charset="0"/>
              </a:rPr>
              <a:t>Test the new generative AI capabilities your platform depends on before pulling the trigger on major investments. Learn lessons from how your customer-facing AI initiatives are faring.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41BC7DC-6BA6-DFF9-C18A-E39685D5AE1A}"/>
              </a:ext>
            </a:extLst>
          </p:cNvPr>
          <p:cNvSpPr>
            <a:spLocks noGrp="1"/>
          </p:cNvSpPr>
          <p:nvPr>
            <p:ph type="body" sz="quarter" idx="18"/>
          </p:nvPr>
        </p:nvSpPr>
        <p:spPr/>
        <p:txBody>
          <a:bodyPr/>
          <a:lstStyle/>
          <a:p>
            <a:r>
              <a:rPr lang="en-US" dirty="0">
                <a:solidFill>
                  <a:schemeClr val="tx1"/>
                </a:solidFill>
                <a:latin typeface="IBM Plex Sans Light" panose="020B0403050203000203" pitchFamily="34" charset="0"/>
              </a:rPr>
              <a:t>Platforms</a:t>
            </a:r>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836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spcBef>
                <a:spcPts val="0"/>
              </a:spcBef>
            </a:pPr>
            <a:r>
              <a:rPr lang="en-US" sz="2800" kern="0" dirty="0">
                <a:ea typeface="Times New Roman" panose="02020603050405020304" pitchFamily="18" charset="0"/>
                <a:cs typeface="Calibri" panose="020F0502020204030204" pitchFamily="34" charset="0"/>
              </a:rPr>
              <a:t>Jump at the opportunity for a disruptive do-over.</a:t>
            </a:r>
            <a:endParaRPr lang="en-IN" sz="280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851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CFD670-A5A6-E264-535C-61AA55CCBCED}"/>
              </a:ext>
            </a:extLst>
          </p:cNvPr>
          <p:cNvSpPr>
            <a:spLocks noGrp="1"/>
          </p:cNvSpPr>
          <p:nvPr>
            <p:ph idx="1"/>
          </p:nvPr>
        </p:nvSpPr>
        <p:spPr>
          <a:xfrm>
            <a:off x="7772400" y="4114800"/>
            <a:ext cx="5861305" cy="3546573"/>
          </a:xfrm>
        </p:spPr>
        <p:txBody>
          <a:bodyPr/>
          <a:lstStyle/>
          <a:p>
            <a:r>
              <a:rPr lang="en-US" sz="3200" dirty="0"/>
              <a:t>Platform.</a:t>
            </a:r>
          </a:p>
          <a:p>
            <a:r>
              <a:rPr lang="en-US" sz="3200" b="1" dirty="0">
                <a:solidFill>
                  <a:schemeClr val="accent2"/>
                </a:solidFill>
                <a:latin typeface="IBM Plex Sans SmBld" panose="020B0503050203000203" pitchFamily="34" charset="0"/>
              </a:rPr>
              <a:t>Data.</a:t>
            </a:r>
          </a:p>
          <a:p>
            <a:r>
              <a:rPr lang="en-US" sz="3200" dirty="0"/>
              <a:t>Governance. </a:t>
            </a:r>
          </a:p>
        </p:txBody>
      </p:sp>
      <p:sp>
        <p:nvSpPr>
          <p:cNvPr id="16" name="Title 1">
            <a:extLst>
              <a:ext uri="{FF2B5EF4-FFF2-40B4-BE49-F238E27FC236}">
                <a16:creationId xmlns:a16="http://schemas.microsoft.com/office/drawing/2014/main" id="{1924F7B2-4DE2-D143-BEFB-71BD13F9E4EC}"/>
              </a:ext>
            </a:extLst>
          </p:cNvPr>
          <p:cNvSpPr txBox="1">
            <a:spLocks/>
          </p:cNvSpPr>
          <p:nvPr/>
        </p:nvSpPr>
        <p:spPr>
          <a:xfrm>
            <a:off x="996695" y="4294531"/>
            <a:ext cx="6008914" cy="24656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lnSpc>
                <a:spcPct val="110000"/>
              </a:lnSpc>
            </a:pPr>
            <a:endParaRPr lang="en-US" sz="2000" kern="0" dirty="0">
              <a:solidFill>
                <a:schemeClr val="tx1"/>
              </a:solidFill>
              <a:latin typeface="IBM Plex Sans Medm" panose="020B0503050203000203" pitchFamily="34" charset="0"/>
            </a:endParaRPr>
          </a:p>
        </p:txBody>
      </p:sp>
      <p:sp>
        <p:nvSpPr>
          <p:cNvPr id="3" name="Title 1">
            <a:extLst>
              <a:ext uri="{FF2B5EF4-FFF2-40B4-BE49-F238E27FC236}">
                <a16:creationId xmlns:a16="http://schemas.microsoft.com/office/drawing/2014/main" id="{16C73689-59D1-AE70-4801-DCA756624FDD}"/>
              </a:ext>
            </a:extLst>
          </p:cNvPr>
          <p:cNvSpPr txBox="1">
            <a:spLocks/>
          </p:cNvSpPr>
          <p:nvPr/>
        </p:nvSpPr>
        <p:spPr>
          <a:xfrm>
            <a:off x="457200" y="457200"/>
            <a:ext cx="10744200" cy="2667000"/>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5400" b="0" i="0">
                <a:solidFill>
                  <a:schemeClr val="accent3"/>
                </a:solidFill>
                <a:latin typeface="IBM Plex Sans ExtLt" panose="020B03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r>
              <a:rPr lang="en-US" sz="8000" kern="0" dirty="0">
                <a:solidFill>
                  <a:schemeClr val="tx1"/>
                </a:solidFill>
              </a:rPr>
              <a:t>Three things</a:t>
            </a:r>
            <a:br>
              <a:rPr lang="en-US" sz="4400" kern="0" dirty="0">
                <a:solidFill>
                  <a:schemeClr val="tx1"/>
                </a:solidFill>
              </a:rPr>
            </a:br>
            <a:endParaRPr lang="en-US" sz="1600" kern="0" dirty="0">
              <a:solidFill>
                <a:schemeClr val="tx1"/>
              </a:solidFill>
              <a:latin typeface="IBM Plex Sans Medm" panose="020B0503050203000203" pitchFamily="34" charset="0"/>
            </a:endParaRPr>
          </a:p>
        </p:txBody>
      </p:sp>
    </p:spTree>
    <p:extLst>
      <p:ext uri="{BB962C8B-B14F-4D97-AF65-F5344CB8AC3E}">
        <p14:creationId xmlns:p14="http://schemas.microsoft.com/office/powerpoint/2010/main" val="262712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80A04A86-783B-84C1-6CB2-6A6823F69656}"/>
              </a:ext>
            </a:extLst>
          </p:cNvPr>
          <p:cNvSpPr>
            <a:spLocks noGrp="1"/>
          </p:cNvSpPr>
          <p:nvPr>
            <p:ph type="body" sz="quarter" idx="14"/>
          </p:nvPr>
        </p:nvSpPr>
        <p:spPr>
          <a:xfrm>
            <a:off x="7387208" y="2057400"/>
            <a:ext cx="3429000" cy="5083200"/>
          </a:xfrm>
          <a:solidFill>
            <a:schemeClr val="bg1"/>
          </a:solidFill>
        </p:spPr>
        <p:txBody>
          <a:bodyPr lIns="108000" tIns="0" rIns="223200"/>
          <a:lstStyle/>
          <a:p>
            <a:r>
              <a:rPr lang="en-US" dirty="0">
                <a:ea typeface="IBM Plex Sans" charset="0"/>
                <a:cs typeface="IBM Plex Sans" charset="0"/>
              </a:rPr>
              <a:t>And in fact…</a:t>
            </a:r>
            <a:br>
              <a:rPr lang="en-US" dirty="0">
                <a:ea typeface="IBM Plex Sans" charset="0"/>
                <a:cs typeface="IBM Plex Sans" charset="0"/>
              </a:rPr>
            </a:br>
            <a:br>
              <a:rPr lang="en-US" dirty="0">
                <a:ea typeface="IBM Plex Sans" charset="0"/>
                <a:cs typeface="IBM Plex Sans" charset="0"/>
              </a:rPr>
            </a:br>
            <a:br>
              <a:rPr lang="en-US" dirty="0">
                <a:ea typeface="IBM Plex Sans" charset="0"/>
                <a:cs typeface="IBM Plex Sans" charset="0"/>
              </a:rPr>
            </a:br>
            <a:br>
              <a:rPr lang="en-US" dirty="0">
                <a:ea typeface="IBM Plex Sans" charset="0"/>
                <a:cs typeface="IBM Plex Sans" charset="0"/>
              </a:rPr>
            </a:br>
            <a:br>
              <a:rPr lang="en-US" dirty="0">
                <a:ea typeface="IBM Plex Sans" charset="0"/>
                <a:cs typeface="IBM Plex Sans" charset="0"/>
              </a:rPr>
            </a:br>
            <a:br>
              <a:rPr lang="en-US" dirty="0">
                <a:ea typeface="IBM Plex Sans" charset="0"/>
                <a:cs typeface="IBM Plex Sans" charset="0"/>
              </a:rPr>
            </a:br>
            <a:br>
              <a:rPr lang="en-US" dirty="0">
                <a:ea typeface="IBM Plex Sans" charset="0"/>
                <a:cs typeface="IBM Plex Sans" charset="0"/>
              </a:rPr>
            </a:br>
            <a:r>
              <a:rPr lang="en-US" dirty="0"/>
              <a:t>of executives say access to additional data is actively supporting business model innovation.</a:t>
            </a:r>
          </a:p>
        </p:txBody>
      </p:sp>
      <p:sp>
        <p:nvSpPr>
          <p:cNvPr id="30" name="Title 2">
            <a:extLst>
              <a:ext uri="{FF2B5EF4-FFF2-40B4-BE49-F238E27FC236}">
                <a16:creationId xmlns:a16="http://schemas.microsoft.com/office/drawing/2014/main" id="{60C1A6A2-94B4-514E-F6C8-18BA8966CD98}"/>
              </a:ext>
            </a:extLst>
          </p:cNvPr>
          <p:cNvSpPr txBox="1">
            <a:spLocks/>
          </p:cNvSpPr>
          <p:nvPr/>
        </p:nvSpPr>
        <p:spPr>
          <a:xfrm>
            <a:off x="7315200" y="1930544"/>
            <a:ext cx="3422710" cy="1920240"/>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lvl="0">
              <a:lnSpc>
                <a:spcPts val="7200"/>
              </a:lnSpc>
              <a:defRPr/>
            </a:pPr>
            <a:br>
              <a:rPr kumimoji="0" lang="en-US" sz="4700" b="0" u="none" strike="noStrike" kern="1200" cap="none" spc="0" normalizeH="0" baseline="0" noProof="0" dirty="0">
                <a:ln>
                  <a:noFill/>
                </a:ln>
                <a:solidFill>
                  <a:schemeClr val="accent2"/>
                </a:solidFill>
                <a:effectLst/>
                <a:uLnTx/>
                <a:uFillTx/>
                <a:latin typeface="IBM Plex Sans ExtLt" panose="020B0303050203000203"/>
              </a:rPr>
            </a:br>
            <a:r>
              <a:rPr kumimoji="0" lang="en-US" sz="4700" b="0" u="none" strike="noStrike" kern="1200" cap="none" spc="0" normalizeH="0" baseline="0" noProof="0" dirty="0">
                <a:ln>
                  <a:noFill/>
                </a:ln>
                <a:solidFill>
                  <a:schemeClr val="accent2"/>
                </a:solidFill>
                <a:effectLst/>
                <a:uLnTx/>
                <a:uFillTx/>
                <a:latin typeface="IBM Plex Sans ExtLt" panose="020B0303050203000203"/>
              </a:rPr>
              <a:t> </a:t>
            </a:r>
            <a:r>
              <a:rPr lang="en-US" sz="6000" b="0" dirty="0">
                <a:solidFill>
                  <a:schemeClr val="accent2"/>
                </a:solidFill>
                <a:latin typeface="IBM Plex Sans ExtLt" panose="020B0303050203000203"/>
              </a:rPr>
              <a:t>83%</a:t>
            </a:r>
            <a:endParaRPr kumimoji="0" lang="en-US" sz="4700" b="0" u="none" strike="noStrike" kern="1200" cap="none" spc="0" normalizeH="0" baseline="0" noProof="0" dirty="0">
              <a:ln>
                <a:noFill/>
              </a:ln>
              <a:solidFill>
                <a:srgbClr val="42BE65"/>
              </a:solidFill>
              <a:effectLst/>
              <a:uLnTx/>
              <a:uFillTx/>
              <a:latin typeface="IBM Plex Sans ExtLt" panose="020B0303050203000203"/>
              <a:ea typeface="IBM Plex Sans" charset="0"/>
              <a:cs typeface="IBM Plex Sans" charset="0"/>
            </a:endParaRPr>
          </a:p>
        </p:txBody>
      </p:sp>
      <p:sp>
        <p:nvSpPr>
          <p:cNvPr id="40" name="Title 39">
            <a:extLst>
              <a:ext uri="{FF2B5EF4-FFF2-40B4-BE49-F238E27FC236}">
                <a16:creationId xmlns:a16="http://schemas.microsoft.com/office/drawing/2014/main" id="{058DFE0F-2F96-AFB0-E1DB-F233BEBE625C}"/>
              </a:ext>
            </a:extLst>
          </p:cNvPr>
          <p:cNvSpPr>
            <a:spLocks noGrp="1"/>
          </p:cNvSpPr>
          <p:nvPr>
            <p:ph type="title"/>
          </p:nvPr>
        </p:nvSpPr>
        <p:spPr>
          <a:xfrm>
            <a:off x="457200" y="457200"/>
            <a:ext cx="6857998" cy="1287475"/>
          </a:xfrm>
        </p:spPr>
        <p:txBody>
          <a:bodyPr/>
          <a:lstStyle/>
          <a:p>
            <a:r>
              <a:rPr lang="en-US" dirty="0">
                <a:solidFill>
                  <a:schemeClr val="accent2"/>
                </a:solidFill>
              </a:rPr>
              <a:t>What CEOs need to </a:t>
            </a:r>
            <a:r>
              <a:rPr lang="en-US" b="1" dirty="0">
                <a:solidFill>
                  <a:schemeClr val="accent2"/>
                </a:solidFill>
                <a:latin typeface="IBM Plex Sans SmBld" panose="020B0503050203000203" pitchFamily="34" charset="0"/>
              </a:rPr>
              <a:t>know</a:t>
            </a:r>
            <a:br>
              <a:rPr lang="en-US" b="1" dirty="0">
                <a:solidFill>
                  <a:schemeClr val="accent2"/>
                </a:solidFill>
                <a:latin typeface="IBM Plex Sans SmBld" panose="020B0503050203000203" pitchFamily="34" charset="0"/>
              </a:rPr>
            </a:br>
            <a:r>
              <a:rPr lang="en-US" sz="2800" dirty="0"/>
              <a:t>Data dependency is both a </a:t>
            </a:r>
            <a:br>
              <a:rPr lang="en-US" sz="2800" dirty="0"/>
            </a:br>
            <a:r>
              <a:rPr lang="en-US" sz="2800" dirty="0"/>
              <a:t>challenge and an advantage.</a:t>
            </a:r>
            <a:endParaRPr lang="en-US" dirty="0"/>
          </a:p>
        </p:txBody>
      </p:sp>
      <p:sp>
        <p:nvSpPr>
          <p:cNvPr id="41" name="Text Placeholder 40">
            <a:extLst>
              <a:ext uri="{FF2B5EF4-FFF2-40B4-BE49-F238E27FC236}">
                <a16:creationId xmlns:a16="http://schemas.microsoft.com/office/drawing/2014/main" id="{B5A0D2FA-616E-AB89-7728-37B47ADCB63F}"/>
              </a:ext>
            </a:extLst>
          </p:cNvPr>
          <p:cNvSpPr>
            <a:spLocks noGrp="1"/>
          </p:cNvSpPr>
          <p:nvPr>
            <p:ph type="body" sz="quarter" idx="12"/>
          </p:nvPr>
        </p:nvSpPr>
        <p:spPr>
          <a:xfrm>
            <a:off x="457200" y="2057400"/>
            <a:ext cx="3200400" cy="5083200"/>
          </a:xfrm>
          <a:solidFill>
            <a:schemeClr val="bg1"/>
          </a:solidFill>
        </p:spPr>
        <p:txBody>
          <a:bodyPr lIns="108000" tIns="0"/>
          <a:lstStyle/>
          <a:p>
            <a:r>
              <a:rPr lang="en-US" dirty="0"/>
              <a:t>Average AI ROI in 2023 got boosted to…</a:t>
            </a:r>
            <a:br>
              <a:rPr lang="en-US" dirty="0"/>
            </a:br>
            <a:br>
              <a:rPr lang="en-US" dirty="0"/>
            </a:br>
            <a:br>
              <a:rPr lang="en-US" dirty="0"/>
            </a:br>
            <a:br>
              <a:rPr lang="en-US" dirty="0"/>
            </a:br>
            <a:br>
              <a:rPr lang="en-US" dirty="0"/>
            </a:br>
            <a:br>
              <a:rPr lang="en-US" dirty="0"/>
            </a:br>
            <a:r>
              <a:rPr lang="en-US" dirty="0"/>
              <a:t>compared to </a:t>
            </a:r>
            <a:r>
              <a:rPr lang="en-US" dirty="0">
                <a:solidFill>
                  <a:schemeClr val="accent2"/>
                </a:solidFill>
              </a:rPr>
              <a:t>13% in 2022</a:t>
            </a:r>
            <a:r>
              <a:rPr lang="en-US" dirty="0"/>
              <a:t>—based on early generative AI wins (led by successful pilots)</a:t>
            </a:r>
          </a:p>
        </p:txBody>
      </p:sp>
      <p:sp>
        <p:nvSpPr>
          <p:cNvPr id="42" name="Text Placeholder 41">
            <a:extLst>
              <a:ext uri="{FF2B5EF4-FFF2-40B4-BE49-F238E27FC236}">
                <a16:creationId xmlns:a16="http://schemas.microsoft.com/office/drawing/2014/main" id="{24408CF7-6770-05F6-C86C-59E560566364}"/>
              </a:ext>
            </a:extLst>
          </p:cNvPr>
          <p:cNvSpPr>
            <a:spLocks noGrp="1"/>
          </p:cNvSpPr>
          <p:nvPr>
            <p:ph type="body" sz="quarter" idx="13"/>
          </p:nvPr>
        </p:nvSpPr>
        <p:spPr>
          <a:xfrm>
            <a:off x="3807904" y="2057400"/>
            <a:ext cx="3429000" cy="5083200"/>
          </a:xfrm>
          <a:solidFill>
            <a:schemeClr val="bg1"/>
          </a:solidFill>
        </p:spPr>
        <p:txBody>
          <a:bodyPr lIns="108000" tIns="0"/>
          <a:lstStyle/>
          <a:p>
            <a:r>
              <a:rPr lang="en-US" dirty="0">
                <a:ea typeface="IBM Plex Sans" charset="0"/>
                <a:cs typeface="IBM Plex Sans" charset="0"/>
              </a:rPr>
              <a:t>But..</a:t>
            </a:r>
            <a:br>
              <a:rPr lang="en-US" dirty="0">
                <a:ea typeface="IBM Plex Sans" charset="0"/>
                <a:cs typeface="IBM Plex Sans" charset="0"/>
              </a:rPr>
            </a:br>
            <a:br>
              <a:rPr lang="en-US" dirty="0">
                <a:ea typeface="IBM Plex Sans" charset="0"/>
                <a:cs typeface="IBM Plex Sans" charset="0"/>
              </a:rPr>
            </a:br>
            <a:br>
              <a:rPr lang="en-US" dirty="0">
                <a:ea typeface="IBM Plex Sans" charset="0"/>
                <a:cs typeface="IBM Plex Sans" charset="0"/>
              </a:rPr>
            </a:br>
            <a:br>
              <a:rPr lang="en-US" dirty="0">
                <a:ea typeface="IBM Plex Sans" charset="0"/>
                <a:cs typeface="IBM Plex Sans" charset="0"/>
              </a:rPr>
            </a:br>
            <a:br>
              <a:rPr lang="en-US" dirty="0">
                <a:ea typeface="IBM Plex Sans" charset="0"/>
                <a:cs typeface="IBM Plex Sans" charset="0"/>
              </a:rPr>
            </a:br>
            <a:br>
              <a:rPr lang="en-US" dirty="0">
                <a:ea typeface="IBM Plex Sans" charset="0"/>
                <a:cs typeface="IBM Plex Sans" charset="0"/>
              </a:rPr>
            </a:br>
            <a:br>
              <a:rPr lang="en-US" dirty="0">
                <a:ea typeface="IBM Plex Sans" charset="0"/>
                <a:cs typeface="IBM Plex Sans" charset="0"/>
              </a:rPr>
            </a:br>
            <a:r>
              <a:rPr lang="en-US" dirty="0"/>
              <a:t>of CEOs say that a lack of proprietary data will be a barrier to successful generative AI initiatives.</a:t>
            </a:r>
          </a:p>
        </p:txBody>
      </p:sp>
      <p:sp>
        <p:nvSpPr>
          <p:cNvPr id="44" name="Text Placeholder 43">
            <a:extLst>
              <a:ext uri="{FF2B5EF4-FFF2-40B4-BE49-F238E27FC236}">
                <a16:creationId xmlns:a16="http://schemas.microsoft.com/office/drawing/2014/main" id="{1C81DCCF-DBAD-E558-D29F-E329AB4A4DF8}"/>
              </a:ext>
            </a:extLst>
          </p:cNvPr>
          <p:cNvSpPr>
            <a:spLocks noGrp="1"/>
          </p:cNvSpPr>
          <p:nvPr>
            <p:ph type="body" sz="quarter" idx="15"/>
          </p:nvPr>
        </p:nvSpPr>
        <p:spPr>
          <a:xfrm>
            <a:off x="11013192" y="2057400"/>
            <a:ext cx="3430800" cy="5083200"/>
          </a:xfrm>
        </p:spPr>
        <p:txBody>
          <a:bodyPr lIns="0" tIns="0" rIns="144000"/>
          <a:lstStyle/>
          <a:p>
            <a:r>
              <a:rPr lang="en-US" dirty="0">
                <a:solidFill>
                  <a:schemeClr val="accent2"/>
                </a:solidFill>
                <a:ea typeface="IBM Plex Sans" charset="0"/>
                <a:cs typeface="IBM Plex Sans" charset="0"/>
              </a:rPr>
              <a:t>The highest-performing, most interoperable data operations employ silo-busting practices and technologies, such as</a:t>
            </a:r>
            <a:br>
              <a:rPr lang="en-US" dirty="0">
                <a:ea typeface="IBM Plex Sans" charset="0"/>
                <a:cs typeface="IBM Plex Sans" charset="0"/>
              </a:rPr>
            </a:br>
            <a:endParaRPr lang="en-US" dirty="0"/>
          </a:p>
          <a:p>
            <a:endParaRPr lang="en-US" dirty="0"/>
          </a:p>
          <a:p>
            <a:endParaRPr lang="en-US" dirty="0"/>
          </a:p>
          <a:p>
            <a:endParaRPr lang="en-US" dirty="0"/>
          </a:p>
        </p:txBody>
      </p:sp>
      <p:sp>
        <p:nvSpPr>
          <p:cNvPr id="3" name="Text Placeholder 7">
            <a:extLst>
              <a:ext uri="{FF2B5EF4-FFF2-40B4-BE49-F238E27FC236}">
                <a16:creationId xmlns:a16="http://schemas.microsoft.com/office/drawing/2014/main" id="{7C6252DE-12E1-8204-A4EE-51679C879D8B}"/>
              </a:ext>
            </a:extLst>
          </p:cNvPr>
          <p:cNvSpPr txBox="1">
            <a:spLocks/>
          </p:cNvSpPr>
          <p:nvPr/>
        </p:nvSpPr>
        <p:spPr>
          <a:xfrm>
            <a:off x="457199" y="182880"/>
            <a:ext cx="3200393" cy="274319"/>
          </a:xfrm>
          <a:prstGeom prst="rect">
            <a:avLst/>
          </a:prstGeom>
          <a:noFill/>
          <a:ln>
            <a:noFill/>
          </a:ln>
        </p:spPr>
        <p:txBody>
          <a:bodyPr vert="horz" lIns="0" tIns="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sz="1000" kern="0" dirty="0"/>
              <a:t>Data</a:t>
            </a:r>
          </a:p>
        </p:txBody>
      </p:sp>
      <p:graphicFrame>
        <p:nvGraphicFramePr>
          <p:cNvPr id="12" name="Chart 11">
            <a:extLst>
              <a:ext uri="{FF2B5EF4-FFF2-40B4-BE49-F238E27FC236}">
                <a16:creationId xmlns:a16="http://schemas.microsoft.com/office/drawing/2014/main" id="{7F37D9C8-14FE-46ED-F20A-BD1D190B0D26}"/>
              </a:ext>
            </a:extLst>
          </p:cNvPr>
          <p:cNvGraphicFramePr/>
          <p:nvPr>
            <p:extLst>
              <p:ext uri="{D42A27DB-BD31-4B8C-83A1-F6EECF244321}">
                <p14:modId xmlns:p14="http://schemas.microsoft.com/office/powerpoint/2010/main" val="1467672468"/>
              </p:ext>
            </p:extLst>
          </p:nvPr>
        </p:nvGraphicFramePr>
        <p:xfrm>
          <a:off x="10956416" y="3466728"/>
          <a:ext cx="2999861" cy="1989498"/>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91AABB99-3F4C-E1DD-6964-91623B28BEE2}"/>
              </a:ext>
            </a:extLst>
          </p:cNvPr>
          <p:cNvSpPr/>
          <p:nvPr/>
        </p:nvSpPr>
        <p:spPr bwMode="auto">
          <a:xfrm>
            <a:off x="12940590" y="3633614"/>
            <a:ext cx="918376" cy="24881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algn="r" defTabSz="914400" fontAlgn="base">
              <a:lnSpc>
                <a:spcPct val="90000"/>
              </a:lnSpc>
              <a:spcBef>
                <a:spcPct val="0"/>
              </a:spcBef>
              <a:spcAft>
                <a:spcPct val="0"/>
              </a:spcAft>
            </a:pPr>
            <a:r>
              <a:rPr lang="en-US" sz="1400" dirty="0">
                <a:latin typeface="IBM Plex Sans Light" panose="020B0403050203000203" pitchFamily="34" charset="0"/>
                <a:ea typeface="IBM Plex Sans" charset="0"/>
                <a:cs typeface="IBM Plex Sans" charset="0"/>
              </a:rPr>
              <a:t>78%</a:t>
            </a:r>
          </a:p>
        </p:txBody>
      </p:sp>
      <p:sp>
        <p:nvSpPr>
          <p:cNvPr id="16" name="Rectangle 15">
            <a:extLst>
              <a:ext uri="{FF2B5EF4-FFF2-40B4-BE49-F238E27FC236}">
                <a16:creationId xmlns:a16="http://schemas.microsoft.com/office/drawing/2014/main" id="{A8248864-4F92-BCA4-CF2F-00B38FFDA659}"/>
              </a:ext>
            </a:extLst>
          </p:cNvPr>
          <p:cNvSpPr/>
          <p:nvPr/>
        </p:nvSpPr>
        <p:spPr bwMode="auto">
          <a:xfrm>
            <a:off x="11102033" y="3817005"/>
            <a:ext cx="3098101" cy="25523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defTabSz="914400" fontAlgn="base">
              <a:lnSpc>
                <a:spcPct val="90000"/>
              </a:lnSpc>
              <a:spcBef>
                <a:spcPct val="0"/>
              </a:spcBef>
              <a:spcAft>
                <a:spcPct val="0"/>
              </a:spcAft>
            </a:pPr>
            <a:r>
              <a:rPr lang="en-US" sz="1400" dirty="0">
                <a:latin typeface="IBM Plex Sans Light" panose="020B0403050203000203" pitchFamily="34" charset="0"/>
                <a:ea typeface="IBM Plex Sans" charset="0"/>
                <a:cs typeface="IBM Plex Sans" charset="0"/>
              </a:rPr>
              <a:t>Hybrid cloud</a:t>
            </a:r>
          </a:p>
        </p:txBody>
      </p:sp>
      <p:sp>
        <p:nvSpPr>
          <p:cNvPr id="18" name="Rectangle 17">
            <a:extLst>
              <a:ext uri="{FF2B5EF4-FFF2-40B4-BE49-F238E27FC236}">
                <a16:creationId xmlns:a16="http://schemas.microsoft.com/office/drawing/2014/main" id="{66B82361-17C3-BFAE-075F-92B3D6D62710}"/>
              </a:ext>
            </a:extLst>
          </p:cNvPr>
          <p:cNvSpPr/>
          <p:nvPr/>
        </p:nvSpPr>
        <p:spPr bwMode="auto">
          <a:xfrm>
            <a:off x="11068382" y="4258816"/>
            <a:ext cx="3098101" cy="25523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defTabSz="914400" fontAlgn="base">
              <a:lnSpc>
                <a:spcPct val="90000"/>
              </a:lnSpc>
              <a:spcBef>
                <a:spcPct val="0"/>
              </a:spcBef>
              <a:spcAft>
                <a:spcPct val="0"/>
              </a:spcAft>
            </a:pPr>
            <a:r>
              <a:rPr lang="en-US" sz="1400" dirty="0">
                <a:latin typeface="IBM Plex Sans Light" panose="020B0403050203000203" pitchFamily="34" charset="0"/>
                <a:ea typeface="IBM Plex Sans" charset="0"/>
                <a:cs typeface="IBM Plex Sans" charset="0"/>
              </a:rPr>
              <a:t> Process &amp; task mining</a:t>
            </a:r>
          </a:p>
        </p:txBody>
      </p:sp>
      <p:sp>
        <p:nvSpPr>
          <p:cNvPr id="23" name="TextBox 22">
            <a:extLst>
              <a:ext uri="{FF2B5EF4-FFF2-40B4-BE49-F238E27FC236}">
                <a16:creationId xmlns:a16="http://schemas.microsoft.com/office/drawing/2014/main" id="{8E962663-3E24-D01E-9E71-263183605EB5}"/>
              </a:ext>
            </a:extLst>
          </p:cNvPr>
          <p:cNvSpPr txBox="1"/>
          <p:nvPr/>
        </p:nvSpPr>
        <p:spPr>
          <a:xfrm>
            <a:off x="128337" y="3561347"/>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24" name="Title 2">
            <a:extLst>
              <a:ext uri="{FF2B5EF4-FFF2-40B4-BE49-F238E27FC236}">
                <a16:creationId xmlns:a16="http://schemas.microsoft.com/office/drawing/2014/main" id="{6D04C8B1-1616-D4EA-BD9F-FC80C793D505}"/>
              </a:ext>
            </a:extLst>
          </p:cNvPr>
          <p:cNvSpPr txBox="1">
            <a:spLocks/>
          </p:cNvSpPr>
          <p:nvPr/>
        </p:nvSpPr>
        <p:spPr>
          <a:xfrm>
            <a:off x="559541" y="1965173"/>
            <a:ext cx="3182517" cy="1920240"/>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lvl="0">
              <a:lnSpc>
                <a:spcPts val="7200"/>
              </a:lnSpc>
              <a:defRPr/>
            </a:pPr>
            <a:br>
              <a:rPr kumimoji="0" lang="en-US" sz="4700" b="0" u="none" strike="noStrike" kern="1200" cap="none" spc="0" normalizeH="0" baseline="0" noProof="0" dirty="0">
                <a:ln>
                  <a:noFill/>
                </a:ln>
                <a:solidFill>
                  <a:schemeClr val="accent2"/>
                </a:solidFill>
                <a:effectLst/>
                <a:uLnTx/>
                <a:uFillTx/>
                <a:latin typeface="IBM Plex Sans ExtLt" panose="020B0303050203000203"/>
              </a:rPr>
            </a:br>
            <a:r>
              <a:rPr lang="en-US" sz="6000" b="0" spc="-180" dirty="0">
                <a:solidFill>
                  <a:schemeClr val="accent2"/>
                </a:solidFill>
                <a:latin typeface="IBM Plex Sans ExtLt" panose="020B0303050203000203"/>
              </a:rPr>
              <a:t>31</a:t>
            </a:r>
            <a:r>
              <a:rPr lang="en-US" sz="6000" b="0" spc="-180" dirty="0">
                <a:solidFill>
                  <a:schemeClr val="accent2"/>
                </a:solidFill>
                <a:latin typeface="IBM Plex Sans ExtLt" panose="020B0303050203000203"/>
                <a:ea typeface="IBM Plex Sans" charset="0"/>
                <a:cs typeface="IBM Plex Sans" charset="0"/>
              </a:rPr>
              <a:t>%</a:t>
            </a:r>
            <a:endParaRPr kumimoji="0" lang="en-US" sz="4700" b="0" u="none" strike="noStrike" kern="1200" cap="none" spc="-180" normalizeH="0" baseline="0" noProof="0" dirty="0">
              <a:ln>
                <a:noFill/>
              </a:ln>
              <a:solidFill>
                <a:srgbClr val="42BE65"/>
              </a:solidFill>
              <a:effectLst/>
              <a:uLnTx/>
              <a:uFillTx/>
              <a:latin typeface="IBM Plex Sans ExtLt" panose="020B0303050203000203"/>
              <a:ea typeface="IBM Plex Sans" charset="0"/>
              <a:cs typeface="IBM Plex Sans" charset="0"/>
            </a:endParaRPr>
          </a:p>
        </p:txBody>
      </p:sp>
      <p:sp>
        <p:nvSpPr>
          <p:cNvPr id="27" name="Title 2">
            <a:extLst>
              <a:ext uri="{FF2B5EF4-FFF2-40B4-BE49-F238E27FC236}">
                <a16:creationId xmlns:a16="http://schemas.microsoft.com/office/drawing/2014/main" id="{4BBA1F80-1DD0-3D02-98E5-E5A1336398AA}"/>
              </a:ext>
            </a:extLst>
          </p:cNvPr>
          <p:cNvSpPr txBox="1">
            <a:spLocks/>
          </p:cNvSpPr>
          <p:nvPr/>
        </p:nvSpPr>
        <p:spPr>
          <a:xfrm>
            <a:off x="3746346" y="1930544"/>
            <a:ext cx="3429000" cy="1920240"/>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lvl="0">
              <a:lnSpc>
                <a:spcPts val="7200"/>
              </a:lnSpc>
              <a:defRPr/>
            </a:pPr>
            <a:br>
              <a:rPr kumimoji="0" lang="en-US" sz="4700" b="0" u="none" strike="noStrike" kern="1200" cap="none" spc="0" normalizeH="0" baseline="0" noProof="0" dirty="0">
                <a:ln>
                  <a:noFill/>
                </a:ln>
                <a:solidFill>
                  <a:schemeClr val="accent2"/>
                </a:solidFill>
                <a:effectLst/>
                <a:uLnTx/>
                <a:uFillTx/>
                <a:latin typeface="IBM Plex Sans ExtLt" panose="020B0303050203000203"/>
              </a:rPr>
            </a:br>
            <a:r>
              <a:rPr kumimoji="0" lang="en-US" sz="4700" b="0" u="none" strike="noStrike" kern="1200" cap="none" spc="0" normalizeH="0" baseline="0" noProof="0" dirty="0">
                <a:ln>
                  <a:noFill/>
                </a:ln>
                <a:solidFill>
                  <a:schemeClr val="accent2"/>
                </a:solidFill>
                <a:effectLst/>
                <a:uLnTx/>
                <a:uFillTx/>
                <a:latin typeface="IBM Plex Sans ExtLt" panose="020B0303050203000203"/>
              </a:rPr>
              <a:t> </a:t>
            </a:r>
            <a:r>
              <a:rPr kumimoji="0" lang="en-US" sz="6000" b="0" u="none" strike="noStrike" kern="1200" cap="none" spc="0" normalizeH="0" baseline="0" noProof="0" dirty="0">
                <a:ln>
                  <a:noFill/>
                </a:ln>
                <a:solidFill>
                  <a:schemeClr val="accent2"/>
                </a:solidFill>
                <a:effectLst/>
                <a:uLnTx/>
                <a:uFillTx/>
                <a:latin typeface="IBM Plex Sans ExtLt" panose="020B0303050203000203"/>
              </a:rPr>
              <a:t>42</a:t>
            </a:r>
            <a:r>
              <a:rPr lang="en-US" sz="6000" b="0" dirty="0">
                <a:solidFill>
                  <a:schemeClr val="accent2"/>
                </a:solidFill>
                <a:latin typeface="IBM Plex Sans ExtLt" panose="020B0303050203000203"/>
                <a:ea typeface="IBM Plex Sans" charset="0"/>
                <a:cs typeface="IBM Plex Sans" charset="0"/>
              </a:rPr>
              <a:t>%</a:t>
            </a:r>
            <a:endParaRPr kumimoji="0" lang="en-US" sz="4700" b="0" u="none" strike="noStrike" kern="1200" cap="none" spc="0" normalizeH="0" baseline="0" noProof="0" dirty="0">
              <a:ln>
                <a:noFill/>
              </a:ln>
              <a:solidFill>
                <a:schemeClr val="accent2"/>
              </a:solidFill>
              <a:effectLst/>
              <a:uLnTx/>
              <a:uFillTx/>
              <a:latin typeface="IBM Plex Sans ExtLt" panose="020B0303050203000203"/>
              <a:ea typeface="IBM Plex Sans" charset="0"/>
              <a:cs typeface="IBM Plex Sans" charset="0"/>
            </a:endParaRPr>
          </a:p>
        </p:txBody>
      </p:sp>
      <p:sp>
        <p:nvSpPr>
          <p:cNvPr id="31" name="TextBox 30">
            <a:extLst>
              <a:ext uri="{FF2B5EF4-FFF2-40B4-BE49-F238E27FC236}">
                <a16:creationId xmlns:a16="http://schemas.microsoft.com/office/drawing/2014/main" id="{22E2814D-2E2E-6EDF-78AE-F1387F974FA0}"/>
              </a:ext>
            </a:extLst>
          </p:cNvPr>
          <p:cNvSpPr txBox="1"/>
          <p:nvPr/>
        </p:nvSpPr>
        <p:spPr>
          <a:xfrm>
            <a:off x="8181474" y="8630653"/>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32" name="Rectangle 31">
            <a:extLst>
              <a:ext uri="{FF2B5EF4-FFF2-40B4-BE49-F238E27FC236}">
                <a16:creationId xmlns:a16="http://schemas.microsoft.com/office/drawing/2014/main" id="{6FA67E12-F29F-4750-FFBD-66C7D6FC29A3}"/>
              </a:ext>
            </a:extLst>
          </p:cNvPr>
          <p:cNvSpPr/>
          <p:nvPr/>
        </p:nvSpPr>
        <p:spPr bwMode="auto">
          <a:xfrm>
            <a:off x="12940590" y="4074908"/>
            <a:ext cx="918376" cy="24881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algn="r" defTabSz="914400" fontAlgn="base">
              <a:lnSpc>
                <a:spcPct val="90000"/>
              </a:lnSpc>
              <a:spcBef>
                <a:spcPct val="0"/>
              </a:spcBef>
              <a:spcAft>
                <a:spcPct val="0"/>
              </a:spcAft>
            </a:pPr>
            <a:r>
              <a:rPr lang="en-US" sz="1400" dirty="0">
                <a:latin typeface="IBM Plex Sans Light" panose="020B0403050203000203" pitchFamily="34" charset="0"/>
                <a:ea typeface="IBM Plex Sans" charset="0"/>
                <a:cs typeface="IBM Plex Sans" charset="0"/>
              </a:rPr>
              <a:t>70%</a:t>
            </a:r>
          </a:p>
        </p:txBody>
      </p:sp>
      <p:sp>
        <p:nvSpPr>
          <p:cNvPr id="33" name="Rectangle 32">
            <a:extLst>
              <a:ext uri="{FF2B5EF4-FFF2-40B4-BE49-F238E27FC236}">
                <a16:creationId xmlns:a16="http://schemas.microsoft.com/office/drawing/2014/main" id="{A159B883-D6FF-D1B7-CB07-75E10ADFE894}"/>
              </a:ext>
            </a:extLst>
          </p:cNvPr>
          <p:cNvSpPr/>
          <p:nvPr/>
        </p:nvSpPr>
        <p:spPr bwMode="auto">
          <a:xfrm>
            <a:off x="12952508" y="4533330"/>
            <a:ext cx="918376" cy="24881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algn="r" defTabSz="914400" fontAlgn="base">
              <a:lnSpc>
                <a:spcPct val="90000"/>
              </a:lnSpc>
              <a:spcBef>
                <a:spcPct val="0"/>
              </a:spcBef>
              <a:spcAft>
                <a:spcPct val="0"/>
              </a:spcAft>
            </a:pPr>
            <a:r>
              <a:rPr lang="en-US" sz="1400" dirty="0">
                <a:latin typeface="IBM Plex Sans Light" panose="020B0403050203000203" pitchFamily="34" charset="0"/>
                <a:ea typeface="IBM Plex Sans" charset="0"/>
                <a:cs typeface="IBM Plex Sans" charset="0"/>
              </a:rPr>
              <a:t>68%</a:t>
            </a:r>
          </a:p>
        </p:txBody>
      </p:sp>
      <p:sp>
        <p:nvSpPr>
          <p:cNvPr id="34" name="Rectangle 33">
            <a:extLst>
              <a:ext uri="{FF2B5EF4-FFF2-40B4-BE49-F238E27FC236}">
                <a16:creationId xmlns:a16="http://schemas.microsoft.com/office/drawing/2014/main" id="{D6CA2A10-1550-AAE2-6EC1-212A109AE1F4}"/>
              </a:ext>
            </a:extLst>
          </p:cNvPr>
          <p:cNvSpPr/>
          <p:nvPr/>
        </p:nvSpPr>
        <p:spPr bwMode="auto">
          <a:xfrm>
            <a:off x="11041714" y="4736712"/>
            <a:ext cx="3098101" cy="25523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defTabSz="914400" fontAlgn="base">
              <a:lnSpc>
                <a:spcPct val="90000"/>
              </a:lnSpc>
              <a:spcBef>
                <a:spcPct val="0"/>
              </a:spcBef>
              <a:spcAft>
                <a:spcPct val="0"/>
              </a:spcAft>
            </a:pPr>
            <a:r>
              <a:rPr lang="en-US" sz="1400" dirty="0">
                <a:latin typeface="IBM Plex Sans Light" panose="020B0403050203000203" pitchFamily="34" charset="0"/>
                <a:ea typeface="IBM Plex Sans" charset="0"/>
                <a:cs typeface="IBM Plex Sans" charset="0"/>
              </a:rPr>
              <a:t> Data fabric architecture</a:t>
            </a:r>
          </a:p>
        </p:txBody>
      </p:sp>
    </p:spTree>
    <p:extLst>
      <p:ext uri="{BB962C8B-B14F-4D97-AF65-F5344CB8AC3E}">
        <p14:creationId xmlns:p14="http://schemas.microsoft.com/office/powerpoint/2010/main" val="254975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sz="3200" dirty="0">
                <a:solidFill>
                  <a:schemeClr val="accent2"/>
                </a:solidFill>
              </a:rPr>
              <a:t>What CEOs need to </a:t>
            </a:r>
            <a:r>
              <a:rPr lang="en-US" sz="3200" b="1" dirty="0">
                <a:solidFill>
                  <a:schemeClr val="accent2"/>
                </a:solidFill>
                <a:latin typeface="IBM Plex Sans SmBld" panose="020B0503050203000203" pitchFamily="34" charset="0"/>
              </a:rPr>
              <a:t>do</a:t>
            </a:r>
            <a:endParaRPr lang="en-US" sz="3200" dirty="0">
              <a:solidFill>
                <a:schemeClr val="accent2"/>
              </a:solidFill>
            </a:endParaRPr>
          </a:p>
        </p:txBody>
      </p:sp>
      <p:sp>
        <p:nvSpPr>
          <p:cNvPr id="4" name="Text Placeholder 3">
            <a:extLst>
              <a:ext uri="{FF2B5EF4-FFF2-40B4-BE49-F238E27FC236}">
                <a16:creationId xmlns:a16="http://schemas.microsoft.com/office/drawing/2014/main" id="{9E9C6F61-5129-2B26-1F10-12B51EC26CD0}"/>
              </a:ext>
            </a:extLst>
          </p:cNvPr>
          <p:cNvSpPr>
            <a:spLocks noGrp="1"/>
          </p:cNvSpPr>
          <p:nvPr>
            <p:ph type="body" sz="quarter" idx="13"/>
          </p:nvPr>
        </p:nvSpPr>
        <p:spPr/>
        <p:txBody>
          <a:bodyPr/>
          <a:lstStyle/>
          <a:p>
            <a:pPr lvl="0">
              <a:tabLst>
                <a:tab pos="457200" algn="l"/>
              </a:tabLst>
            </a:pPr>
            <a:r>
              <a:rPr lang="en-US" sz="1800" b="1" dirty="0">
                <a:solidFill>
                  <a:schemeClr val="accent2"/>
                </a:solidFill>
                <a:effectLst/>
                <a:latin typeface="IBM Plex Sans" panose="020B0503050203000203" pitchFamily="34" charset="0"/>
                <a:ea typeface="Times New Roman" panose="02020603050405020304" pitchFamily="18" charset="0"/>
                <a:cs typeface="Calibri" panose="020F0502020204030204" pitchFamily="34" charset="0"/>
              </a:rPr>
              <a:t>Define requisite data sets. </a:t>
            </a:r>
            <a:r>
              <a:rPr lang="en-US" sz="1800" dirty="0">
                <a:solidFill>
                  <a:srgbClr val="212121"/>
                </a:solidFill>
                <a:effectLst/>
                <a:latin typeface="IBM Plex Sans" panose="020B0503050203000203" pitchFamily="34" charset="0"/>
                <a:ea typeface="Times New Roman" panose="02020603050405020304" pitchFamily="18" charset="0"/>
                <a:cs typeface="Calibri" panose="020F0502020204030204" pitchFamily="34" charset="0"/>
              </a:rPr>
              <a:t>Work backward from the customer experience: what will a generative AI platform need to offer to attract customers and ecosystem participants? What data will those generative AI value propositions depend on?</a:t>
            </a:r>
            <a:r>
              <a:rPr lang="en-US" sz="1800" b="1" dirty="0">
                <a:solidFill>
                  <a:srgbClr val="212121"/>
                </a:solidFill>
                <a:effectLst/>
                <a:latin typeface="IBM Plex Sans" panose="020B0503050203000203"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p:txBody>
          <a:bodyPr/>
          <a:lstStyle/>
          <a:p>
            <a:pPr lvl="0">
              <a:tabLst>
                <a:tab pos="457200" algn="l"/>
              </a:tabLst>
            </a:pPr>
            <a:r>
              <a:rPr lang="en-US" sz="1800" b="1" dirty="0">
                <a:solidFill>
                  <a:schemeClr val="accent2"/>
                </a:solidFill>
                <a:effectLst/>
                <a:latin typeface="IBM Plex Sans" panose="020B0503050203000203" pitchFamily="34" charset="0"/>
                <a:ea typeface="Times New Roman" panose="02020603050405020304" pitchFamily="18" charset="0"/>
                <a:cs typeface="Calibri" panose="020F0502020204030204" pitchFamily="34" charset="0"/>
              </a:rPr>
              <a:t>Explore all data sources. </a:t>
            </a:r>
            <a:r>
              <a:rPr lang="en-US" sz="1800" dirty="0">
                <a:solidFill>
                  <a:srgbClr val="212121"/>
                </a:solidFill>
                <a:effectLst/>
                <a:latin typeface="IBM Plex Sans" panose="020B0503050203000203" pitchFamily="34" charset="0"/>
                <a:ea typeface="Times New Roman" panose="02020603050405020304" pitchFamily="18" charset="0"/>
                <a:cs typeface="Calibri" panose="020F0502020204030204" pitchFamily="34" charset="0"/>
              </a:rPr>
              <a:t>Ruthlessly mine the unstructured data that you need. Develop this data mining capability as a lever of competitive advantage that can differentiate your platform value proposition from the competition.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tabLst>
                <a:tab pos="457200" algn="l"/>
              </a:tabLst>
            </a:pPr>
            <a:endParaRPr lang="en-US" dirty="0"/>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p:txBody>
          <a:bodyPr/>
          <a:lstStyle/>
          <a:p>
            <a:pPr lvl="0">
              <a:tabLst>
                <a:tab pos="457200" algn="l"/>
              </a:tabLst>
            </a:pPr>
            <a:r>
              <a:rPr lang="en-US" sz="1800" b="1" dirty="0">
                <a:solidFill>
                  <a:schemeClr val="accent2"/>
                </a:solidFill>
                <a:effectLst/>
                <a:latin typeface="IBM Plex Sans" panose="020B0503050203000203" pitchFamily="34" charset="0"/>
                <a:ea typeface="Times New Roman" panose="02020603050405020304" pitchFamily="18" charset="0"/>
                <a:cs typeface="Calibri" panose="020F0502020204030204" pitchFamily="34" charset="0"/>
              </a:rPr>
              <a:t>Ask the ecosystem for help. </a:t>
            </a:r>
            <a:r>
              <a:rPr lang="en-US" sz="1800" dirty="0">
                <a:solidFill>
                  <a:srgbClr val="212121"/>
                </a:solidFill>
                <a:effectLst/>
                <a:latin typeface="IBM Plex Sans" panose="020B0503050203000203" pitchFamily="34" charset="0"/>
                <a:ea typeface="Times New Roman" panose="02020603050405020304" pitchFamily="18" charset="0"/>
                <a:cs typeface="Calibri" panose="020F0502020204030204" pitchFamily="34" charset="0"/>
              </a:rPr>
              <a:t>Expand your data expedition to include your customers, potential ecosystem participants, and their customers. Amplify the platform’s network effects by tapping into their data streams.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t>.</a:t>
            </a:r>
            <a:endParaRPr lang="en-US" dirty="0"/>
          </a:p>
        </p:txBody>
      </p:sp>
      <p:sp>
        <p:nvSpPr>
          <p:cNvPr id="8" name="Text Placeholder 7">
            <a:extLst>
              <a:ext uri="{FF2B5EF4-FFF2-40B4-BE49-F238E27FC236}">
                <a16:creationId xmlns:a16="http://schemas.microsoft.com/office/drawing/2014/main" id="{A41BC7DC-6BA6-DFF9-C18A-E39685D5AE1A}"/>
              </a:ext>
            </a:extLst>
          </p:cNvPr>
          <p:cNvSpPr>
            <a:spLocks noGrp="1"/>
          </p:cNvSpPr>
          <p:nvPr>
            <p:ph type="body" sz="quarter" idx="18"/>
          </p:nvPr>
        </p:nvSpPr>
        <p:spPr/>
        <p:txBody>
          <a:bodyPr/>
          <a:lstStyle/>
          <a:p>
            <a:r>
              <a:rPr lang="en-US" dirty="0">
                <a:solidFill>
                  <a:schemeClr val="tx1"/>
                </a:solidFill>
                <a:latin typeface="IBM Plex Sans Light" panose="020B0403050203000203" pitchFamily="34" charset="0"/>
              </a:rPr>
              <a:t>Data</a:t>
            </a:r>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836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spcBef>
                <a:spcPts val="0"/>
              </a:spcBef>
            </a:pPr>
            <a:r>
              <a:rPr lang="en-US" sz="2800" kern="0" dirty="0">
                <a:ea typeface="Times New Roman" panose="02020603050405020304" pitchFamily="18" charset="0"/>
                <a:cs typeface="Calibri" panose="020F0502020204030204" pitchFamily="34" charset="0"/>
              </a:rPr>
              <a:t>Outfit a generative AI data expedition.</a:t>
            </a:r>
            <a:endParaRPr lang="en-IN" sz="280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46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CFD670-A5A6-E264-535C-61AA55CCBCED}"/>
              </a:ext>
            </a:extLst>
          </p:cNvPr>
          <p:cNvSpPr>
            <a:spLocks noGrp="1"/>
          </p:cNvSpPr>
          <p:nvPr>
            <p:ph idx="1"/>
          </p:nvPr>
        </p:nvSpPr>
        <p:spPr>
          <a:xfrm>
            <a:off x="7772400" y="4114800"/>
            <a:ext cx="5861305" cy="3546573"/>
          </a:xfrm>
        </p:spPr>
        <p:txBody>
          <a:bodyPr/>
          <a:lstStyle/>
          <a:p>
            <a:r>
              <a:rPr lang="en-US" sz="3200" dirty="0"/>
              <a:t>Platform.</a:t>
            </a:r>
          </a:p>
          <a:p>
            <a:r>
              <a:rPr lang="en-US" sz="3200" dirty="0"/>
              <a:t>Data.</a:t>
            </a:r>
          </a:p>
          <a:p>
            <a:r>
              <a:rPr lang="en-US" sz="3200" b="1" dirty="0">
                <a:solidFill>
                  <a:schemeClr val="accent2"/>
                </a:solidFill>
                <a:latin typeface="IBM Plex Sans SmBld" panose="020B0503050203000203" pitchFamily="34" charset="0"/>
              </a:rPr>
              <a:t>Governance. </a:t>
            </a:r>
          </a:p>
        </p:txBody>
      </p:sp>
      <p:sp>
        <p:nvSpPr>
          <p:cNvPr id="16" name="Title 1">
            <a:extLst>
              <a:ext uri="{FF2B5EF4-FFF2-40B4-BE49-F238E27FC236}">
                <a16:creationId xmlns:a16="http://schemas.microsoft.com/office/drawing/2014/main" id="{1924F7B2-4DE2-D143-BEFB-71BD13F9E4EC}"/>
              </a:ext>
            </a:extLst>
          </p:cNvPr>
          <p:cNvSpPr txBox="1">
            <a:spLocks/>
          </p:cNvSpPr>
          <p:nvPr/>
        </p:nvSpPr>
        <p:spPr>
          <a:xfrm>
            <a:off x="996695" y="4294531"/>
            <a:ext cx="6008914" cy="24656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lnSpc>
                <a:spcPct val="110000"/>
              </a:lnSpc>
            </a:pPr>
            <a:endParaRPr lang="en-US" sz="2000" kern="0" dirty="0">
              <a:solidFill>
                <a:schemeClr val="tx1"/>
              </a:solidFill>
              <a:latin typeface="IBM Plex Sans Medm" panose="020B0503050203000203" pitchFamily="34" charset="0"/>
            </a:endParaRPr>
          </a:p>
        </p:txBody>
      </p:sp>
      <p:sp>
        <p:nvSpPr>
          <p:cNvPr id="3" name="Title 1">
            <a:extLst>
              <a:ext uri="{FF2B5EF4-FFF2-40B4-BE49-F238E27FC236}">
                <a16:creationId xmlns:a16="http://schemas.microsoft.com/office/drawing/2014/main" id="{16C73689-59D1-AE70-4801-DCA756624FDD}"/>
              </a:ext>
            </a:extLst>
          </p:cNvPr>
          <p:cNvSpPr txBox="1">
            <a:spLocks/>
          </p:cNvSpPr>
          <p:nvPr/>
        </p:nvSpPr>
        <p:spPr>
          <a:xfrm>
            <a:off x="457200" y="457200"/>
            <a:ext cx="10744200" cy="2667000"/>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5400" b="0" i="0">
                <a:solidFill>
                  <a:schemeClr val="accent3"/>
                </a:solidFill>
                <a:latin typeface="IBM Plex Sans ExtLt" panose="020B03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r>
              <a:rPr lang="en-US" sz="8000" kern="0" dirty="0">
                <a:solidFill>
                  <a:schemeClr val="tx1"/>
                </a:solidFill>
              </a:rPr>
              <a:t>Three things</a:t>
            </a:r>
            <a:endParaRPr lang="en-US" sz="1600" kern="0" dirty="0">
              <a:solidFill>
                <a:schemeClr val="tx1"/>
              </a:solidFill>
              <a:latin typeface="IBM Plex Sans Medm" panose="020B0503050203000203" pitchFamily="34" charset="0"/>
            </a:endParaRPr>
          </a:p>
        </p:txBody>
      </p:sp>
    </p:spTree>
    <p:extLst>
      <p:ext uri="{BB962C8B-B14F-4D97-AF65-F5344CB8AC3E}">
        <p14:creationId xmlns:p14="http://schemas.microsoft.com/office/powerpoint/2010/main" val="2051459668"/>
      </p:ext>
    </p:extLst>
  </p:cSld>
  <p:clrMapOvr>
    <a:masterClrMapping/>
  </p:clrMapOvr>
</p:sld>
</file>

<file path=ppt/theme/theme1.xml><?xml version="1.0" encoding="utf-8"?>
<a:theme xmlns:a="http://schemas.openxmlformats.org/drawingml/2006/main" name="[1] Dividers ">
  <a:themeElements>
    <a:clrScheme name="Custom 4">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D6864A76-11A7-544B-89AF-EC0F8858D672}"/>
    </a:ext>
  </a:extLst>
</a:theme>
</file>

<file path=ppt/theme/theme10.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11.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2.xml><?xml version="1.0" encoding="utf-8"?>
<a:theme xmlns:a="http://schemas.openxmlformats.org/drawingml/2006/main" name="[2] 4-column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51D5ED3C-73A5-D749-97FF-AEEEBD0D7824}"/>
    </a:ext>
  </a:extLst>
</a:theme>
</file>

<file path=ppt/theme/theme3.xml><?xml version="1.0" encoding="utf-8"?>
<a:theme xmlns:a="http://schemas.openxmlformats.org/drawingml/2006/main" name="[3] 3-column layout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56151070-FE72-D146-AFD4-9649937BC71F}"/>
    </a:ext>
  </a:extLst>
</a:theme>
</file>

<file path=ppt/theme/theme4.xml><?xml version="1.0" encoding="utf-8"?>
<a:theme xmlns:a="http://schemas.openxmlformats.org/drawingml/2006/main" name="[4] small boxe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CB7A5B9D-F1BC-A148-A44B-A32ADB2ADDA6}"/>
    </a:ext>
  </a:extLst>
</a:theme>
</file>

<file path=ppt/theme/theme5.xml><?xml version="1.0" encoding="utf-8"?>
<a:theme xmlns:a="http://schemas.openxmlformats.org/drawingml/2006/main" name="[5]  1:4_3:4">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1AB74E32-C93F-4041-A24B-3841BE185CAC}"/>
    </a:ext>
  </a:extLst>
</a:theme>
</file>

<file path=ppt/theme/theme6.xml><?xml version="1.0" encoding="utf-8"?>
<a:theme xmlns:a="http://schemas.openxmlformats.org/drawingml/2006/main" name="[6] 1:2_1:2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44AF4DC5-66D0-DC4B-AE29-5D090C439002}"/>
    </a:ext>
  </a:extLst>
</a:theme>
</file>

<file path=ppt/theme/theme7.xml><?xml version="1.0" encoding="utf-8"?>
<a:theme xmlns:a="http://schemas.openxmlformats.org/drawingml/2006/main" name="7 combo slide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FC88F25D-729D-0049-916D-E960318E4D6F}"/>
    </a:ext>
  </a:extLst>
</a:theme>
</file>

<file path=ppt/theme/theme8.xml><?xml version="1.0" encoding="utf-8"?>
<a:theme xmlns:a="http://schemas.openxmlformats.org/drawingml/2006/main" name="Covers, ©, end slides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800"/>
          </a:spcBef>
          <a:defRPr sz="1800" dirty="0"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658BCC14-4155-BD4E-9584-5BAE3402D225}"/>
    </a:ext>
  </a:extLst>
</a:theme>
</file>

<file path=ppt/theme/theme9.xml><?xml version="1.0" encoding="utf-8"?>
<a:theme xmlns:a="http://schemas.openxmlformats.org/drawingml/2006/main" name="IBM Brand Template 2022_content slides">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50">
      <a:srgbClr val="FA4D56"/>
    </a:custClr>
    <a:custClr name="Red 40">
      <a:srgbClr val="FF8389"/>
    </a:custClr>
    <a:custClr name="Red 30">
      <a:srgbClr val="FFB3B8"/>
    </a:custClr>
    <a:custClr name="Red 20">
      <a:srgbClr val="FFD7D9"/>
    </a:custClr>
    <a:custClr name="Red 10">
      <a:srgbClr val="FFF1F1"/>
    </a:custClr>
    <a:custClr name="Purple 50">
      <a:srgbClr val="A56EFF"/>
    </a:custClr>
    <a:custClr name="Purple 40">
      <a:srgbClr val="BE95FF"/>
    </a:custClr>
    <a:custClr name="Purple 30">
      <a:srgbClr val="D4BBFF"/>
    </a:custClr>
    <a:custClr name="Purple 20">
      <a:srgbClr val="E8DAFF"/>
    </a:custClr>
    <a:custClr name="Purple 10">
      <a:srgbClr val="F6F2FF"/>
    </a:custClr>
    <a:custClr name="Green 30">
      <a:srgbClr val="6FDC8C"/>
    </a:custClr>
    <a:custClr name="Green 20">
      <a:srgbClr val="A7F0BA"/>
    </a:custClr>
    <a:custClr name="Green 10">
      <a:srgbClr val="DEFBE6"/>
    </a:custClr>
    <a:custClr name="Yellow 20">
      <a:srgbClr val="FDDC69"/>
    </a:custClr>
    <a:custClr name="Yellow 10">
      <a:srgbClr val="FCF4D6"/>
    </a:custClr>
    <a:custClr name="Teal 50">
      <a:srgbClr val="009D9A"/>
    </a:custClr>
    <a:custClr name="Teal 40">
      <a:srgbClr val="08BDBA"/>
    </a:custClr>
    <a:custClr name="Teal 30">
      <a:srgbClr val="3DDBD9"/>
    </a:custClr>
    <a:custClr name="Teal 20">
      <a:srgbClr val="9EF0F0"/>
    </a:custClr>
    <a:custClr name="Teal 10">
      <a:srgbClr val="D9FBFB"/>
    </a:custClr>
  </a:custClrLst>
  <a:extLst>
    <a:ext uri="{05A4C25C-085E-4340-85A3-A5531E510DB2}">
      <thm15:themeFamily xmlns:thm15="http://schemas.microsoft.com/office/thememl/2012/main" name="IBM_Presentation_Template_2022_V01_Plex" id="{4C35AED2-0956-0D40-B36D-C06D62725AA8}" vid="{C4BA05BF-74B1-4B4C-B175-992815DE89C6}"/>
    </a:ext>
  </a:extLst>
</a:theme>
</file>

<file path=docProps/app.xml><?xml version="1.0" encoding="utf-8"?>
<Properties xmlns="http://schemas.openxmlformats.org/officeDocument/2006/extended-properties" xmlns:vt="http://schemas.openxmlformats.org/officeDocument/2006/docPropsVTypes">
  <Template>[1] Dividers </Template>
  <TotalTime>1212</TotalTime>
  <Words>1448</Words>
  <Application>Microsoft Macintosh PowerPoint</Application>
  <PresentationFormat>Custom</PresentationFormat>
  <Paragraphs>121</Paragraphs>
  <Slides>13</Slides>
  <Notes>8</Notes>
  <HiddenSlides>0</HiddenSlides>
  <MMClips>0</MMClips>
  <ScaleCrop>false</ScaleCrop>
  <HeadingPairs>
    <vt:vector size="6" baseType="variant">
      <vt:variant>
        <vt:lpstr>Fonts Used</vt:lpstr>
      </vt:variant>
      <vt:variant>
        <vt:i4>12</vt:i4>
      </vt:variant>
      <vt:variant>
        <vt:lpstr>Theme</vt:lpstr>
      </vt:variant>
      <vt:variant>
        <vt:i4>9</vt:i4>
      </vt:variant>
      <vt:variant>
        <vt:lpstr>Slide Titles</vt:lpstr>
      </vt:variant>
      <vt:variant>
        <vt:i4>13</vt:i4>
      </vt:variant>
    </vt:vector>
  </HeadingPairs>
  <TitlesOfParts>
    <vt:vector size="34" baseType="lpstr">
      <vt:lpstr>Arial</vt:lpstr>
      <vt:lpstr>Arial Regular</vt:lpstr>
      <vt:lpstr>Calibri</vt:lpstr>
      <vt:lpstr>IBM Plex Sans</vt:lpstr>
      <vt:lpstr>IBM Plex Sans ExtLt</vt:lpstr>
      <vt:lpstr>IBM Plex Sans Light</vt:lpstr>
      <vt:lpstr>IBM Plex Sans Medm</vt:lpstr>
      <vt:lpstr>IBM Plex Sans SmBld</vt:lpstr>
      <vt:lpstr>IBM Plex Sans Thin</vt:lpstr>
      <vt:lpstr>IBM Plex Serif Light</vt:lpstr>
      <vt:lpstr>System Font Regular</vt:lpstr>
      <vt:lpstr>Times New Roman</vt:lpstr>
      <vt:lpstr>[1] Dividers </vt:lpstr>
      <vt:lpstr>[2] 4-column </vt:lpstr>
      <vt:lpstr>[3] 3-column layouts</vt:lpstr>
      <vt:lpstr>[4] small boxes</vt:lpstr>
      <vt:lpstr>[5]  1:4_3:4</vt:lpstr>
      <vt:lpstr>[6] 1:2_1:2 </vt:lpstr>
      <vt:lpstr>7 combo slides</vt:lpstr>
      <vt:lpstr>Covers, ©, end slides </vt:lpstr>
      <vt:lpstr>IBM Brand Template 2022_content slides</vt:lpstr>
      <vt:lpstr>The CEO’s guide to Generative AI:  Platform, data and governance</vt:lpstr>
      <vt:lpstr>Generative AI is disrupting the disruptors—and platform-based businesses have  the edge.</vt:lpstr>
      <vt:lpstr>PowerPoint Presentation</vt:lpstr>
      <vt:lpstr>What CEOs need to know Generative AI offers a second bite at the platform business model apple.  </vt:lpstr>
      <vt:lpstr>What CEOs need to do</vt:lpstr>
      <vt:lpstr>PowerPoint Presentation</vt:lpstr>
      <vt:lpstr>What CEOs need to know Data dependency is both a  challenge and an advantage.</vt:lpstr>
      <vt:lpstr>What CEOs need to do</vt:lpstr>
      <vt:lpstr>PowerPoint Presentation</vt:lpstr>
      <vt:lpstr>What CEOs need to know AI and data governance are board-level concerns.</vt:lpstr>
      <vt:lpstr>What CEOs need to do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IBV best practices template</dc:title>
  <dc:creator>Rajrohit S Teer</dc:creator>
  <cp:lastModifiedBy>Namit Agrawal</cp:lastModifiedBy>
  <cp:revision>40</cp:revision>
  <cp:lastPrinted>2019-04-25T15:14:05Z</cp:lastPrinted>
  <dcterms:created xsi:type="dcterms:W3CDTF">2023-07-31T08:49:32Z</dcterms:created>
  <dcterms:modified xsi:type="dcterms:W3CDTF">2025-01-31T12:13:34Z</dcterms:modified>
</cp:coreProperties>
</file>