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1" r:id="rId10"/>
    <p:sldId id="263" r:id="rId11"/>
    <p:sldId id="264" r:id="rId12"/>
    <p:sldId id="272" r:id="rId13"/>
    <p:sldId id="265" r:id="rId14"/>
    <p:sldId id="266" r:id="rId15"/>
    <p:sldId id="273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4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4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5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1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5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FED3E28F-E990-4EB1-BDE1-DEF2B7F98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Large car car park from above">
            <a:extLst>
              <a:ext uri="{FF2B5EF4-FFF2-40B4-BE49-F238E27FC236}">
                <a16:creationId xmlns:a16="http://schemas.microsoft.com/office/drawing/2014/main" id="{A64C9F74-FBCD-44D5-9AD4-0B2247BBF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56" b="4514"/>
          <a:stretch/>
        </p:blipFill>
        <p:spPr>
          <a:xfrm>
            <a:off x="20" y="1"/>
            <a:ext cx="12191980" cy="6861458"/>
          </a:xfrm>
          <a:prstGeom prst="rect">
            <a:avLst/>
          </a:prstGeom>
        </p:spPr>
      </p:pic>
      <p:sp>
        <p:nvSpPr>
          <p:cNvPr id="36" name="Freeform: Shape 30">
            <a:extLst>
              <a:ext uri="{FF2B5EF4-FFF2-40B4-BE49-F238E27FC236}">
                <a16:creationId xmlns:a16="http://schemas.microsoft.com/office/drawing/2014/main" id="{F5CA07C1-041F-475C-9FC6-2E4316532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022" y="343112"/>
            <a:ext cx="5737538" cy="2989690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097"/>
              <a:gd name="connsiteY0" fmla="*/ 2270200 h 2480730"/>
              <a:gd name="connsiteX1" fmla="*/ 495492 w 6769097"/>
              <a:gd name="connsiteY1" fmla="*/ 2141439 h 2480730"/>
              <a:gd name="connsiteX2" fmla="*/ 134625 w 6769097"/>
              <a:gd name="connsiteY2" fmla="*/ 1814494 h 2480730"/>
              <a:gd name="connsiteX3" fmla="*/ 36881 w 6769097"/>
              <a:gd name="connsiteY3" fmla="*/ 773214 h 2480730"/>
              <a:gd name="connsiteX4" fmla="*/ 721307 w 6769097"/>
              <a:gd name="connsiteY4" fmla="*/ 34910 h 2480730"/>
              <a:gd name="connsiteX5" fmla="*/ 5609353 w 6769097"/>
              <a:gd name="connsiteY5" fmla="*/ 127244 h 2480730"/>
              <a:gd name="connsiteX6" fmla="*/ 6768288 w 6769097"/>
              <a:gd name="connsiteY6" fmla="*/ 843902 h 2480730"/>
              <a:gd name="connsiteX7" fmla="*/ 5950733 w 6769097"/>
              <a:gd name="connsiteY7" fmla="*/ 2108306 h 2480730"/>
              <a:gd name="connsiteX8" fmla="*/ 2042119 w 6769097"/>
              <a:gd name="connsiteY8" fmla="*/ 2280687 h 2480730"/>
              <a:gd name="connsiteX9" fmla="*/ 1327444 w 6769097"/>
              <a:gd name="connsiteY9" fmla="*/ 2480730 h 2480730"/>
              <a:gd name="connsiteX10" fmla="*/ 1218613 w 6769097"/>
              <a:gd name="connsiteY10" fmla="*/ 2270200 h 2480730"/>
              <a:gd name="connsiteX0" fmla="*/ 1218613 w 6571897"/>
              <a:gd name="connsiteY0" fmla="*/ 2290477 h 2501007"/>
              <a:gd name="connsiteX1" fmla="*/ 495492 w 6571897"/>
              <a:gd name="connsiteY1" fmla="*/ 2161716 h 2501007"/>
              <a:gd name="connsiteX2" fmla="*/ 134625 w 6571897"/>
              <a:gd name="connsiteY2" fmla="*/ 1834771 h 2501007"/>
              <a:gd name="connsiteX3" fmla="*/ 36881 w 6571897"/>
              <a:gd name="connsiteY3" fmla="*/ 793491 h 2501007"/>
              <a:gd name="connsiteX4" fmla="*/ 721307 w 6571897"/>
              <a:gd name="connsiteY4" fmla="*/ 55187 h 2501007"/>
              <a:gd name="connsiteX5" fmla="*/ 5609353 w 6571897"/>
              <a:gd name="connsiteY5" fmla="*/ 147521 h 2501007"/>
              <a:gd name="connsiteX6" fmla="*/ 6563360 w 6571897"/>
              <a:gd name="connsiteY6" fmla="*/ 894996 h 2501007"/>
              <a:gd name="connsiteX7" fmla="*/ 5950733 w 6571897"/>
              <a:gd name="connsiteY7" fmla="*/ 2128583 h 2501007"/>
              <a:gd name="connsiteX8" fmla="*/ 2042119 w 6571897"/>
              <a:gd name="connsiteY8" fmla="*/ 2300964 h 2501007"/>
              <a:gd name="connsiteX9" fmla="*/ 1327444 w 6571897"/>
              <a:gd name="connsiteY9" fmla="*/ 2501007 h 2501007"/>
              <a:gd name="connsiteX10" fmla="*/ 1218613 w 6571897"/>
              <a:gd name="connsiteY10" fmla="*/ 2290477 h 2501007"/>
              <a:gd name="connsiteX0" fmla="*/ 1218613 w 6567563"/>
              <a:gd name="connsiteY0" fmla="*/ 2246415 h 2456945"/>
              <a:gd name="connsiteX1" fmla="*/ 495492 w 6567563"/>
              <a:gd name="connsiteY1" fmla="*/ 2117654 h 2456945"/>
              <a:gd name="connsiteX2" fmla="*/ 134625 w 6567563"/>
              <a:gd name="connsiteY2" fmla="*/ 1790709 h 2456945"/>
              <a:gd name="connsiteX3" fmla="*/ 36881 w 6567563"/>
              <a:gd name="connsiteY3" fmla="*/ 749429 h 2456945"/>
              <a:gd name="connsiteX4" fmla="*/ 721307 w 6567563"/>
              <a:gd name="connsiteY4" fmla="*/ 11125 h 2456945"/>
              <a:gd name="connsiteX5" fmla="*/ 5483243 w 6567563"/>
              <a:gd name="connsiteY5" fmla="*/ 342289 h 2456945"/>
              <a:gd name="connsiteX6" fmla="*/ 6563360 w 6567563"/>
              <a:gd name="connsiteY6" fmla="*/ 850934 h 2456945"/>
              <a:gd name="connsiteX7" fmla="*/ 5950733 w 6567563"/>
              <a:gd name="connsiteY7" fmla="*/ 2084521 h 2456945"/>
              <a:gd name="connsiteX8" fmla="*/ 2042119 w 6567563"/>
              <a:gd name="connsiteY8" fmla="*/ 2256902 h 2456945"/>
              <a:gd name="connsiteX9" fmla="*/ 1327444 w 6567563"/>
              <a:gd name="connsiteY9" fmla="*/ 2456945 h 2456945"/>
              <a:gd name="connsiteX10" fmla="*/ 1218613 w 6567563"/>
              <a:gd name="connsiteY10" fmla="*/ 2246415 h 2456945"/>
              <a:gd name="connsiteX0" fmla="*/ 1261070 w 6608712"/>
              <a:gd name="connsiteY0" fmla="*/ 2071877 h 2282407"/>
              <a:gd name="connsiteX1" fmla="*/ 537949 w 6608712"/>
              <a:gd name="connsiteY1" fmla="*/ 1943116 h 2282407"/>
              <a:gd name="connsiteX2" fmla="*/ 177082 w 6608712"/>
              <a:gd name="connsiteY2" fmla="*/ 1616171 h 2282407"/>
              <a:gd name="connsiteX3" fmla="*/ 79338 w 6608712"/>
              <a:gd name="connsiteY3" fmla="*/ 574891 h 2282407"/>
              <a:gd name="connsiteX4" fmla="*/ 1347021 w 6608712"/>
              <a:gd name="connsiteY4" fmla="*/ 21487 h 2282407"/>
              <a:gd name="connsiteX5" fmla="*/ 5525700 w 6608712"/>
              <a:gd name="connsiteY5" fmla="*/ 167751 h 2282407"/>
              <a:gd name="connsiteX6" fmla="*/ 6605817 w 6608712"/>
              <a:gd name="connsiteY6" fmla="*/ 676396 h 2282407"/>
              <a:gd name="connsiteX7" fmla="*/ 5993190 w 6608712"/>
              <a:gd name="connsiteY7" fmla="*/ 1909983 h 2282407"/>
              <a:gd name="connsiteX8" fmla="*/ 2084576 w 6608712"/>
              <a:gd name="connsiteY8" fmla="*/ 2082364 h 2282407"/>
              <a:gd name="connsiteX9" fmla="*/ 1369901 w 6608712"/>
              <a:gd name="connsiteY9" fmla="*/ 2282407 h 2282407"/>
              <a:gd name="connsiteX10" fmla="*/ 1261070 w 6608712"/>
              <a:gd name="connsiteY10" fmla="*/ 2071877 h 2282407"/>
              <a:gd name="connsiteX0" fmla="*/ 1223256 w 6570898"/>
              <a:gd name="connsiteY0" fmla="*/ 2072393 h 2282923"/>
              <a:gd name="connsiteX1" fmla="*/ 500135 w 6570898"/>
              <a:gd name="connsiteY1" fmla="*/ 1943632 h 2282923"/>
              <a:gd name="connsiteX2" fmla="*/ 139268 w 6570898"/>
              <a:gd name="connsiteY2" fmla="*/ 1616687 h 2282923"/>
              <a:gd name="connsiteX3" fmla="*/ 88816 w 6570898"/>
              <a:gd name="connsiteY3" fmla="*/ 583111 h 2282923"/>
              <a:gd name="connsiteX4" fmla="*/ 1309207 w 6570898"/>
              <a:gd name="connsiteY4" fmla="*/ 22003 h 2282923"/>
              <a:gd name="connsiteX5" fmla="*/ 5487886 w 6570898"/>
              <a:gd name="connsiteY5" fmla="*/ 168267 h 2282923"/>
              <a:gd name="connsiteX6" fmla="*/ 6568003 w 6570898"/>
              <a:gd name="connsiteY6" fmla="*/ 676912 h 2282923"/>
              <a:gd name="connsiteX7" fmla="*/ 5955376 w 6570898"/>
              <a:gd name="connsiteY7" fmla="*/ 1910499 h 2282923"/>
              <a:gd name="connsiteX8" fmla="*/ 2046762 w 6570898"/>
              <a:gd name="connsiteY8" fmla="*/ 2082880 h 2282923"/>
              <a:gd name="connsiteX9" fmla="*/ 1332087 w 6570898"/>
              <a:gd name="connsiteY9" fmla="*/ 2282923 h 2282923"/>
              <a:gd name="connsiteX10" fmla="*/ 1223256 w 6570898"/>
              <a:gd name="connsiteY10" fmla="*/ 2072393 h 2282923"/>
              <a:gd name="connsiteX0" fmla="*/ 1223256 w 6602187"/>
              <a:gd name="connsiteY0" fmla="*/ 2076033 h 2286563"/>
              <a:gd name="connsiteX1" fmla="*/ 500135 w 6602187"/>
              <a:gd name="connsiteY1" fmla="*/ 1947272 h 2286563"/>
              <a:gd name="connsiteX2" fmla="*/ 139268 w 6602187"/>
              <a:gd name="connsiteY2" fmla="*/ 1620327 h 2286563"/>
              <a:gd name="connsiteX3" fmla="*/ 88816 w 6602187"/>
              <a:gd name="connsiteY3" fmla="*/ 586751 h 2286563"/>
              <a:gd name="connsiteX4" fmla="*/ 1309207 w 6602187"/>
              <a:gd name="connsiteY4" fmla="*/ 25643 h 2286563"/>
              <a:gd name="connsiteX5" fmla="*/ 5487886 w 6602187"/>
              <a:gd name="connsiteY5" fmla="*/ 171907 h 2286563"/>
              <a:gd name="connsiteX6" fmla="*/ 6599531 w 6602187"/>
              <a:gd name="connsiteY6" fmla="*/ 850044 h 2286563"/>
              <a:gd name="connsiteX7" fmla="*/ 5955376 w 6602187"/>
              <a:gd name="connsiteY7" fmla="*/ 1914139 h 2286563"/>
              <a:gd name="connsiteX8" fmla="*/ 2046762 w 6602187"/>
              <a:gd name="connsiteY8" fmla="*/ 2086520 h 2286563"/>
              <a:gd name="connsiteX9" fmla="*/ 1332087 w 6602187"/>
              <a:gd name="connsiteY9" fmla="*/ 2286563 h 2286563"/>
              <a:gd name="connsiteX10" fmla="*/ 1223256 w 6602187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23012"/>
              <a:gd name="connsiteY0" fmla="*/ 2076033 h 2286563"/>
              <a:gd name="connsiteX1" fmla="*/ 500135 w 6623012"/>
              <a:gd name="connsiteY1" fmla="*/ 1947272 h 2286563"/>
              <a:gd name="connsiteX2" fmla="*/ 139268 w 6623012"/>
              <a:gd name="connsiteY2" fmla="*/ 1620327 h 2286563"/>
              <a:gd name="connsiteX3" fmla="*/ 88816 w 6623012"/>
              <a:gd name="connsiteY3" fmla="*/ 586751 h 2286563"/>
              <a:gd name="connsiteX4" fmla="*/ 1309207 w 6623012"/>
              <a:gd name="connsiteY4" fmla="*/ 25643 h 2286563"/>
              <a:gd name="connsiteX5" fmla="*/ 5487886 w 6623012"/>
              <a:gd name="connsiteY5" fmla="*/ 171907 h 2286563"/>
              <a:gd name="connsiteX6" fmla="*/ 6599531 w 6623012"/>
              <a:gd name="connsiteY6" fmla="*/ 850044 h 2286563"/>
              <a:gd name="connsiteX7" fmla="*/ 5955376 w 6623012"/>
              <a:gd name="connsiteY7" fmla="*/ 1914139 h 2286563"/>
              <a:gd name="connsiteX8" fmla="*/ 2046762 w 6623012"/>
              <a:gd name="connsiteY8" fmla="*/ 2086520 h 2286563"/>
              <a:gd name="connsiteX9" fmla="*/ 1332087 w 6623012"/>
              <a:gd name="connsiteY9" fmla="*/ 2286563 h 2286563"/>
              <a:gd name="connsiteX10" fmla="*/ 1223256 w 6623012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00330"/>
              <a:gd name="connsiteY0" fmla="*/ 2077382 h 2287912"/>
              <a:gd name="connsiteX1" fmla="*/ 500135 w 6600330"/>
              <a:gd name="connsiteY1" fmla="*/ 1948621 h 2287912"/>
              <a:gd name="connsiteX2" fmla="*/ 139268 w 6600330"/>
              <a:gd name="connsiteY2" fmla="*/ 1621676 h 2287912"/>
              <a:gd name="connsiteX3" fmla="*/ 88816 w 6600330"/>
              <a:gd name="connsiteY3" fmla="*/ 588100 h 2287912"/>
              <a:gd name="connsiteX4" fmla="*/ 1309207 w 6600330"/>
              <a:gd name="connsiteY4" fmla="*/ 26992 h 2287912"/>
              <a:gd name="connsiteX5" fmla="*/ 5487886 w 6600330"/>
              <a:gd name="connsiteY5" fmla="*/ 173256 h 2287912"/>
              <a:gd name="connsiteX6" fmla="*/ 6599531 w 6600330"/>
              <a:gd name="connsiteY6" fmla="*/ 905322 h 2287912"/>
              <a:gd name="connsiteX7" fmla="*/ 5955376 w 6600330"/>
              <a:gd name="connsiteY7" fmla="*/ 1915488 h 2287912"/>
              <a:gd name="connsiteX8" fmla="*/ 2046762 w 6600330"/>
              <a:gd name="connsiteY8" fmla="*/ 2087869 h 2287912"/>
              <a:gd name="connsiteX9" fmla="*/ 1332087 w 6600330"/>
              <a:gd name="connsiteY9" fmla="*/ 2287912 h 2287912"/>
              <a:gd name="connsiteX10" fmla="*/ 1223256 w 6600330"/>
              <a:gd name="connsiteY10" fmla="*/ 2077382 h 2287912"/>
              <a:gd name="connsiteX0" fmla="*/ 1236982 w 6614056"/>
              <a:gd name="connsiteY0" fmla="*/ 2077382 h 2287912"/>
              <a:gd name="connsiteX1" fmla="*/ 513861 w 6614056"/>
              <a:gd name="connsiteY1" fmla="*/ 1948621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325239 w 6614056"/>
              <a:gd name="connsiteY0" fmla="*/ 2062693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25239 w 6614056"/>
              <a:gd name="connsiteY10" fmla="*/ 2062693 h 2287912"/>
              <a:gd name="connsiteX0" fmla="*/ 1350455 w 6614056"/>
              <a:gd name="connsiteY0" fmla="*/ 2033314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50455 w 661405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423371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342580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060489 w 6614057"/>
              <a:gd name="connsiteY8" fmla="*/ 2087869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123530 w 6614057"/>
              <a:gd name="connsiteY8" fmla="*/ 2058491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6451"/>
              <a:gd name="connsiteY0" fmla="*/ 2033314 h 2287912"/>
              <a:gd name="connsiteX1" fmla="*/ 513863 w 6616451"/>
              <a:gd name="connsiteY1" fmla="*/ 1765006 h 2287912"/>
              <a:gd name="connsiteX2" fmla="*/ 115171 w 6616451"/>
              <a:gd name="connsiteY2" fmla="*/ 1342580 h 2287912"/>
              <a:gd name="connsiteX3" fmla="*/ 102543 w 6616451"/>
              <a:gd name="connsiteY3" fmla="*/ 588100 h 2287912"/>
              <a:gd name="connsiteX4" fmla="*/ 1322934 w 6616451"/>
              <a:gd name="connsiteY4" fmla="*/ 26992 h 2287912"/>
              <a:gd name="connsiteX5" fmla="*/ 5501613 w 6616451"/>
              <a:gd name="connsiteY5" fmla="*/ 173256 h 2287912"/>
              <a:gd name="connsiteX6" fmla="*/ 6613258 w 6616451"/>
              <a:gd name="connsiteY6" fmla="*/ 905322 h 2287912"/>
              <a:gd name="connsiteX7" fmla="*/ 6032145 w 6616451"/>
              <a:gd name="connsiteY7" fmla="*/ 1856731 h 2287912"/>
              <a:gd name="connsiteX8" fmla="*/ 2224395 w 6616451"/>
              <a:gd name="connsiteY8" fmla="*/ 2029112 h 2287912"/>
              <a:gd name="connsiteX9" fmla="*/ 1345814 w 6616451"/>
              <a:gd name="connsiteY9" fmla="*/ 2287912 h 2287912"/>
              <a:gd name="connsiteX10" fmla="*/ 1350456 w 6616451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32145 w 6614057"/>
              <a:gd name="connsiteY7" fmla="*/ 1856731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19537 w 6614057"/>
              <a:gd name="connsiteY7" fmla="*/ 180531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3258"/>
              <a:gd name="connsiteY0" fmla="*/ 2033314 h 2287912"/>
              <a:gd name="connsiteX1" fmla="*/ 513863 w 6613258"/>
              <a:gd name="connsiteY1" fmla="*/ 1765006 h 2287912"/>
              <a:gd name="connsiteX2" fmla="*/ 115171 w 6613258"/>
              <a:gd name="connsiteY2" fmla="*/ 1342580 h 2287912"/>
              <a:gd name="connsiteX3" fmla="*/ 102543 w 6613258"/>
              <a:gd name="connsiteY3" fmla="*/ 588100 h 2287912"/>
              <a:gd name="connsiteX4" fmla="*/ 1322934 w 6613258"/>
              <a:gd name="connsiteY4" fmla="*/ 26992 h 2287912"/>
              <a:gd name="connsiteX5" fmla="*/ 5501613 w 6613258"/>
              <a:gd name="connsiteY5" fmla="*/ 173256 h 2287912"/>
              <a:gd name="connsiteX6" fmla="*/ 6613258 w 6613258"/>
              <a:gd name="connsiteY6" fmla="*/ 905322 h 2287912"/>
              <a:gd name="connsiteX7" fmla="*/ 6019537 w 6613258"/>
              <a:gd name="connsiteY7" fmla="*/ 1805318 h 2287912"/>
              <a:gd name="connsiteX8" fmla="*/ 2224395 w 6613258"/>
              <a:gd name="connsiteY8" fmla="*/ 2029112 h 2287912"/>
              <a:gd name="connsiteX9" fmla="*/ 1345814 w 6613258"/>
              <a:gd name="connsiteY9" fmla="*/ 2287912 h 2287912"/>
              <a:gd name="connsiteX10" fmla="*/ 1350456 w 6613258"/>
              <a:gd name="connsiteY10" fmla="*/ 2033314 h 2287912"/>
              <a:gd name="connsiteX0" fmla="*/ 1352720 w 6615522"/>
              <a:gd name="connsiteY0" fmla="*/ 2033314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52720 w 6615522"/>
              <a:gd name="connsiteY10" fmla="*/ 2033314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2284 w 6617261"/>
              <a:gd name="connsiteY0" fmla="*/ 2011281 h 2287912"/>
              <a:gd name="connsiteX1" fmla="*/ 606122 w 6617261"/>
              <a:gd name="connsiteY1" fmla="*/ 1728283 h 2287912"/>
              <a:gd name="connsiteX2" fmla="*/ 119174 w 6617261"/>
              <a:gd name="connsiteY2" fmla="*/ 1342580 h 2287912"/>
              <a:gd name="connsiteX3" fmla="*/ 106546 w 6617261"/>
              <a:gd name="connsiteY3" fmla="*/ 588100 h 2287912"/>
              <a:gd name="connsiteX4" fmla="*/ 1326937 w 6617261"/>
              <a:gd name="connsiteY4" fmla="*/ 26992 h 2287912"/>
              <a:gd name="connsiteX5" fmla="*/ 5505616 w 6617261"/>
              <a:gd name="connsiteY5" fmla="*/ 173256 h 2287912"/>
              <a:gd name="connsiteX6" fmla="*/ 6617261 w 6617261"/>
              <a:gd name="connsiteY6" fmla="*/ 905322 h 2287912"/>
              <a:gd name="connsiteX7" fmla="*/ 6023540 w 6617261"/>
              <a:gd name="connsiteY7" fmla="*/ 1805318 h 2287912"/>
              <a:gd name="connsiteX8" fmla="*/ 2228398 w 6617261"/>
              <a:gd name="connsiteY8" fmla="*/ 2029112 h 2287912"/>
              <a:gd name="connsiteX9" fmla="*/ 1349817 w 6617261"/>
              <a:gd name="connsiteY9" fmla="*/ 2287912 h 2287912"/>
              <a:gd name="connsiteX10" fmla="*/ 1392284 w 6617261"/>
              <a:gd name="connsiteY10" fmla="*/ 2011281 h 2287912"/>
              <a:gd name="connsiteX0" fmla="*/ 1382461 w 6607438"/>
              <a:gd name="connsiteY0" fmla="*/ 2011281 h 2287912"/>
              <a:gd name="connsiteX1" fmla="*/ 596299 w 6607438"/>
              <a:gd name="connsiteY1" fmla="*/ 1728283 h 2287912"/>
              <a:gd name="connsiteX2" fmla="*/ 134568 w 6607438"/>
              <a:gd name="connsiteY2" fmla="*/ 1291168 h 2287912"/>
              <a:gd name="connsiteX3" fmla="*/ 96723 w 6607438"/>
              <a:gd name="connsiteY3" fmla="*/ 588100 h 2287912"/>
              <a:gd name="connsiteX4" fmla="*/ 1317114 w 6607438"/>
              <a:gd name="connsiteY4" fmla="*/ 26992 h 2287912"/>
              <a:gd name="connsiteX5" fmla="*/ 5495793 w 6607438"/>
              <a:gd name="connsiteY5" fmla="*/ 173256 h 2287912"/>
              <a:gd name="connsiteX6" fmla="*/ 6607438 w 6607438"/>
              <a:gd name="connsiteY6" fmla="*/ 905322 h 2287912"/>
              <a:gd name="connsiteX7" fmla="*/ 6013717 w 6607438"/>
              <a:gd name="connsiteY7" fmla="*/ 1805318 h 2287912"/>
              <a:gd name="connsiteX8" fmla="*/ 2218575 w 6607438"/>
              <a:gd name="connsiteY8" fmla="*/ 2029112 h 2287912"/>
              <a:gd name="connsiteX9" fmla="*/ 1339994 w 6607438"/>
              <a:gd name="connsiteY9" fmla="*/ 2287912 h 2287912"/>
              <a:gd name="connsiteX10" fmla="*/ 1382461 w 6607438"/>
              <a:gd name="connsiteY10" fmla="*/ 2011281 h 2287912"/>
              <a:gd name="connsiteX0" fmla="*/ 1346619 w 6571596"/>
              <a:gd name="connsiteY0" fmla="*/ 2009705 h 2286336"/>
              <a:gd name="connsiteX1" fmla="*/ 560457 w 6571596"/>
              <a:gd name="connsiteY1" fmla="*/ 1726707 h 2286336"/>
              <a:gd name="connsiteX2" fmla="*/ 98726 w 6571596"/>
              <a:gd name="connsiteY2" fmla="*/ 1289592 h 2286336"/>
              <a:gd name="connsiteX3" fmla="*/ 111313 w 6571596"/>
              <a:gd name="connsiteY3" fmla="*/ 564490 h 2286336"/>
              <a:gd name="connsiteX4" fmla="*/ 1281272 w 6571596"/>
              <a:gd name="connsiteY4" fmla="*/ 25416 h 2286336"/>
              <a:gd name="connsiteX5" fmla="*/ 5459951 w 6571596"/>
              <a:gd name="connsiteY5" fmla="*/ 171680 h 2286336"/>
              <a:gd name="connsiteX6" fmla="*/ 6571596 w 6571596"/>
              <a:gd name="connsiteY6" fmla="*/ 903746 h 2286336"/>
              <a:gd name="connsiteX7" fmla="*/ 5977875 w 6571596"/>
              <a:gd name="connsiteY7" fmla="*/ 1803742 h 2286336"/>
              <a:gd name="connsiteX8" fmla="*/ 2182733 w 6571596"/>
              <a:gd name="connsiteY8" fmla="*/ 2027536 h 2286336"/>
              <a:gd name="connsiteX9" fmla="*/ 1304152 w 6571596"/>
              <a:gd name="connsiteY9" fmla="*/ 2286336 h 2286336"/>
              <a:gd name="connsiteX10" fmla="*/ 1346619 w 6571596"/>
              <a:gd name="connsiteY10" fmla="*/ 2009705 h 2286336"/>
              <a:gd name="connsiteX0" fmla="*/ 1335993 w 6560970"/>
              <a:gd name="connsiteY0" fmla="*/ 2009705 h 2286336"/>
              <a:gd name="connsiteX1" fmla="*/ 549831 w 6560970"/>
              <a:gd name="connsiteY1" fmla="*/ 1726707 h 2286336"/>
              <a:gd name="connsiteX2" fmla="*/ 88100 w 6560970"/>
              <a:gd name="connsiteY2" fmla="*/ 1289592 h 2286336"/>
              <a:gd name="connsiteX3" fmla="*/ 100687 w 6560970"/>
              <a:gd name="connsiteY3" fmla="*/ 564490 h 2286336"/>
              <a:gd name="connsiteX4" fmla="*/ 1270646 w 6560970"/>
              <a:gd name="connsiteY4" fmla="*/ 25416 h 2286336"/>
              <a:gd name="connsiteX5" fmla="*/ 5449325 w 6560970"/>
              <a:gd name="connsiteY5" fmla="*/ 171680 h 2286336"/>
              <a:gd name="connsiteX6" fmla="*/ 6560970 w 6560970"/>
              <a:gd name="connsiteY6" fmla="*/ 903746 h 2286336"/>
              <a:gd name="connsiteX7" fmla="*/ 5967249 w 6560970"/>
              <a:gd name="connsiteY7" fmla="*/ 1803742 h 2286336"/>
              <a:gd name="connsiteX8" fmla="*/ 2172107 w 6560970"/>
              <a:gd name="connsiteY8" fmla="*/ 2027536 h 2286336"/>
              <a:gd name="connsiteX9" fmla="*/ 1293526 w 6560970"/>
              <a:gd name="connsiteY9" fmla="*/ 2286336 h 2286336"/>
              <a:gd name="connsiteX10" fmla="*/ 1335993 w 6560970"/>
              <a:gd name="connsiteY10" fmla="*/ 2009705 h 2286336"/>
              <a:gd name="connsiteX0" fmla="*/ 1320449 w 6545426"/>
              <a:gd name="connsiteY0" fmla="*/ 2009705 h 2286336"/>
              <a:gd name="connsiteX1" fmla="*/ 534287 w 6545426"/>
              <a:gd name="connsiteY1" fmla="*/ 1726707 h 2286336"/>
              <a:gd name="connsiteX2" fmla="*/ 72556 w 6545426"/>
              <a:gd name="connsiteY2" fmla="*/ 1289592 h 2286336"/>
              <a:gd name="connsiteX3" fmla="*/ 85143 w 6545426"/>
              <a:gd name="connsiteY3" fmla="*/ 564490 h 2286336"/>
              <a:gd name="connsiteX4" fmla="*/ 1255102 w 6545426"/>
              <a:gd name="connsiteY4" fmla="*/ 25416 h 2286336"/>
              <a:gd name="connsiteX5" fmla="*/ 5433781 w 6545426"/>
              <a:gd name="connsiteY5" fmla="*/ 171680 h 2286336"/>
              <a:gd name="connsiteX6" fmla="*/ 6545426 w 6545426"/>
              <a:gd name="connsiteY6" fmla="*/ 903746 h 2286336"/>
              <a:gd name="connsiteX7" fmla="*/ 5951705 w 6545426"/>
              <a:gd name="connsiteY7" fmla="*/ 1803742 h 2286336"/>
              <a:gd name="connsiteX8" fmla="*/ 2156563 w 6545426"/>
              <a:gd name="connsiteY8" fmla="*/ 2027536 h 2286336"/>
              <a:gd name="connsiteX9" fmla="*/ 1277982 w 6545426"/>
              <a:gd name="connsiteY9" fmla="*/ 2286336 h 2286336"/>
              <a:gd name="connsiteX10" fmla="*/ 1320449 w 6545426"/>
              <a:gd name="connsiteY10" fmla="*/ 2009705 h 2286336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261706 w 6486683"/>
              <a:gd name="connsiteY0" fmla="*/ 2028838 h 2305469"/>
              <a:gd name="connsiteX1" fmla="*/ 475544 w 6486683"/>
              <a:gd name="connsiteY1" fmla="*/ 1745840 h 2305469"/>
              <a:gd name="connsiteX2" fmla="*/ 26400 w 6486683"/>
              <a:gd name="connsiteY2" fmla="*/ 583623 h 2305469"/>
              <a:gd name="connsiteX3" fmla="*/ 1246792 w 6486683"/>
              <a:gd name="connsiteY3" fmla="*/ 22515 h 2305469"/>
              <a:gd name="connsiteX4" fmla="*/ 5375038 w 6486683"/>
              <a:gd name="connsiteY4" fmla="*/ 190813 h 2305469"/>
              <a:gd name="connsiteX5" fmla="*/ 6486683 w 6486683"/>
              <a:gd name="connsiteY5" fmla="*/ 922879 h 2305469"/>
              <a:gd name="connsiteX6" fmla="*/ 5892962 w 6486683"/>
              <a:gd name="connsiteY6" fmla="*/ 1822875 h 2305469"/>
              <a:gd name="connsiteX7" fmla="*/ 2097820 w 6486683"/>
              <a:gd name="connsiteY7" fmla="*/ 2046669 h 2305469"/>
              <a:gd name="connsiteX8" fmla="*/ 1219239 w 6486683"/>
              <a:gd name="connsiteY8" fmla="*/ 2305469 h 2305469"/>
              <a:gd name="connsiteX9" fmla="*/ 1261706 w 6486683"/>
              <a:gd name="connsiteY9" fmla="*/ 2028838 h 2305469"/>
              <a:gd name="connsiteX0" fmla="*/ 1278912 w 6503889"/>
              <a:gd name="connsiteY0" fmla="*/ 2028838 h 2305469"/>
              <a:gd name="connsiteX1" fmla="*/ 366669 w 6503889"/>
              <a:gd name="connsiteY1" fmla="*/ 1650360 h 2305469"/>
              <a:gd name="connsiteX2" fmla="*/ 43606 w 6503889"/>
              <a:gd name="connsiteY2" fmla="*/ 583623 h 2305469"/>
              <a:gd name="connsiteX3" fmla="*/ 1263998 w 6503889"/>
              <a:gd name="connsiteY3" fmla="*/ 22515 h 2305469"/>
              <a:gd name="connsiteX4" fmla="*/ 5392244 w 6503889"/>
              <a:gd name="connsiteY4" fmla="*/ 190813 h 2305469"/>
              <a:gd name="connsiteX5" fmla="*/ 6503889 w 6503889"/>
              <a:gd name="connsiteY5" fmla="*/ 922879 h 2305469"/>
              <a:gd name="connsiteX6" fmla="*/ 5910168 w 6503889"/>
              <a:gd name="connsiteY6" fmla="*/ 1822875 h 2305469"/>
              <a:gd name="connsiteX7" fmla="*/ 2115026 w 6503889"/>
              <a:gd name="connsiteY7" fmla="*/ 2046669 h 2305469"/>
              <a:gd name="connsiteX8" fmla="*/ 1236445 w 6503889"/>
              <a:gd name="connsiteY8" fmla="*/ 2305469 h 2305469"/>
              <a:gd name="connsiteX9" fmla="*/ 1278912 w 6503889"/>
              <a:gd name="connsiteY9" fmla="*/ 2028838 h 2305469"/>
              <a:gd name="connsiteX0" fmla="*/ 1306915 w 6531892"/>
              <a:gd name="connsiteY0" fmla="*/ 2028838 h 2305469"/>
              <a:gd name="connsiteX1" fmla="*/ 268591 w 6531892"/>
              <a:gd name="connsiteY1" fmla="*/ 1643015 h 2305469"/>
              <a:gd name="connsiteX2" fmla="*/ 71609 w 6531892"/>
              <a:gd name="connsiteY2" fmla="*/ 583623 h 2305469"/>
              <a:gd name="connsiteX3" fmla="*/ 1292001 w 6531892"/>
              <a:gd name="connsiteY3" fmla="*/ 22515 h 2305469"/>
              <a:gd name="connsiteX4" fmla="*/ 5420247 w 6531892"/>
              <a:gd name="connsiteY4" fmla="*/ 190813 h 2305469"/>
              <a:gd name="connsiteX5" fmla="*/ 6531892 w 6531892"/>
              <a:gd name="connsiteY5" fmla="*/ 922879 h 2305469"/>
              <a:gd name="connsiteX6" fmla="*/ 5938171 w 6531892"/>
              <a:gd name="connsiteY6" fmla="*/ 1822875 h 2305469"/>
              <a:gd name="connsiteX7" fmla="*/ 2143029 w 6531892"/>
              <a:gd name="connsiteY7" fmla="*/ 2046669 h 2305469"/>
              <a:gd name="connsiteX8" fmla="*/ 1264448 w 6531892"/>
              <a:gd name="connsiteY8" fmla="*/ 2305469 h 2305469"/>
              <a:gd name="connsiteX9" fmla="*/ 1306915 w 6531892"/>
              <a:gd name="connsiteY9" fmla="*/ 2028838 h 2305469"/>
              <a:gd name="connsiteX0" fmla="*/ 1322733 w 6547710"/>
              <a:gd name="connsiteY0" fmla="*/ 2028838 h 2305469"/>
              <a:gd name="connsiteX1" fmla="*/ 284409 w 6547710"/>
              <a:gd name="connsiteY1" fmla="*/ 1643015 h 2305469"/>
              <a:gd name="connsiteX2" fmla="*/ 87427 w 6547710"/>
              <a:gd name="connsiteY2" fmla="*/ 583623 h 2305469"/>
              <a:gd name="connsiteX3" fmla="*/ 1307819 w 6547710"/>
              <a:gd name="connsiteY3" fmla="*/ 22515 h 2305469"/>
              <a:gd name="connsiteX4" fmla="*/ 5436065 w 6547710"/>
              <a:gd name="connsiteY4" fmla="*/ 190813 h 2305469"/>
              <a:gd name="connsiteX5" fmla="*/ 6547710 w 6547710"/>
              <a:gd name="connsiteY5" fmla="*/ 922879 h 2305469"/>
              <a:gd name="connsiteX6" fmla="*/ 5953989 w 6547710"/>
              <a:gd name="connsiteY6" fmla="*/ 1822875 h 2305469"/>
              <a:gd name="connsiteX7" fmla="*/ 2158847 w 6547710"/>
              <a:gd name="connsiteY7" fmla="*/ 2046669 h 2305469"/>
              <a:gd name="connsiteX8" fmla="*/ 1280266 w 6547710"/>
              <a:gd name="connsiteY8" fmla="*/ 2305469 h 2305469"/>
              <a:gd name="connsiteX9" fmla="*/ 1322733 w 6547710"/>
              <a:gd name="connsiteY9" fmla="*/ 2028838 h 2305469"/>
              <a:gd name="connsiteX0" fmla="*/ 1350725 w 6575702"/>
              <a:gd name="connsiteY0" fmla="*/ 2028838 h 2305469"/>
              <a:gd name="connsiteX1" fmla="*/ 312401 w 6575702"/>
              <a:gd name="connsiteY1" fmla="*/ 1643015 h 2305469"/>
              <a:gd name="connsiteX2" fmla="*/ 115419 w 6575702"/>
              <a:gd name="connsiteY2" fmla="*/ 583623 h 2305469"/>
              <a:gd name="connsiteX3" fmla="*/ 1335811 w 6575702"/>
              <a:gd name="connsiteY3" fmla="*/ 22515 h 2305469"/>
              <a:gd name="connsiteX4" fmla="*/ 5464057 w 6575702"/>
              <a:gd name="connsiteY4" fmla="*/ 190813 h 2305469"/>
              <a:gd name="connsiteX5" fmla="*/ 6575702 w 6575702"/>
              <a:gd name="connsiteY5" fmla="*/ 922879 h 2305469"/>
              <a:gd name="connsiteX6" fmla="*/ 5981981 w 6575702"/>
              <a:gd name="connsiteY6" fmla="*/ 1822875 h 2305469"/>
              <a:gd name="connsiteX7" fmla="*/ 2186839 w 6575702"/>
              <a:gd name="connsiteY7" fmla="*/ 2046669 h 2305469"/>
              <a:gd name="connsiteX8" fmla="*/ 1308258 w 6575702"/>
              <a:gd name="connsiteY8" fmla="*/ 2305469 h 2305469"/>
              <a:gd name="connsiteX9" fmla="*/ 1350725 w 6575702"/>
              <a:gd name="connsiteY9" fmla="*/ 2028838 h 2305469"/>
              <a:gd name="connsiteX0" fmla="*/ 1334698 w 6559675"/>
              <a:gd name="connsiteY0" fmla="*/ 2033414 h 2310045"/>
              <a:gd name="connsiteX1" fmla="*/ 296374 w 6559675"/>
              <a:gd name="connsiteY1" fmla="*/ 1647591 h 2310045"/>
              <a:gd name="connsiteX2" fmla="*/ 99392 w 6559675"/>
              <a:gd name="connsiteY2" fmla="*/ 654301 h 2310045"/>
              <a:gd name="connsiteX3" fmla="*/ 1319784 w 6559675"/>
              <a:gd name="connsiteY3" fmla="*/ 27091 h 2310045"/>
              <a:gd name="connsiteX4" fmla="*/ 5448030 w 6559675"/>
              <a:gd name="connsiteY4" fmla="*/ 195389 h 2310045"/>
              <a:gd name="connsiteX5" fmla="*/ 6559675 w 6559675"/>
              <a:gd name="connsiteY5" fmla="*/ 927455 h 2310045"/>
              <a:gd name="connsiteX6" fmla="*/ 5965954 w 6559675"/>
              <a:gd name="connsiteY6" fmla="*/ 1827451 h 2310045"/>
              <a:gd name="connsiteX7" fmla="*/ 2170812 w 6559675"/>
              <a:gd name="connsiteY7" fmla="*/ 2051245 h 2310045"/>
              <a:gd name="connsiteX8" fmla="*/ 1292231 w 6559675"/>
              <a:gd name="connsiteY8" fmla="*/ 2310045 h 2310045"/>
              <a:gd name="connsiteX9" fmla="*/ 1334698 w 6559675"/>
              <a:gd name="connsiteY9" fmla="*/ 2033414 h 2310045"/>
              <a:gd name="connsiteX0" fmla="*/ 1387100 w 6612077"/>
              <a:gd name="connsiteY0" fmla="*/ 2036495 h 2313126"/>
              <a:gd name="connsiteX1" fmla="*/ 348776 w 6612077"/>
              <a:gd name="connsiteY1" fmla="*/ 1650672 h 2313126"/>
              <a:gd name="connsiteX2" fmla="*/ 88753 w 6612077"/>
              <a:gd name="connsiteY2" fmla="*/ 701450 h 2313126"/>
              <a:gd name="connsiteX3" fmla="*/ 1372186 w 6612077"/>
              <a:gd name="connsiteY3" fmla="*/ 30172 h 2313126"/>
              <a:gd name="connsiteX4" fmla="*/ 5500432 w 6612077"/>
              <a:gd name="connsiteY4" fmla="*/ 198470 h 2313126"/>
              <a:gd name="connsiteX5" fmla="*/ 6612077 w 6612077"/>
              <a:gd name="connsiteY5" fmla="*/ 930536 h 2313126"/>
              <a:gd name="connsiteX6" fmla="*/ 6018356 w 6612077"/>
              <a:gd name="connsiteY6" fmla="*/ 1830532 h 2313126"/>
              <a:gd name="connsiteX7" fmla="*/ 2223214 w 6612077"/>
              <a:gd name="connsiteY7" fmla="*/ 2054326 h 2313126"/>
              <a:gd name="connsiteX8" fmla="*/ 1344633 w 6612077"/>
              <a:gd name="connsiteY8" fmla="*/ 2313126 h 2313126"/>
              <a:gd name="connsiteX9" fmla="*/ 1387100 w 6612077"/>
              <a:gd name="connsiteY9" fmla="*/ 2036495 h 2313126"/>
              <a:gd name="connsiteX0" fmla="*/ 1391247 w 6616224"/>
              <a:gd name="connsiteY0" fmla="*/ 2036495 h 2313126"/>
              <a:gd name="connsiteX1" fmla="*/ 352923 w 6616224"/>
              <a:gd name="connsiteY1" fmla="*/ 1650672 h 2313126"/>
              <a:gd name="connsiteX2" fmla="*/ 92900 w 6616224"/>
              <a:gd name="connsiteY2" fmla="*/ 701450 h 2313126"/>
              <a:gd name="connsiteX3" fmla="*/ 1376333 w 6616224"/>
              <a:gd name="connsiteY3" fmla="*/ 30172 h 2313126"/>
              <a:gd name="connsiteX4" fmla="*/ 5504579 w 6616224"/>
              <a:gd name="connsiteY4" fmla="*/ 198470 h 2313126"/>
              <a:gd name="connsiteX5" fmla="*/ 6616224 w 6616224"/>
              <a:gd name="connsiteY5" fmla="*/ 930536 h 2313126"/>
              <a:gd name="connsiteX6" fmla="*/ 6022503 w 6616224"/>
              <a:gd name="connsiteY6" fmla="*/ 1830532 h 2313126"/>
              <a:gd name="connsiteX7" fmla="*/ 2227361 w 6616224"/>
              <a:gd name="connsiteY7" fmla="*/ 2054326 h 2313126"/>
              <a:gd name="connsiteX8" fmla="*/ 1348780 w 6616224"/>
              <a:gd name="connsiteY8" fmla="*/ 2313126 h 2313126"/>
              <a:gd name="connsiteX9" fmla="*/ 1391247 w 6616224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438885 w 6613429"/>
              <a:gd name="connsiteY0" fmla="*/ 2029150 h 2313126"/>
              <a:gd name="connsiteX1" fmla="*/ 350128 w 6613429"/>
              <a:gd name="connsiteY1" fmla="*/ 1650672 h 2313126"/>
              <a:gd name="connsiteX2" fmla="*/ 90105 w 6613429"/>
              <a:gd name="connsiteY2" fmla="*/ 701450 h 2313126"/>
              <a:gd name="connsiteX3" fmla="*/ 1373538 w 6613429"/>
              <a:gd name="connsiteY3" fmla="*/ 30172 h 2313126"/>
              <a:gd name="connsiteX4" fmla="*/ 5501784 w 6613429"/>
              <a:gd name="connsiteY4" fmla="*/ 198470 h 2313126"/>
              <a:gd name="connsiteX5" fmla="*/ 6613429 w 6613429"/>
              <a:gd name="connsiteY5" fmla="*/ 930536 h 2313126"/>
              <a:gd name="connsiteX6" fmla="*/ 6019708 w 6613429"/>
              <a:gd name="connsiteY6" fmla="*/ 1830532 h 2313126"/>
              <a:gd name="connsiteX7" fmla="*/ 2224566 w 6613429"/>
              <a:gd name="connsiteY7" fmla="*/ 2054326 h 2313126"/>
              <a:gd name="connsiteX8" fmla="*/ 1345985 w 6613429"/>
              <a:gd name="connsiteY8" fmla="*/ 2313126 h 2313126"/>
              <a:gd name="connsiteX9" fmla="*/ 1438885 w 6613429"/>
              <a:gd name="connsiteY9" fmla="*/ 2029150 h 2313126"/>
              <a:gd name="connsiteX0" fmla="*/ 1411781 w 6586325"/>
              <a:gd name="connsiteY0" fmla="*/ 2029150 h 2313126"/>
              <a:gd name="connsiteX1" fmla="*/ 323024 w 6586325"/>
              <a:gd name="connsiteY1" fmla="*/ 1650672 h 2313126"/>
              <a:gd name="connsiteX2" fmla="*/ 63001 w 6586325"/>
              <a:gd name="connsiteY2" fmla="*/ 701450 h 2313126"/>
              <a:gd name="connsiteX3" fmla="*/ 1346434 w 6586325"/>
              <a:gd name="connsiteY3" fmla="*/ 30172 h 2313126"/>
              <a:gd name="connsiteX4" fmla="*/ 5474680 w 6586325"/>
              <a:gd name="connsiteY4" fmla="*/ 198470 h 2313126"/>
              <a:gd name="connsiteX5" fmla="*/ 6586325 w 6586325"/>
              <a:gd name="connsiteY5" fmla="*/ 930536 h 2313126"/>
              <a:gd name="connsiteX6" fmla="*/ 5992604 w 6586325"/>
              <a:gd name="connsiteY6" fmla="*/ 1830532 h 2313126"/>
              <a:gd name="connsiteX7" fmla="*/ 2197462 w 6586325"/>
              <a:gd name="connsiteY7" fmla="*/ 2054326 h 2313126"/>
              <a:gd name="connsiteX8" fmla="*/ 1318881 w 6586325"/>
              <a:gd name="connsiteY8" fmla="*/ 2313126 h 2313126"/>
              <a:gd name="connsiteX9" fmla="*/ 1411781 w 6586325"/>
              <a:gd name="connsiteY9" fmla="*/ 2029150 h 2313126"/>
              <a:gd name="connsiteX0" fmla="*/ 1422251 w 6596795"/>
              <a:gd name="connsiteY0" fmla="*/ 2029150 h 2313126"/>
              <a:gd name="connsiteX1" fmla="*/ 333494 w 6596795"/>
              <a:gd name="connsiteY1" fmla="*/ 1650672 h 2313126"/>
              <a:gd name="connsiteX2" fmla="*/ 73471 w 6596795"/>
              <a:gd name="connsiteY2" fmla="*/ 701450 h 2313126"/>
              <a:gd name="connsiteX3" fmla="*/ 1356904 w 6596795"/>
              <a:gd name="connsiteY3" fmla="*/ 30172 h 2313126"/>
              <a:gd name="connsiteX4" fmla="*/ 5485150 w 6596795"/>
              <a:gd name="connsiteY4" fmla="*/ 198470 h 2313126"/>
              <a:gd name="connsiteX5" fmla="*/ 6596795 w 6596795"/>
              <a:gd name="connsiteY5" fmla="*/ 930536 h 2313126"/>
              <a:gd name="connsiteX6" fmla="*/ 6003074 w 6596795"/>
              <a:gd name="connsiteY6" fmla="*/ 1830532 h 2313126"/>
              <a:gd name="connsiteX7" fmla="*/ 2207932 w 6596795"/>
              <a:gd name="connsiteY7" fmla="*/ 2054326 h 2313126"/>
              <a:gd name="connsiteX8" fmla="*/ 1329351 w 6596795"/>
              <a:gd name="connsiteY8" fmla="*/ 2313126 h 2313126"/>
              <a:gd name="connsiteX9" fmla="*/ 1422251 w 6596795"/>
              <a:gd name="connsiteY9" fmla="*/ 2029150 h 2313126"/>
              <a:gd name="connsiteX0" fmla="*/ 1427107 w 6601651"/>
              <a:gd name="connsiteY0" fmla="*/ 2029150 h 2313126"/>
              <a:gd name="connsiteX1" fmla="*/ 338350 w 6601651"/>
              <a:gd name="connsiteY1" fmla="*/ 1650672 h 2313126"/>
              <a:gd name="connsiteX2" fmla="*/ 78327 w 6601651"/>
              <a:gd name="connsiteY2" fmla="*/ 701450 h 2313126"/>
              <a:gd name="connsiteX3" fmla="*/ 1361760 w 6601651"/>
              <a:gd name="connsiteY3" fmla="*/ 30172 h 2313126"/>
              <a:gd name="connsiteX4" fmla="*/ 5490006 w 6601651"/>
              <a:gd name="connsiteY4" fmla="*/ 198470 h 2313126"/>
              <a:gd name="connsiteX5" fmla="*/ 6601651 w 6601651"/>
              <a:gd name="connsiteY5" fmla="*/ 930536 h 2313126"/>
              <a:gd name="connsiteX6" fmla="*/ 6007930 w 6601651"/>
              <a:gd name="connsiteY6" fmla="*/ 1830532 h 2313126"/>
              <a:gd name="connsiteX7" fmla="*/ 2212788 w 6601651"/>
              <a:gd name="connsiteY7" fmla="*/ 2054326 h 2313126"/>
              <a:gd name="connsiteX8" fmla="*/ 1334207 w 6601651"/>
              <a:gd name="connsiteY8" fmla="*/ 2313126 h 2313126"/>
              <a:gd name="connsiteX9" fmla="*/ 1427107 w 6601651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98750 w 6597644"/>
              <a:gd name="connsiteY0" fmla="*/ 2029150 h 2313126"/>
              <a:gd name="connsiteX1" fmla="*/ 298554 w 6597644"/>
              <a:gd name="connsiteY1" fmla="*/ 1654147 h 2313126"/>
              <a:gd name="connsiteX2" fmla="*/ 74320 w 6597644"/>
              <a:gd name="connsiteY2" fmla="*/ 701450 h 2313126"/>
              <a:gd name="connsiteX3" fmla="*/ 1357753 w 6597644"/>
              <a:gd name="connsiteY3" fmla="*/ 30172 h 2313126"/>
              <a:gd name="connsiteX4" fmla="*/ 5485999 w 6597644"/>
              <a:gd name="connsiteY4" fmla="*/ 198470 h 2313126"/>
              <a:gd name="connsiteX5" fmla="*/ 6597644 w 6597644"/>
              <a:gd name="connsiteY5" fmla="*/ 930536 h 2313126"/>
              <a:gd name="connsiteX6" fmla="*/ 6003923 w 6597644"/>
              <a:gd name="connsiteY6" fmla="*/ 1830532 h 2313126"/>
              <a:gd name="connsiteX7" fmla="*/ 2208781 w 6597644"/>
              <a:gd name="connsiteY7" fmla="*/ 2054326 h 2313126"/>
              <a:gd name="connsiteX8" fmla="*/ 1330200 w 6597644"/>
              <a:gd name="connsiteY8" fmla="*/ 2313126 h 2313126"/>
              <a:gd name="connsiteX9" fmla="*/ 1498750 w 65976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506919 w 6605813"/>
              <a:gd name="connsiteY0" fmla="*/ 2029150 h 2313126"/>
              <a:gd name="connsiteX1" fmla="*/ 306723 w 6605813"/>
              <a:gd name="connsiteY1" fmla="*/ 1654147 h 2313126"/>
              <a:gd name="connsiteX2" fmla="*/ 82489 w 6605813"/>
              <a:gd name="connsiteY2" fmla="*/ 701450 h 2313126"/>
              <a:gd name="connsiteX3" fmla="*/ 1365922 w 6605813"/>
              <a:gd name="connsiteY3" fmla="*/ 30172 h 2313126"/>
              <a:gd name="connsiteX4" fmla="*/ 5494168 w 6605813"/>
              <a:gd name="connsiteY4" fmla="*/ 198470 h 2313126"/>
              <a:gd name="connsiteX5" fmla="*/ 6605813 w 6605813"/>
              <a:gd name="connsiteY5" fmla="*/ 930536 h 2313126"/>
              <a:gd name="connsiteX6" fmla="*/ 6012092 w 6605813"/>
              <a:gd name="connsiteY6" fmla="*/ 1830532 h 2313126"/>
              <a:gd name="connsiteX7" fmla="*/ 2216950 w 6605813"/>
              <a:gd name="connsiteY7" fmla="*/ 2054326 h 2313126"/>
              <a:gd name="connsiteX8" fmla="*/ 1338369 w 6605813"/>
              <a:gd name="connsiteY8" fmla="*/ 2313126 h 2313126"/>
              <a:gd name="connsiteX9" fmla="*/ 1506919 w 6605813"/>
              <a:gd name="connsiteY9" fmla="*/ 2029150 h 23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5813" h="2313126">
                <a:moveTo>
                  <a:pt x="1506919" y="2029150"/>
                </a:moveTo>
                <a:cubicBezTo>
                  <a:pt x="1417504" y="1839150"/>
                  <a:pt x="585881" y="1896278"/>
                  <a:pt x="306723" y="1654147"/>
                </a:cubicBezTo>
                <a:cubicBezTo>
                  <a:pt x="27565" y="1412016"/>
                  <a:pt x="-94044" y="972113"/>
                  <a:pt x="82489" y="701450"/>
                </a:cubicBezTo>
                <a:cubicBezTo>
                  <a:pt x="259022" y="430788"/>
                  <a:pt x="463975" y="114002"/>
                  <a:pt x="1365922" y="30172"/>
                </a:cubicBezTo>
                <a:cubicBezTo>
                  <a:pt x="2267869" y="-53658"/>
                  <a:pt x="4620853" y="48409"/>
                  <a:pt x="5494168" y="198470"/>
                </a:cubicBezTo>
                <a:cubicBezTo>
                  <a:pt x="6367483" y="348531"/>
                  <a:pt x="6547059" y="600421"/>
                  <a:pt x="6605813" y="930536"/>
                </a:cubicBezTo>
                <a:cubicBezTo>
                  <a:pt x="6583958" y="1261451"/>
                  <a:pt x="6667921" y="1584477"/>
                  <a:pt x="6012092" y="1830532"/>
                </a:cubicBezTo>
                <a:cubicBezTo>
                  <a:pt x="5356263" y="2076587"/>
                  <a:pt x="2425296" y="2046334"/>
                  <a:pt x="2216950" y="2054326"/>
                </a:cubicBezTo>
                <a:cubicBezTo>
                  <a:pt x="1882633" y="2207554"/>
                  <a:pt x="1465597" y="2294989"/>
                  <a:pt x="1338369" y="2313126"/>
                </a:cubicBezTo>
                <a:cubicBezTo>
                  <a:pt x="1524676" y="2124221"/>
                  <a:pt x="1506919" y="2029150"/>
                  <a:pt x="1506919" y="202915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2749E47-91E3-4256-A517-9E7E684E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79" y="312630"/>
            <a:ext cx="5737538" cy="2989690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097"/>
              <a:gd name="connsiteY0" fmla="*/ 2270200 h 2480730"/>
              <a:gd name="connsiteX1" fmla="*/ 495492 w 6769097"/>
              <a:gd name="connsiteY1" fmla="*/ 2141439 h 2480730"/>
              <a:gd name="connsiteX2" fmla="*/ 134625 w 6769097"/>
              <a:gd name="connsiteY2" fmla="*/ 1814494 h 2480730"/>
              <a:gd name="connsiteX3" fmla="*/ 36881 w 6769097"/>
              <a:gd name="connsiteY3" fmla="*/ 773214 h 2480730"/>
              <a:gd name="connsiteX4" fmla="*/ 721307 w 6769097"/>
              <a:gd name="connsiteY4" fmla="*/ 34910 h 2480730"/>
              <a:gd name="connsiteX5" fmla="*/ 5609353 w 6769097"/>
              <a:gd name="connsiteY5" fmla="*/ 127244 h 2480730"/>
              <a:gd name="connsiteX6" fmla="*/ 6768288 w 6769097"/>
              <a:gd name="connsiteY6" fmla="*/ 843902 h 2480730"/>
              <a:gd name="connsiteX7" fmla="*/ 5950733 w 6769097"/>
              <a:gd name="connsiteY7" fmla="*/ 2108306 h 2480730"/>
              <a:gd name="connsiteX8" fmla="*/ 2042119 w 6769097"/>
              <a:gd name="connsiteY8" fmla="*/ 2280687 h 2480730"/>
              <a:gd name="connsiteX9" fmla="*/ 1327444 w 6769097"/>
              <a:gd name="connsiteY9" fmla="*/ 2480730 h 2480730"/>
              <a:gd name="connsiteX10" fmla="*/ 1218613 w 6769097"/>
              <a:gd name="connsiteY10" fmla="*/ 2270200 h 2480730"/>
              <a:gd name="connsiteX0" fmla="*/ 1218613 w 6571897"/>
              <a:gd name="connsiteY0" fmla="*/ 2290477 h 2501007"/>
              <a:gd name="connsiteX1" fmla="*/ 495492 w 6571897"/>
              <a:gd name="connsiteY1" fmla="*/ 2161716 h 2501007"/>
              <a:gd name="connsiteX2" fmla="*/ 134625 w 6571897"/>
              <a:gd name="connsiteY2" fmla="*/ 1834771 h 2501007"/>
              <a:gd name="connsiteX3" fmla="*/ 36881 w 6571897"/>
              <a:gd name="connsiteY3" fmla="*/ 793491 h 2501007"/>
              <a:gd name="connsiteX4" fmla="*/ 721307 w 6571897"/>
              <a:gd name="connsiteY4" fmla="*/ 55187 h 2501007"/>
              <a:gd name="connsiteX5" fmla="*/ 5609353 w 6571897"/>
              <a:gd name="connsiteY5" fmla="*/ 147521 h 2501007"/>
              <a:gd name="connsiteX6" fmla="*/ 6563360 w 6571897"/>
              <a:gd name="connsiteY6" fmla="*/ 894996 h 2501007"/>
              <a:gd name="connsiteX7" fmla="*/ 5950733 w 6571897"/>
              <a:gd name="connsiteY7" fmla="*/ 2128583 h 2501007"/>
              <a:gd name="connsiteX8" fmla="*/ 2042119 w 6571897"/>
              <a:gd name="connsiteY8" fmla="*/ 2300964 h 2501007"/>
              <a:gd name="connsiteX9" fmla="*/ 1327444 w 6571897"/>
              <a:gd name="connsiteY9" fmla="*/ 2501007 h 2501007"/>
              <a:gd name="connsiteX10" fmla="*/ 1218613 w 6571897"/>
              <a:gd name="connsiteY10" fmla="*/ 2290477 h 2501007"/>
              <a:gd name="connsiteX0" fmla="*/ 1218613 w 6567563"/>
              <a:gd name="connsiteY0" fmla="*/ 2246415 h 2456945"/>
              <a:gd name="connsiteX1" fmla="*/ 495492 w 6567563"/>
              <a:gd name="connsiteY1" fmla="*/ 2117654 h 2456945"/>
              <a:gd name="connsiteX2" fmla="*/ 134625 w 6567563"/>
              <a:gd name="connsiteY2" fmla="*/ 1790709 h 2456945"/>
              <a:gd name="connsiteX3" fmla="*/ 36881 w 6567563"/>
              <a:gd name="connsiteY3" fmla="*/ 749429 h 2456945"/>
              <a:gd name="connsiteX4" fmla="*/ 721307 w 6567563"/>
              <a:gd name="connsiteY4" fmla="*/ 11125 h 2456945"/>
              <a:gd name="connsiteX5" fmla="*/ 5483243 w 6567563"/>
              <a:gd name="connsiteY5" fmla="*/ 342289 h 2456945"/>
              <a:gd name="connsiteX6" fmla="*/ 6563360 w 6567563"/>
              <a:gd name="connsiteY6" fmla="*/ 850934 h 2456945"/>
              <a:gd name="connsiteX7" fmla="*/ 5950733 w 6567563"/>
              <a:gd name="connsiteY7" fmla="*/ 2084521 h 2456945"/>
              <a:gd name="connsiteX8" fmla="*/ 2042119 w 6567563"/>
              <a:gd name="connsiteY8" fmla="*/ 2256902 h 2456945"/>
              <a:gd name="connsiteX9" fmla="*/ 1327444 w 6567563"/>
              <a:gd name="connsiteY9" fmla="*/ 2456945 h 2456945"/>
              <a:gd name="connsiteX10" fmla="*/ 1218613 w 6567563"/>
              <a:gd name="connsiteY10" fmla="*/ 2246415 h 2456945"/>
              <a:gd name="connsiteX0" fmla="*/ 1261070 w 6608712"/>
              <a:gd name="connsiteY0" fmla="*/ 2071877 h 2282407"/>
              <a:gd name="connsiteX1" fmla="*/ 537949 w 6608712"/>
              <a:gd name="connsiteY1" fmla="*/ 1943116 h 2282407"/>
              <a:gd name="connsiteX2" fmla="*/ 177082 w 6608712"/>
              <a:gd name="connsiteY2" fmla="*/ 1616171 h 2282407"/>
              <a:gd name="connsiteX3" fmla="*/ 79338 w 6608712"/>
              <a:gd name="connsiteY3" fmla="*/ 574891 h 2282407"/>
              <a:gd name="connsiteX4" fmla="*/ 1347021 w 6608712"/>
              <a:gd name="connsiteY4" fmla="*/ 21487 h 2282407"/>
              <a:gd name="connsiteX5" fmla="*/ 5525700 w 6608712"/>
              <a:gd name="connsiteY5" fmla="*/ 167751 h 2282407"/>
              <a:gd name="connsiteX6" fmla="*/ 6605817 w 6608712"/>
              <a:gd name="connsiteY6" fmla="*/ 676396 h 2282407"/>
              <a:gd name="connsiteX7" fmla="*/ 5993190 w 6608712"/>
              <a:gd name="connsiteY7" fmla="*/ 1909983 h 2282407"/>
              <a:gd name="connsiteX8" fmla="*/ 2084576 w 6608712"/>
              <a:gd name="connsiteY8" fmla="*/ 2082364 h 2282407"/>
              <a:gd name="connsiteX9" fmla="*/ 1369901 w 6608712"/>
              <a:gd name="connsiteY9" fmla="*/ 2282407 h 2282407"/>
              <a:gd name="connsiteX10" fmla="*/ 1261070 w 6608712"/>
              <a:gd name="connsiteY10" fmla="*/ 2071877 h 2282407"/>
              <a:gd name="connsiteX0" fmla="*/ 1223256 w 6570898"/>
              <a:gd name="connsiteY0" fmla="*/ 2072393 h 2282923"/>
              <a:gd name="connsiteX1" fmla="*/ 500135 w 6570898"/>
              <a:gd name="connsiteY1" fmla="*/ 1943632 h 2282923"/>
              <a:gd name="connsiteX2" fmla="*/ 139268 w 6570898"/>
              <a:gd name="connsiteY2" fmla="*/ 1616687 h 2282923"/>
              <a:gd name="connsiteX3" fmla="*/ 88816 w 6570898"/>
              <a:gd name="connsiteY3" fmla="*/ 583111 h 2282923"/>
              <a:gd name="connsiteX4" fmla="*/ 1309207 w 6570898"/>
              <a:gd name="connsiteY4" fmla="*/ 22003 h 2282923"/>
              <a:gd name="connsiteX5" fmla="*/ 5487886 w 6570898"/>
              <a:gd name="connsiteY5" fmla="*/ 168267 h 2282923"/>
              <a:gd name="connsiteX6" fmla="*/ 6568003 w 6570898"/>
              <a:gd name="connsiteY6" fmla="*/ 676912 h 2282923"/>
              <a:gd name="connsiteX7" fmla="*/ 5955376 w 6570898"/>
              <a:gd name="connsiteY7" fmla="*/ 1910499 h 2282923"/>
              <a:gd name="connsiteX8" fmla="*/ 2046762 w 6570898"/>
              <a:gd name="connsiteY8" fmla="*/ 2082880 h 2282923"/>
              <a:gd name="connsiteX9" fmla="*/ 1332087 w 6570898"/>
              <a:gd name="connsiteY9" fmla="*/ 2282923 h 2282923"/>
              <a:gd name="connsiteX10" fmla="*/ 1223256 w 6570898"/>
              <a:gd name="connsiteY10" fmla="*/ 2072393 h 2282923"/>
              <a:gd name="connsiteX0" fmla="*/ 1223256 w 6602187"/>
              <a:gd name="connsiteY0" fmla="*/ 2076033 h 2286563"/>
              <a:gd name="connsiteX1" fmla="*/ 500135 w 6602187"/>
              <a:gd name="connsiteY1" fmla="*/ 1947272 h 2286563"/>
              <a:gd name="connsiteX2" fmla="*/ 139268 w 6602187"/>
              <a:gd name="connsiteY2" fmla="*/ 1620327 h 2286563"/>
              <a:gd name="connsiteX3" fmla="*/ 88816 w 6602187"/>
              <a:gd name="connsiteY3" fmla="*/ 586751 h 2286563"/>
              <a:gd name="connsiteX4" fmla="*/ 1309207 w 6602187"/>
              <a:gd name="connsiteY4" fmla="*/ 25643 h 2286563"/>
              <a:gd name="connsiteX5" fmla="*/ 5487886 w 6602187"/>
              <a:gd name="connsiteY5" fmla="*/ 171907 h 2286563"/>
              <a:gd name="connsiteX6" fmla="*/ 6599531 w 6602187"/>
              <a:gd name="connsiteY6" fmla="*/ 850044 h 2286563"/>
              <a:gd name="connsiteX7" fmla="*/ 5955376 w 6602187"/>
              <a:gd name="connsiteY7" fmla="*/ 1914139 h 2286563"/>
              <a:gd name="connsiteX8" fmla="*/ 2046762 w 6602187"/>
              <a:gd name="connsiteY8" fmla="*/ 2086520 h 2286563"/>
              <a:gd name="connsiteX9" fmla="*/ 1332087 w 6602187"/>
              <a:gd name="connsiteY9" fmla="*/ 2286563 h 2286563"/>
              <a:gd name="connsiteX10" fmla="*/ 1223256 w 6602187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23012"/>
              <a:gd name="connsiteY0" fmla="*/ 2076033 h 2286563"/>
              <a:gd name="connsiteX1" fmla="*/ 500135 w 6623012"/>
              <a:gd name="connsiteY1" fmla="*/ 1947272 h 2286563"/>
              <a:gd name="connsiteX2" fmla="*/ 139268 w 6623012"/>
              <a:gd name="connsiteY2" fmla="*/ 1620327 h 2286563"/>
              <a:gd name="connsiteX3" fmla="*/ 88816 w 6623012"/>
              <a:gd name="connsiteY3" fmla="*/ 586751 h 2286563"/>
              <a:gd name="connsiteX4" fmla="*/ 1309207 w 6623012"/>
              <a:gd name="connsiteY4" fmla="*/ 25643 h 2286563"/>
              <a:gd name="connsiteX5" fmla="*/ 5487886 w 6623012"/>
              <a:gd name="connsiteY5" fmla="*/ 171907 h 2286563"/>
              <a:gd name="connsiteX6" fmla="*/ 6599531 w 6623012"/>
              <a:gd name="connsiteY6" fmla="*/ 850044 h 2286563"/>
              <a:gd name="connsiteX7" fmla="*/ 5955376 w 6623012"/>
              <a:gd name="connsiteY7" fmla="*/ 1914139 h 2286563"/>
              <a:gd name="connsiteX8" fmla="*/ 2046762 w 6623012"/>
              <a:gd name="connsiteY8" fmla="*/ 2086520 h 2286563"/>
              <a:gd name="connsiteX9" fmla="*/ 1332087 w 6623012"/>
              <a:gd name="connsiteY9" fmla="*/ 2286563 h 2286563"/>
              <a:gd name="connsiteX10" fmla="*/ 1223256 w 6623012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00330"/>
              <a:gd name="connsiteY0" fmla="*/ 2077382 h 2287912"/>
              <a:gd name="connsiteX1" fmla="*/ 500135 w 6600330"/>
              <a:gd name="connsiteY1" fmla="*/ 1948621 h 2287912"/>
              <a:gd name="connsiteX2" fmla="*/ 139268 w 6600330"/>
              <a:gd name="connsiteY2" fmla="*/ 1621676 h 2287912"/>
              <a:gd name="connsiteX3" fmla="*/ 88816 w 6600330"/>
              <a:gd name="connsiteY3" fmla="*/ 588100 h 2287912"/>
              <a:gd name="connsiteX4" fmla="*/ 1309207 w 6600330"/>
              <a:gd name="connsiteY4" fmla="*/ 26992 h 2287912"/>
              <a:gd name="connsiteX5" fmla="*/ 5487886 w 6600330"/>
              <a:gd name="connsiteY5" fmla="*/ 173256 h 2287912"/>
              <a:gd name="connsiteX6" fmla="*/ 6599531 w 6600330"/>
              <a:gd name="connsiteY6" fmla="*/ 905322 h 2287912"/>
              <a:gd name="connsiteX7" fmla="*/ 5955376 w 6600330"/>
              <a:gd name="connsiteY7" fmla="*/ 1915488 h 2287912"/>
              <a:gd name="connsiteX8" fmla="*/ 2046762 w 6600330"/>
              <a:gd name="connsiteY8" fmla="*/ 2087869 h 2287912"/>
              <a:gd name="connsiteX9" fmla="*/ 1332087 w 6600330"/>
              <a:gd name="connsiteY9" fmla="*/ 2287912 h 2287912"/>
              <a:gd name="connsiteX10" fmla="*/ 1223256 w 6600330"/>
              <a:gd name="connsiteY10" fmla="*/ 2077382 h 2287912"/>
              <a:gd name="connsiteX0" fmla="*/ 1236982 w 6614056"/>
              <a:gd name="connsiteY0" fmla="*/ 2077382 h 2287912"/>
              <a:gd name="connsiteX1" fmla="*/ 513861 w 6614056"/>
              <a:gd name="connsiteY1" fmla="*/ 1948621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325239 w 6614056"/>
              <a:gd name="connsiteY0" fmla="*/ 2062693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25239 w 6614056"/>
              <a:gd name="connsiteY10" fmla="*/ 2062693 h 2287912"/>
              <a:gd name="connsiteX0" fmla="*/ 1350455 w 6614056"/>
              <a:gd name="connsiteY0" fmla="*/ 2033314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50455 w 661405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423371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342580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060489 w 6614057"/>
              <a:gd name="connsiteY8" fmla="*/ 2087869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123530 w 6614057"/>
              <a:gd name="connsiteY8" fmla="*/ 2058491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6451"/>
              <a:gd name="connsiteY0" fmla="*/ 2033314 h 2287912"/>
              <a:gd name="connsiteX1" fmla="*/ 513863 w 6616451"/>
              <a:gd name="connsiteY1" fmla="*/ 1765006 h 2287912"/>
              <a:gd name="connsiteX2" fmla="*/ 115171 w 6616451"/>
              <a:gd name="connsiteY2" fmla="*/ 1342580 h 2287912"/>
              <a:gd name="connsiteX3" fmla="*/ 102543 w 6616451"/>
              <a:gd name="connsiteY3" fmla="*/ 588100 h 2287912"/>
              <a:gd name="connsiteX4" fmla="*/ 1322934 w 6616451"/>
              <a:gd name="connsiteY4" fmla="*/ 26992 h 2287912"/>
              <a:gd name="connsiteX5" fmla="*/ 5501613 w 6616451"/>
              <a:gd name="connsiteY5" fmla="*/ 173256 h 2287912"/>
              <a:gd name="connsiteX6" fmla="*/ 6613258 w 6616451"/>
              <a:gd name="connsiteY6" fmla="*/ 905322 h 2287912"/>
              <a:gd name="connsiteX7" fmla="*/ 6032145 w 6616451"/>
              <a:gd name="connsiteY7" fmla="*/ 1856731 h 2287912"/>
              <a:gd name="connsiteX8" fmla="*/ 2224395 w 6616451"/>
              <a:gd name="connsiteY8" fmla="*/ 2029112 h 2287912"/>
              <a:gd name="connsiteX9" fmla="*/ 1345814 w 6616451"/>
              <a:gd name="connsiteY9" fmla="*/ 2287912 h 2287912"/>
              <a:gd name="connsiteX10" fmla="*/ 1350456 w 6616451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32145 w 6614057"/>
              <a:gd name="connsiteY7" fmla="*/ 1856731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19537 w 6614057"/>
              <a:gd name="connsiteY7" fmla="*/ 180531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3258"/>
              <a:gd name="connsiteY0" fmla="*/ 2033314 h 2287912"/>
              <a:gd name="connsiteX1" fmla="*/ 513863 w 6613258"/>
              <a:gd name="connsiteY1" fmla="*/ 1765006 h 2287912"/>
              <a:gd name="connsiteX2" fmla="*/ 115171 w 6613258"/>
              <a:gd name="connsiteY2" fmla="*/ 1342580 h 2287912"/>
              <a:gd name="connsiteX3" fmla="*/ 102543 w 6613258"/>
              <a:gd name="connsiteY3" fmla="*/ 588100 h 2287912"/>
              <a:gd name="connsiteX4" fmla="*/ 1322934 w 6613258"/>
              <a:gd name="connsiteY4" fmla="*/ 26992 h 2287912"/>
              <a:gd name="connsiteX5" fmla="*/ 5501613 w 6613258"/>
              <a:gd name="connsiteY5" fmla="*/ 173256 h 2287912"/>
              <a:gd name="connsiteX6" fmla="*/ 6613258 w 6613258"/>
              <a:gd name="connsiteY6" fmla="*/ 905322 h 2287912"/>
              <a:gd name="connsiteX7" fmla="*/ 6019537 w 6613258"/>
              <a:gd name="connsiteY7" fmla="*/ 1805318 h 2287912"/>
              <a:gd name="connsiteX8" fmla="*/ 2224395 w 6613258"/>
              <a:gd name="connsiteY8" fmla="*/ 2029112 h 2287912"/>
              <a:gd name="connsiteX9" fmla="*/ 1345814 w 6613258"/>
              <a:gd name="connsiteY9" fmla="*/ 2287912 h 2287912"/>
              <a:gd name="connsiteX10" fmla="*/ 1350456 w 6613258"/>
              <a:gd name="connsiteY10" fmla="*/ 2033314 h 2287912"/>
              <a:gd name="connsiteX0" fmla="*/ 1352720 w 6615522"/>
              <a:gd name="connsiteY0" fmla="*/ 2033314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52720 w 6615522"/>
              <a:gd name="connsiteY10" fmla="*/ 2033314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2284 w 6617261"/>
              <a:gd name="connsiteY0" fmla="*/ 2011281 h 2287912"/>
              <a:gd name="connsiteX1" fmla="*/ 606122 w 6617261"/>
              <a:gd name="connsiteY1" fmla="*/ 1728283 h 2287912"/>
              <a:gd name="connsiteX2" fmla="*/ 119174 w 6617261"/>
              <a:gd name="connsiteY2" fmla="*/ 1342580 h 2287912"/>
              <a:gd name="connsiteX3" fmla="*/ 106546 w 6617261"/>
              <a:gd name="connsiteY3" fmla="*/ 588100 h 2287912"/>
              <a:gd name="connsiteX4" fmla="*/ 1326937 w 6617261"/>
              <a:gd name="connsiteY4" fmla="*/ 26992 h 2287912"/>
              <a:gd name="connsiteX5" fmla="*/ 5505616 w 6617261"/>
              <a:gd name="connsiteY5" fmla="*/ 173256 h 2287912"/>
              <a:gd name="connsiteX6" fmla="*/ 6617261 w 6617261"/>
              <a:gd name="connsiteY6" fmla="*/ 905322 h 2287912"/>
              <a:gd name="connsiteX7" fmla="*/ 6023540 w 6617261"/>
              <a:gd name="connsiteY7" fmla="*/ 1805318 h 2287912"/>
              <a:gd name="connsiteX8" fmla="*/ 2228398 w 6617261"/>
              <a:gd name="connsiteY8" fmla="*/ 2029112 h 2287912"/>
              <a:gd name="connsiteX9" fmla="*/ 1349817 w 6617261"/>
              <a:gd name="connsiteY9" fmla="*/ 2287912 h 2287912"/>
              <a:gd name="connsiteX10" fmla="*/ 1392284 w 6617261"/>
              <a:gd name="connsiteY10" fmla="*/ 2011281 h 2287912"/>
              <a:gd name="connsiteX0" fmla="*/ 1382461 w 6607438"/>
              <a:gd name="connsiteY0" fmla="*/ 2011281 h 2287912"/>
              <a:gd name="connsiteX1" fmla="*/ 596299 w 6607438"/>
              <a:gd name="connsiteY1" fmla="*/ 1728283 h 2287912"/>
              <a:gd name="connsiteX2" fmla="*/ 134568 w 6607438"/>
              <a:gd name="connsiteY2" fmla="*/ 1291168 h 2287912"/>
              <a:gd name="connsiteX3" fmla="*/ 96723 w 6607438"/>
              <a:gd name="connsiteY3" fmla="*/ 588100 h 2287912"/>
              <a:gd name="connsiteX4" fmla="*/ 1317114 w 6607438"/>
              <a:gd name="connsiteY4" fmla="*/ 26992 h 2287912"/>
              <a:gd name="connsiteX5" fmla="*/ 5495793 w 6607438"/>
              <a:gd name="connsiteY5" fmla="*/ 173256 h 2287912"/>
              <a:gd name="connsiteX6" fmla="*/ 6607438 w 6607438"/>
              <a:gd name="connsiteY6" fmla="*/ 905322 h 2287912"/>
              <a:gd name="connsiteX7" fmla="*/ 6013717 w 6607438"/>
              <a:gd name="connsiteY7" fmla="*/ 1805318 h 2287912"/>
              <a:gd name="connsiteX8" fmla="*/ 2218575 w 6607438"/>
              <a:gd name="connsiteY8" fmla="*/ 2029112 h 2287912"/>
              <a:gd name="connsiteX9" fmla="*/ 1339994 w 6607438"/>
              <a:gd name="connsiteY9" fmla="*/ 2287912 h 2287912"/>
              <a:gd name="connsiteX10" fmla="*/ 1382461 w 6607438"/>
              <a:gd name="connsiteY10" fmla="*/ 2011281 h 2287912"/>
              <a:gd name="connsiteX0" fmla="*/ 1346619 w 6571596"/>
              <a:gd name="connsiteY0" fmla="*/ 2009705 h 2286336"/>
              <a:gd name="connsiteX1" fmla="*/ 560457 w 6571596"/>
              <a:gd name="connsiteY1" fmla="*/ 1726707 h 2286336"/>
              <a:gd name="connsiteX2" fmla="*/ 98726 w 6571596"/>
              <a:gd name="connsiteY2" fmla="*/ 1289592 h 2286336"/>
              <a:gd name="connsiteX3" fmla="*/ 111313 w 6571596"/>
              <a:gd name="connsiteY3" fmla="*/ 564490 h 2286336"/>
              <a:gd name="connsiteX4" fmla="*/ 1281272 w 6571596"/>
              <a:gd name="connsiteY4" fmla="*/ 25416 h 2286336"/>
              <a:gd name="connsiteX5" fmla="*/ 5459951 w 6571596"/>
              <a:gd name="connsiteY5" fmla="*/ 171680 h 2286336"/>
              <a:gd name="connsiteX6" fmla="*/ 6571596 w 6571596"/>
              <a:gd name="connsiteY6" fmla="*/ 903746 h 2286336"/>
              <a:gd name="connsiteX7" fmla="*/ 5977875 w 6571596"/>
              <a:gd name="connsiteY7" fmla="*/ 1803742 h 2286336"/>
              <a:gd name="connsiteX8" fmla="*/ 2182733 w 6571596"/>
              <a:gd name="connsiteY8" fmla="*/ 2027536 h 2286336"/>
              <a:gd name="connsiteX9" fmla="*/ 1304152 w 6571596"/>
              <a:gd name="connsiteY9" fmla="*/ 2286336 h 2286336"/>
              <a:gd name="connsiteX10" fmla="*/ 1346619 w 6571596"/>
              <a:gd name="connsiteY10" fmla="*/ 2009705 h 2286336"/>
              <a:gd name="connsiteX0" fmla="*/ 1335993 w 6560970"/>
              <a:gd name="connsiteY0" fmla="*/ 2009705 h 2286336"/>
              <a:gd name="connsiteX1" fmla="*/ 549831 w 6560970"/>
              <a:gd name="connsiteY1" fmla="*/ 1726707 h 2286336"/>
              <a:gd name="connsiteX2" fmla="*/ 88100 w 6560970"/>
              <a:gd name="connsiteY2" fmla="*/ 1289592 h 2286336"/>
              <a:gd name="connsiteX3" fmla="*/ 100687 w 6560970"/>
              <a:gd name="connsiteY3" fmla="*/ 564490 h 2286336"/>
              <a:gd name="connsiteX4" fmla="*/ 1270646 w 6560970"/>
              <a:gd name="connsiteY4" fmla="*/ 25416 h 2286336"/>
              <a:gd name="connsiteX5" fmla="*/ 5449325 w 6560970"/>
              <a:gd name="connsiteY5" fmla="*/ 171680 h 2286336"/>
              <a:gd name="connsiteX6" fmla="*/ 6560970 w 6560970"/>
              <a:gd name="connsiteY6" fmla="*/ 903746 h 2286336"/>
              <a:gd name="connsiteX7" fmla="*/ 5967249 w 6560970"/>
              <a:gd name="connsiteY7" fmla="*/ 1803742 h 2286336"/>
              <a:gd name="connsiteX8" fmla="*/ 2172107 w 6560970"/>
              <a:gd name="connsiteY8" fmla="*/ 2027536 h 2286336"/>
              <a:gd name="connsiteX9" fmla="*/ 1293526 w 6560970"/>
              <a:gd name="connsiteY9" fmla="*/ 2286336 h 2286336"/>
              <a:gd name="connsiteX10" fmla="*/ 1335993 w 6560970"/>
              <a:gd name="connsiteY10" fmla="*/ 2009705 h 2286336"/>
              <a:gd name="connsiteX0" fmla="*/ 1320449 w 6545426"/>
              <a:gd name="connsiteY0" fmla="*/ 2009705 h 2286336"/>
              <a:gd name="connsiteX1" fmla="*/ 534287 w 6545426"/>
              <a:gd name="connsiteY1" fmla="*/ 1726707 h 2286336"/>
              <a:gd name="connsiteX2" fmla="*/ 72556 w 6545426"/>
              <a:gd name="connsiteY2" fmla="*/ 1289592 h 2286336"/>
              <a:gd name="connsiteX3" fmla="*/ 85143 w 6545426"/>
              <a:gd name="connsiteY3" fmla="*/ 564490 h 2286336"/>
              <a:gd name="connsiteX4" fmla="*/ 1255102 w 6545426"/>
              <a:gd name="connsiteY4" fmla="*/ 25416 h 2286336"/>
              <a:gd name="connsiteX5" fmla="*/ 5433781 w 6545426"/>
              <a:gd name="connsiteY5" fmla="*/ 171680 h 2286336"/>
              <a:gd name="connsiteX6" fmla="*/ 6545426 w 6545426"/>
              <a:gd name="connsiteY6" fmla="*/ 903746 h 2286336"/>
              <a:gd name="connsiteX7" fmla="*/ 5951705 w 6545426"/>
              <a:gd name="connsiteY7" fmla="*/ 1803742 h 2286336"/>
              <a:gd name="connsiteX8" fmla="*/ 2156563 w 6545426"/>
              <a:gd name="connsiteY8" fmla="*/ 2027536 h 2286336"/>
              <a:gd name="connsiteX9" fmla="*/ 1277982 w 6545426"/>
              <a:gd name="connsiteY9" fmla="*/ 2286336 h 2286336"/>
              <a:gd name="connsiteX10" fmla="*/ 1320449 w 6545426"/>
              <a:gd name="connsiteY10" fmla="*/ 2009705 h 2286336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261706 w 6486683"/>
              <a:gd name="connsiteY0" fmla="*/ 2028838 h 2305469"/>
              <a:gd name="connsiteX1" fmla="*/ 475544 w 6486683"/>
              <a:gd name="connsiteY1" fmla="*/ 1745840 h 2305469"/>
              <a:gd name="connsiteX2" fmla="*/ 26400 w 6486683"/>
              <a:gd name="connsiteY2" fmla="*/ 583623 h 2305469"/>
              <a:gd name="connsiteX3" fmla="*/ 1246792 w 6486683"/>
              <a:gd name="connsiteY3" fmla="*/ 22515 h 2305469"/>
              <a:gd name="connsiteX4" fmla="*/ 5375038 w 6486683"/>
              <a:gd name="connsiteY4" fmla="*/ 190813 h 2305469"/>
              <a:gd name="connsiteX5" fmla="*/ 6486683 w 6486683"/>
              <a:gd name="connsiteY5" fmla="*/ 922879 h 2305469"/>
              <a:gd name="connsiteX6" fmla="*/ 5892962 w 6486683"/>
              <a:gd name="connsiteY6" fmla="*/ 1822875 h 2305469"/>
              <a:gd name="connsiteX7" fmla="*/ 2097820 w 6486683"/>
              <a:gd name="connsiteY7" fmla="*/ 2046669 h 2305469"/>
              <a:gd name="connsiteX8" fmla="*/ 1219239 w 6486683"/>
              <a:gd name="connsiteY8" fmla="*/ 2305469 h 2305469"/>
              <a:gd name="connsiteX9" fmla="*/ 1261706 w 6486683"/>
              <a:gd name="connsiteY9" fmla="*/ 2028838 h 2305469"/>
              <a:gd name="connsiteX0" fmla="*/ 1278912 w 6503889"/>
              <a:gd name="connsiteY0" fmla="*/ 2028838 h 2305469"/>
              <a:gd name="connsiteX1" fmla="*/ 366669 w 6503889"/>
              <a:gd name="connsiteY1" fmla="*/ 1650360 h 2305469"/>
              <a:gd name="connsiteX2" fmla="*/ 43606 w 6503889"/>
              <a:gd name="connsiteY2" fmla="*/ 583623 h 2305469"/>
              <a:gd name="connsiteX3" fmla="*/ 1263998 w 6503889"/>
              <a:gd name="connsiteY3" fmla="*/ 22515 h 2305469"/>
              <a:gd name="connsiteX4" fmla="*/ 5392244 w 6503889"/>
              <a:gd name="connsiteY4" fmla="*/ 190813 h 2305469"/>
              <a:gd name="connsiteX5" fmla="*/ 6503889 w 6503889"/>
              <a:gd name="connsiteY5" fmla="*/ 922879 h 2305469"/>
              <a:gd name="connsiteX6" fmla="*/ 5910168 w 6503889"/>
              <a:gd name="connsiteY6" fmla="*/ 1822875 h 2305469"/>
              <a:gd name="connsiteX7" fmla="*/ 2115026 w 6503889"/>
              <a:gd name="connsiteY7" fmla="*/ 2046669 h 2305469"/>
              <a:gd name="connsiteX8" fmla="*/ 1236445 w 6503889"/>
              <a:gd name="connsiteY8" fmla="*/ 2305469 h 2305469"/>
              <a:gd name="connsiteX9" fmla="*/ 1278912 w 6503889"/>
              <a:gd name="connsiteY9" fmla="*/ 2028838 h 2305469"/>
              <a:gd name="connsiteX0" fmla="*/ 1306915 w 6531892"/>
              <a:gd name="connsiteY0" fmla="*/ 2028838 h 2305469"/>
              <a:gd name="connsiteX1" fmla="*/ 268591 w 6531892"/>
              <a:gd name="connsiteY1" fmla="*/ 1643015 h 2305469"/>
              <a:gd name="connsiteX2" fmla="*/ 71609 w 6531892"/>
              <a:gd name="connsiteY2" fmla="*/ 583623 h 2305469"/>
              <a:gd name="connsiteX3" fmla="*/ 1292001 w 6531892"/>
              <a:gd name="connsiteY3" fmla="*/ 22515 h 2305469"/>
              <a:gd name="connsiteX4" fmla="*/ 5420247 w 6531892"/>
              <a:gd name="connsiteY4" fmla="*/ 190813 h 2305469"/>
              <a:gd name="connsiteX5" fmla="*/ 6531892 w 6531892"/>
              <a:gd name="connsiteY5" fmla="*/ 922879 h 2305469"/>
              <a:gd name="connsiteX6" fmla="*/ 5938171 w 6531892"/>
              <a:gd name="connsiteY6" fmla="*/ 1822875 h 2305469"/>
              <a:gd name="connsiteX7" fmla="*/ 2143029 w 6531892"/>
              <a:gd name="connsiteY7" fmla="*/ 2046669 h 2305469"/>
              <a:gd name="connsiteX8" fmla="*/ 1264448 w 6531892"/>
              <a:gd name="connsiteY8" fmla="*/ 2305469 h 2305469"/>
              <a:gd name="connsiteX9" fmla="*/ 1306915 w 6531892"/>
              <a:gd name="connsiteY9" fmla="*/ 2028838 h 2305469"/>
              <a:gd name="connsiteX0" fmla="*/ 1322733 w 6547710"/>
              <a:gd name="connsiteY0" fmla="*/ 2028838 h 2305469"/>
              <a:gd name="connsiteX1" fmla="*/ 284409 w 6547710"/>
              <a:gd name="connsiteY1" fmla="*/ 1643015 h 2305469"/>
              <a:gd name="connsiteX2" fmla="*/ 87427 w 6547710"/>
              <a:gd name="connsiteY2" fmla="*/ 583623 h 2305469"/>
              <a:gd name="connsiteX3" fmla="*/ 1307819 w 6547710"/>
              <a:gd name="connsiteY3" fmla="*/ 22515 h 2305469"/>
              <a:gd name="connsiteX4" fmla="*/ 5436065 w 6547710"/>
              <a:gd name="connsiteY4" fmla="*/ 190813 h 2305469"/>
              <a:gd name="connsiteX5" fmla="*/ 6547710 w 6547710"/>
              <a:gd name="connsiteY5" fmla="*/ 922879 h 2305469"/>
              <a:gd name="connsiteX6" fmla="*/ 5953989 w 6547710"/>
              <a:gd name="connsiteY6" fmla="*/ 1822875 h 2305469"/>
              <a:gd name="connsiteX7" fmla="*/ 2158847 w 6547710"/>
              <a:gd name="connsiteY7" fmla="*/ 2046669 h 2305469"/>
              <a:gd name="connsiteX8" fmla="*/ 1280266 w 6547710"/>
              <a:gd name="connsiteY8" fmla="*/ 2305469 h 2305469"/>
              <a:gd name="connsiteX9" fmla="*/ 1322733 w 6547710"/>
              <a:gd name="connsiteY9" fmla="*/ 2028838 h 2305469"/>
              <a:gd name="connsiteX0" fmla="*/ 1350725 w 6575702"/>
              <a:gd name="connsiteY0" fmla="*/ 2028838 h 2305469"/>
              <a:gd name="connsiteX1" fmla="*/ 312401 w 6575702"/>
              <a:gd name="connsiteY1" fmla="*/ 1643015 h 2305469"/>
              <a:gd name="connsiteX2" fmla="*/ 115419 w 6575702"/>
              <a:gd name="connsiteY2" fmla="*/ 583623 h 2305469"/>
              <a:gd name="connsiteX3" fmla="*/ 1335811 w 6575702"/>
              <a:gd name="connsiteY3" fmla="*/ 22515 h 2305469"/>
              <a:gd name="connsiteX4" fmla="*/ 5464057 w 6575702"/>
              <a:gd name="connsiteY4" fmla="*/ 190813 h 2305469"/>
              <a:gd name="connsiteX5" fmla="*/ 6575702 w 6575702"/>
              <a:gd name="connsiteY5" fmla="*/ 922879 h 2305469"/>
              <a:gd name="connsiteX6" fmla="*/ 5981981 w 6575702"/>
              <a:gd name="connsiteY6" fmla="*/ 1822875 h 2305469"/>
              <a:gd name="connsiteX7" fmla="*/ 2186839 w 6575702"/>
              <a:gd name="connsiteY7" fmla="*/ 2046669 h 2305469"/>
              <a:gd name="connsiteX8" fmla="*/ 1308258 w 6575702"/>
              <a:gd name="connsiteY8" fmla="*/ 2305469 h 2305469"/>
              <a:gd name="connsiteX9" fmla="*/ 1350725 w 6575702"/>
              <a:gd name="connsiteY9" fmla="*/ 2028838 h 2305469"/>
              <a:gd name="connsiteX0" fmla="*/ 1334698 w 6559675"/>
              <a:gd name="connsiteY0" fmla="*/ 2033414 h 2310045"/>
              <a:gd name="connsiteX1" fmla="*/ 296374 w 6559675"/>
              <a:gd name="connsiteY1" fmla="*/ 1647591 h 2310045"/>
              <a:gd name="connsiteX2" fmla="*/ 99392 w 6559675"/>
              <a:gd name="connsiteY2" fmla="*/ 654301 h 2310045"/>
              <a:gd name="connsiteX3" fmla="*/ 1319784 w 6559675"/>
              <a:gd name="connsiteY3" fmla="*/ 27091 h 2310045"/>
              <a:gd name="connsiteX4" fmla="*/ 5448030 w 6559675"/>
              <a:gd name="connsiteY4" fmla="*/ 195389 h 2310045"/>
              <a:gd name="connsiteX5" fmla="*/ 6559675 w 6559675"/>
              <a:gd name="connsiteY5" fmla="*/ 927455 h 2310045"/>
              <a:gd name="connsiteX6" fmla="*/ 5965954 w 6559675"/>
              <a:gd name="connsiteY6" fmla="*/ 1827451 h 2310045"/>
              <a:gd name="connsiteX7" fmla="*/ 2170812 w 6559675"/>
              <a:gd name="connsiteY7" fmla="*/ 2051245 h 2310045"/>
              <a:gd name="connsiteX8" fmla="*/ 1292231 w 6559675"/>
              <a:gd name="connsiteY8" fmla="*/ 2310045 h 2310045"/>
              <a:gd name="connsiteX9" fmla="*/ 1334698 w 6559675"/>
              <a:gd name="connsiteY9" fmla="*/ 2033414 h 2310045"/>
              <a:gd name="connsiteX0" fmla="*/ 1387100 w 6612077"/>
              <a:gd name="connsiteY0" fmla="*/ 2036495 h 2313126"/>
              <a:gd name="connsiteX1" fmla="*/ 348776 w 6612077"/>
              <a:gd name="connsiteY1" fmla="*/ 1650672 h 2313126"/>
              <a:gd name="connsiteX2" fmla="*/ 88753 w 6612077"/>
              <a:gd name="connsiteY2" fmla="*/ 701450 h 2313126"/>
              <a:gd name="connsiteX3" fmla="*/ 1372186 w 6612077"/>
              <a:gd name="connsiteY3" fmla="*/ 30172 h 2313126"/>
              <a:gd name="connsiteX4" fmla="*/ 5500432 w 6612077"/>
              <a:gd name="connsiteY4" fmla="*/ 198470 h 2313126"/>
              <a:gd name="connsiteX5" fmla="*/ 6612077 w 6612077"/>
              <a:gd name="connsiteY5" fmla="*/ 930536 h 2313126"/>
              <a:gd name="connsiteX6" fmla="*/ 6018356 w 6612077"/>
              <a:gd name="connsiteY6" fmla="*/ 1830532 h 2313126"/>
              <a:gd name="connsiteX7" fmla="*/ 2223214 w 6612077"/>
              <a:gd name="connsiteY7" fmla="*/ 2054326 h 2313126"/>
              <a:gd name="connsiteX8" fmla="*/ 1344633 w 6612077"/>
              <a:gd name="connsiteY8" fmla="*/ 2313126 h 2313126"/>
              <a:gd name="connsiteX9" fmla="*/ 1387100 w 6612077"/>
              <a:gd name="connsiteY9" fmla="*/ 2036495 h 2313126"/>
              <a:gd name="connsiteX0" fmla="*/ 1391247 w 6616224"/>
              <a:gd name="connsiteY0" fmla="*/ 2036495 h 2313126"/>
              <a:gd name="connsiteX1" fmla="*/ 352923 w 6616224"/>
              <a:gd name="connsiteY1" fmla="*/ 1650672 h 2313126"/>
              <a:gd name="connsiteX2" fmla="*/ 92900 w 6616224"/>
              <a:gd name="connsiteY2" fmla="*/ 701450 h 2313126"/>
              <a:gd name="connsiteX3" fmla="*/ 1376333 w 6616224"/>
              <a:gd name="connsiteY3" fmla="*/ 30172 h 2313126"/>
              <a:gd name="connsiteX4" fmla="*/ 5504579 w 6616224"/>
              <a:gd name="connsiteY4" fmla="*/ 198470 h 2313126"/>
              <a:gd name="connsiteX5" fmla="*/ 6616224 w 6616224"/>
              <a:gd name="connsiteY5" fmla="*/ 930536 h 2313126"/>
              <a:gd name="connsiteX6" fmla="*/ 6022503 w 6616224"/>
              <a:gd name="connsiteY6" fmla="*/ 1830532 h 2313126"/>
              <a:gd name="connsiteX7" fmla="*/ 2227361 w 6616224"/>
              <a:gd name="connsiteY7" fmla="*/ 2054326 h 2313126"/>
              <a:gd name="connsiteX8" fmla="*/ 1348780 w 6616224"/>
              <a:gd name="connsiteY8" fmla="*/ 2313126 h 2313126"/>
              <a:gd name="connsiteX9" fmla="*/ 1391247 w 6616224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438885 w 6613429"/>
              <a:gd name="connsiteY0" fmla="*/ 2029150 h 2313126"/>
              <a:gd name="connsiteX1" fmla="*/ 350128 w 6613429"/>
              <a:gd name="connsiteY1" fmla="*/ 1650672 h 2313126"/>
              <a:gd name="connsiteX2" fmla="*/ 90105 w 6613429"/>
              <a:gd name="connsiteY2" fmla="*/ 701450 h 2313126"/>
              <a:gd name="connsiteX3" fmla="*/ 1373538 w 6613429"/>
              <a:gd name="connsiteY3" fmla="*/ 30172 h 2313126"/>
              <a:gd name="connsiteX4" fmla="*/ 5501784 w 6613429"/>
              <a:gd name="connsiteY4" fmla="*/ 198470 h 2313126"/>
              <a:gd name="connsiteX5" fmla="*/ 6613429 w 6613429"/>
              <a:gd name="connsiteY5" fmla="*/ 930536 h 2313126"/>
              <a:gd name="connsiteX6" fmla="*/ 6019708 w 6613429"/>
              <a:gd name="connsiteY6" fmla="*/ 1830532 h 2313126"/>
              <a:gd name="connsiteX7" fmla="*/ 2224566 w 6613429"/>
              <a:gd name="connsiteY7" fmla="*/ 2054326 h 2313126"/>
              <a:gd name="connsiteX8" fmla="*/ 1345985 w 6613429"/>
              <a:gd name="connsiteY8" fmla="*/ 2313126 h 2313126"/>
              <a:gd name="connsiteX9" fmla="*/ 1438885 w 6613429"/>
              <a:gd name="connsiteY9" fmla="*/ 2029150 h 2313126"/>
              <a:gd name="connsiteX0" fmla="*/ 1411781 w 6586325"/>
              <a:gd name="connsiteY0" fmla="*/ 2029150 h 2313126"/>
              <a:gd name="connsiteX1" fmla="*/ 323024 w 6586325"/>
              <a:gd name="connsiteY1" fmla="*/ 1650672 h 2313126"/>
              <a:gd name="connsiteX2" fmla="*/ 63001 w 6586325"/>
              <a:gd name="connsiteY2" fmla="*/ 701450 h 2313126"/>
              <a:gd name="connsiteX3" fmla="*/ 1346434 w 6586325"/>
              <a:gd name="connsiteY3" fmla="*/ 30172 h 2313126"/>
              <a:gd name="connsiteX4" fmla="*/ 5474680 w 6586325"/>
              <a:gd name="connsiteY4" fmla="*/ 198470 h 2313126"/>
              <a:gd name="connsiteX5" fmla="*/ 6586325 w 6586325"/>
              <a:gd name="connsiteY5" fmla="*/ 930536 h 2313126"/>
              <a:gd name="connsiteX6" fmla="*/ 5992604 w 6586325"/>
              <a:gd name="connsiteY6" fmla="*/ 1830532 h 2313126"/>
              <a:gd name="connsiteX7" fmla="*/ 2197462 w 6586325"/>
              <a:gd name="connsiteY7" fmla="*/ 2054326 h 2313126"/>
              <a:gd name="connsiteX8" fmla="*/ 1318881 w 6586325"/>
              <a:gd name="connsiteY8" fmla="*/ 2313126 h 2313126"/>
              <a:gd name="connsiteX9" fmla="*/ 1411781 w 6586325"/>
              <a:gd name="connsiteY9" fmla="*/ 2029150 h 2313126"/>
              <a:gd name="connsiteX0" fmla="*/ 1422251 w 6596795"/>
              <a:gd name="connsiteY0" fmla="*/ 2029150 h 2313126"/>
              <a:gd name="connsiteX1" fmla="*/ 333494 w 6596795"/>
              <a:gd name="connsiteY1" fmla="*/ 1650672 h 2313126"/>
              <a:gd name="connsiteX2" fmla="*/ 73471 w 6596795"/>
              <a:gd name="connsiteY2" fmla="*/ 701450 h 2313126"/>
              <a:gd name="connsiteX3" fmla="*/ 1356904 w 6596795"/>
              <a:gd name="connsiteY3" fmla="*/ 30172 h 2313126"/>
              <a:gd name="connsiteX4" fmla="*/ 5485150 w 6596795"/>
              <a:gd name="connsiteY4" fmla="*/ 198470 h 2313126"/>
              <a:gd name="connsiteX5" fmla="*/ 6596795 w 6596795"/>
              <a:gd name="connsiteY5" fmla="*/ 930536 h 2313126"/>
              <a:gd name="connsiteX6" fmla="*/ 6003074 w 6596795"/>
              <a:gd name="connsiteY6" fmla="*/ 1830532 h 2313126"/>
              <a:gd name="connsiteX7" fmla="*/ 2207932 w 6596795"/>
              <a:gd name="connsiteY7" fmla="*/ 2054326 h 2313126"/>
              <a:gd name="connsiteX8" fmla="*/ 1329351 w 6596795"/>
              <a:gd name="connsiteY8" fmla="*/ 2313126 h 2313126"/>
              <a:gd name="connsiteX9" fmla="*/ 1422251 w 6596795"/>
              <a:gd name="connsiteY9" fmla="*/ 2029150 h 2313126"/>
              <a:gd name="connsiteX0" fmla="*/ 1427107 w 6601651"/>
              <a:gd name="connsiteY0" fmla="*/ 2029150 h 2313126"/>
              <a:gd name="connsiteX1" fmla="*/ 338350 w 6601651"/>
              <a:gd name="connsiteY1" fmla="*/ 1650672 h 2313126"/>
              <a:gd name="connsiteX2" fmla="*/ 78327 w 6601651"/>
              <a:gd name="connsiteY2" fmla="*/ 701450 h 2313126"/>
              <a:gd name="connsiteX3" fmla="*/ 1361760 w 6601651"/>
              <a:gd name="connsiteY3" fmla="*/ 30172 h 2313126"/>
              <a:gd name="connsiteX4" fmla="*/ 5490006 w 6601651"/>
              <a:gd name="connsiteY4" fmla="*/ 198470 h 2313126"/>
              <a:gd name="connsiteX5" fmla="*/ 6601651 w 6601651"/>
              <a:gd name="connsiteY5" fmla="*/ 930536 h 2313126"/>
              <a:gd name="connsiteX6" fmla="*/ 6007930 w 6601651"/>
              <a:gd name="connsiteY6" fmla="*/ 1830532 h 2313126"/>
              <a:gd name="connsiteX7" fmla="*/ 2212788 w 6601651"/>
              <a:gd name="connsiteY7" fmla="*/ 2054326 h 2313126"/>
              <a:gd name="connsiteX8" fmla="*/ 1334207 w 6601651"/>
              <a:gd name="connsiteY8" fmla="*/ 2313126 h 2313126"/>
              <a:gd name="connsiteX9" fmla="*/ 1427107 w 6601651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98750 w 6597644"/>
              <a:gd name="connsiteY0" fmla="*/ 2029150 h 2313126"/>
              <a:gd name="connsiteX1" fmla="*/ 298554 w 6597644"/>
              <a:gd name="connsiteY1" fmla="*/ 1654147 h 2313126"/>
              <a:gd name="connsiteX2" fmla="*/ 74320 w 6597644"/>
              <a:gd name="connsiteY2" fmla="*/ 701450 h 2313126"/>
              <a:gd name="connsiteX3" fmla="*/ 1357753 w 6597644"/>
              <a:gd name="connsiteY3" fmla="*/ 30172 h 2313126"/>
              <a:gd name="connsiteX4" fmla="*/ 5485999 w 6597644"/>
              <a:gd name="connsiteY4" fmla="*/ 198470 h 2313126"/>
              <a:gd name="connsiteX5" fmla="*/ 6597644 w 6597644"/>
              <a:gd name="connsiteY5" fmla="*/ 930536 h 2313126"/>
              <a:gd name="connsiteX6" fmla="*/ 6003923 w 6597644"/>
              <a:gd name="connsiteY6" fmla="*/ 1830532 h 2313126"/>
              <a:gd name="connsiteX7" fmla="*/ 2208781 w 6597644"/>
              <a:gd name="connsiteY7" fmla="*/ 2054326 h 2313126"/>
              <a:gd name="connsiteX8" fmla="*/ 1330200 w 6597644"/>
              <a:gd name="connsiteY8" fmla="*/ 2313126 h 2313126"/>
              <a:gd name="connsiteX9" fmla="*/ 1498750 w 65976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506919 w 6605813"/>
              <a:gd name="connsiteY0" fmla="*/ 2029150 h 2313126"/>
              <a:gd name="connsiteX1" fmla="*/ 306723 w 6605813"/>
              <a:gd name="connsiteY1" fmla="*/ 1654147 h 2313126"/>
              <a:gd name="connsiteX2" fmla="*/ 82489 w 6605813"/>
              <a:gd name="connsiteY2" fmla="*/ 701450 h 2313126"/>
              <a:gd name="connsiteX3" fmla="*/ 1365922 w 6605813"/>
              <a:gd name="connsiteY3" fmla="*/ 30172 h 2313126"/>
              <a:gd name="connsiteX4" fmla="*/ 5494168 w 6605813"/>
              <a:gd name="connsiteY4" fmla="*/ 198470 h 2313126"/>
              <a:gd name="connsiteX5" fmla="*/ 6605813 w 6605813"/>
              <a:gd name="connsiteY5" fmla="*/ 930536 h 2313126"/>
              <a:gd name="connsiteX6" fmla="*/ 6012092 w 6605813"/>
              <a:gd name="connsiteY6" fmla="*/ 1830532 h 2313126"/>
              <a:gd name="connsiteX7" fmla="*/ 2216950 w 6605813"/>
              <a:gd name="connsiteY7" fmla="*/ 2054326 h 2313126"/>
              <a:gd name="connsiteX8" fmla="*/ 1338369 w 6605813"/>
              <a:gd name="connsiteY8" fmla="*/ 2313126 h 2313126"/>
              <a:gd name="connsiteX9" fmla="*/ 1506919 w 6605813"/>
              <a:gd name="connsiteY9" fmla="*/ 2029150 h 23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5813" h="2313126">
                <a:moveTo>
                  <a:pt x="1506919" y="2029150"/>
                </a:moveTo>
                <a:cubicBezTo>
                  <a:pt x="1417504" y="1839150"/>
                  <a:pt x="585881" y="1896278"/>
                  <a:pt x="306723" y="1654147"/>
                </a:cubicBezTo>
                <a:cubicBezTo>
                  <a:pt x="27565" y="1412016"/>
                  <a:pt x="-94044" y="972113"/>
                  <a:pt x="82489" y="701450"/>
                </a:cubicBezTo>
                <a:cubicBezTo>
                  <a:pt x="259022" y="430788"/>
                  <a:pt x="463975" y="114002"/>
                  <a:pt x="1365922" y="30172"/>
                </a:cubicBezTo>
                <a:cubicBezTo>
                  <a:pt x="2267869" y="-53658"/>
                  <a:pt x="4620853" y="48409"/>
                  <a:pt x="5494168" y="198470"/>
                </a:cubicBezTo>
                <a:cubicBezTo>
                  <a:pt x="6367483" y="348531"/>
                  <a:pt x="6547059" y="600421"/>
                  <a:pt x="6605813" y="930536"/>
                </a:cubicBezTo>
                <a:cubicBezTo>
                  <a:pt x="6583958" y="1261451"/>
                  <a:pt x="6667921" y="1584477"/>
                  <a:pt x="6012092" y="1830532"/>
                </a:cubicBezTo>
                <a:cubicBezTo>
                  <a:pt x="5356263" y="2076587"/>
                  <a:pt x="2425296" y="2046334"/>
                  <a:pt x="2216950" y="2054326"/>
                </a:cubicBezTo>
                <a:cubicBezTo>
                  <a:pt x="1882633" y="2207554"/>
                  <a:pt x="1465597" y="2294989"/>
                  <a:pt x="1338369" y="2313126"/>
                </a:cubicBezTo>
                <a:cubicBezTo>
                  <a:pt x="1524676" y="2124221"/>
                  <a:pt x="1506919" y="2029150"/>
                  <a:pt x="1506919" y="202915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1EFAF-B7A0-4F0D-89B8-167850B91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965" y="613455"/>
            <a:ext cx="4628759" cy="2083242"/>
          </a:xfrm>
        </p:spPr>
        <p:txBody>
          <a:bodyPr>
            <a:normAutofit/>
          </a:bodyPr>
          <a:lstStyle/>
          <a:p>
            <a:r>
              <a:rPr lang="en-US"/>
              <a:t>Crash Dummies</a:t>
            </a:r>
            <a:br>
              <a:rPr lang="en-US"/>
            </a:br>
            <a:r>
              <a:rPr lang="en-US"/>
              <a:t>Project name: Car Crash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A54E502-E41E-47D5-8AB9-683E3D3EE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4884" flipH="1">
            <a:off x="5645898" y="25325"/>
            <a:ext cx="3856838" cy="2114365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65242"/>
              <a:gd name="connsiteX1" fmla="*/ 1646266 w 4958820"/>
              <a:gd name="connsiteY1" fmla="*/ 574434 h 4165242"/>
              <a:gd name="connsiteX2" fmla="*/ 4631860 w 4958820"/>
              <a:gd name="connsiteY2" fmla="*/ 934302 h 4165242"/>
              <a:gd name="connsiteX3" fmla="*/ 4727101 w 4958820"/>
              <a:gd name="connsiteY3" fmla="*/ 3409206 h 4165242"/>
              <a:gd name="connsiteX4" fmla="*/ 3579038 w 4958820"/>
              <a:gd name="connsiteY4" fmla="*/ 4131303 h 4165242"/>
              <a:gd name="connsiteX5" fmla="*/ 964723 w 4958820"/>
              <a:gd name="connsiteY5" fmla="*/ 3953024 h 4165242"/>
              <a:gd name="connsiteX6" fmla="*/ 76447 w 4958820"/>
              <a:gd name="connsiteY6" fmla="*/ 3313039 h 4165242"/>
              <a:gd name="connsiteX7" fmla="*/ 163050 w 4958820"/>
              <a:gd name="connsiteY7" fmla="*/ 1290513 h 4165242"/>
              <a:gd name="connsiteX8" fmla="*/ 990367 w 4958820"/>
              <a:gd name="connsiteY8" fmla="*/ 590018 h 4165242"/>
              <a:gd name="connsiteX9" fmla="*/ 1008299 w 4958820"/>
              <a:gd name="connsiteY9" fmla="*/ 0 h 4165242"/>
              <a:gd name="connsiteX0" fmla="*/ 879400 w 4829921"/>
              <a:gd name="connsiteY0" fmla="*/ 0 h 4165244"/>
              <a:gd name="connsiteX1" fmla="*/ 1517367 w 4829921"/>
              <a:gd name="connsiteY1" fmla="*/ 574434 h 4165244"/>
              <a:gd name="connsiteX2" fmla="*/ 4502961 w 4829921"/>
              <a:gd name="connsiteY2" fmla="*/ 934302 h 4165244"/>
              <a:gd name="connsiteX3" fmla="*/ 4598202 w 4829921"/>
              <a:gd name="connsiteY3" fmla="*/ 3409206 h 4165244"/>
              <a:gd name="connsiteX4" fmla="*/ 3450139 w 4829921"/>
              <a:gd name="connsiteY4" fmla="*/ 4131303 h 4165244"/>
              <a:gd name="connsiteX5" fmla="*/ 835824 w 4829921"/>
              <a:gd name="connsiteY5" fmla="*/ 3953024 h 4165244"/>
              <a:gd name="connsiteX6" fmla="*/ 388743 w 4829921"/>
              <a:gd name="connsiteY6" fmla="*/ 3217428 h 4165244"/>
              <a:gd name="connsiteX7" fmla="*/ 34151 w 4829921"/>
              <a:gd name="connsiteY7" fmla="*/ 1290513 h 4165244"/>
              <a:gd name="connsiteX8" fmla="*/ 861468 w 4829921"/>
              <a:gd name="connsiteY8" fmla="*/ 590018 h 4165244"/>
              <a:gd name="connsiteX9" fmla="*/ 879400 w 4829921"/>
              <a:gd name="connsiteY9" fmla="*/ 0 h 4165244"/>
              <a:gd name="connsiteX0" fmla="*/ 879400 w 4829921"/>
              <a:gd name="connsiteY0" fmla="*/ 0 h 4138288"/>
              <a:gd name="connsiteX1" fmla="*/ 1517367 w 4829921"/>
              <a:gd name="connsiteY1" fmla="*/ 574434 h 4138288"/>
              <a:gd name="connsiteX2" fmla="*/ 4502961 w 4829921"/>
              <a:gd name="connsiteY2" fmla="*/ 934302 h 4138288"/>
              <a:gd name="connsiteX3" fmla="*/ 4598202 w 4829921"/>
              <a:gd name="connsiteY3" fmla="*/ 3409206 h 4138288"/>
              <a:gd name="connsiteX4" fmla="*/ 3450139 w 4829921"/>
              <a:gd name="connsiteY4" fmla="*/ 4131303 h 4138288"/>
              <a:gd name="connsiteX5" fmla="*/ 982153 w 4829921"/>
              <a:gd name="connsiteY5" fmla="*/ 3738143 h 4138288"/>
              <a:gd name="connsiteX6" fmla="*/ 388743 w 4829921"/>
              <a:gd name="connsiteY6" fmla="*/ 3217428 h 4138288"/>
              <a:gd name="connsiteX7" fmla="*/ 34151 w 4829921"/>
              <a:gd name="connsiteY7" fmla="*/ 1290513 h 4138288"/>
              <a:gd name="connsiteX8" fmla="*/ 861468 w 4829921"/>
              <a:gd name="connsiteY8" fmla="*/ 590018 h 4138288"/>
              <a:gd name="connsiteX9" fmla="*/ 879400 w 4829921"/>
              <a:gd name="connsiteY9" fmla="*/ 0 h 4138288"/>
              <a:gd name="connsiteX0" fmla="*/ 797965 w 4748486"/>
              <a:gd name="connsiteY0" fmla="*/ 0 h 4138290"/>
              <a:gd name="connsiteX1" fmla="*/ 1435932 w 4748486"/>
              <a:gd name="connsiteY1" fmla="*/ 574434 h 4138290"/>
              <a:gd name="connsiteX2" fmla="*/ 4421526 w 4748486"/>
              <a:gd name="connsiteY2" fmla="*/ 934302 h 4138290"/>
              <a:gd name="connsiteX3" fmla="*/ 4516767 w 4748486"/>
              <a:gd name="connsiteY3" fmla="*/ 3409206 h 4138290"/>
              <a:gd name="connsiteX4" fmla="*/ 3368704 w 4748486"/>
              <a:gd name="connsiteY4" fmla="*/ 4131303 h 4138290"/>
              <a:gd name="connsiteX5" fmla="*/ 900718 w 4748486"/>
              <a:gd name="connsiteY5" fmla="*/ 3738143 h 4138290"/>
              <a:gd name="connsiteX6" fmla="*/ 307308 w 4748486"/>
              <a:gd name="connsiteY6" fmla="*/ 3217428 h 4138290"/>
              <a:gd name="connsiteX7" fmla="*/ 42133 w 4748486"/>
              <a:gd name="connsiteY7" fmla="*/ 1485818 h 4138290"/>
              <a:gd name="connsiteX8" fmla="*/ 780033 w 4748486"/>
              <a:gd name="connsiteY8" fmla="*/ 590018 h 4138290"/>
              <a:gd name="connsiteX9" fmla="*/ 797965 w 4748486"/>
              <a:gd name="connsiteY9" fmla="*/ 0 h 4138290"/>
              <a:gd name="connsiteX0" fmla="*/ 816235 w 4766756"/>
              <a:gd name="connsiteY0" fmla="*/ 0 h 4138288"/>
              <a:gd name="connsiteX1" fmla="*/ 1454202 w 4766756"/>
              <a:gd name="connsiteY1" fmla="*/ 574434 h 4138288"/>
              <a:gd name="connsiteX2" fmla="*/ 4439796 w 4766756"/>
              <a:gd name="connsiteY2" fmla="*/ 934302 h 4138288"/>
              <a:gd name="connsiteX3" fmla="*/ 4535037 w 4766756"/>
              <a:gd name="connsiteY3" fmla="*/ 3409206 h 4138288"/>
              <a:gd name="connsiteX4" fmla="*/ 3386974 w 4766756"/>
              <a:gd name="connsiteY4" fmla="*/ 4131303 h 4138288"/>
              <a:gd name="connsiteX5" fmla="*/ 918988 w 4766756"/>
              <a:gd name="connsiteY5" fmla="*/ 3738143 h 4138288"/>
              <a:gd name="connsiteX6" fmla="*/ 205861 w 4766756"/>
              <a:gd name="connsiteY6" fmla="*/ 2965662 h 4138288"/>
              <a:gd name="connsiteX7" fmla="*/ 60403 w 4766756"/>
              <a:gd name="connsiteY7" fmla="*/ 1485818 h 4138288"/>
              <a:gd name="connsiteX8" fmla="*/ 798303 w 4766756"/>
              <a:gd name="connsiteY8" fmla="*/ 590018 h 4138288"/>
              <a:gd name="connsiteX9" fmla="*/ 816235 w 4766756"/>
              <a:gd name="connsiteY9" fmla="*/ 0 h 4138288"/>
              <a:gd name="connsiteX0" fmla="*/ 816235 w 4622539"/>
              <a:gd name="connsiteY0" fmla="*/ 0 h 4138290"/>
              <a:gd name="connsiteX1" fmla="*/ 1454202 w 4622539"/>
              <a:gd name="connsiteY1" fmla="*/ 574434 h 4138290"/>
              <a:gd name="connsiteX2" fmla="*/ 4015228 w 4622539"/>
              <a:gd name="connsiteY2" fmla="*/ 1032218 h 4138290"/>
              <a:gd name="connsiteX3" fmla="*/ 4535037 w 4622539"/>
              <a:gd name="connsiteY3" fmla="*/ 3409206 h 4138290"/>
              <a:gd name="connsiteX4" fmla="*/ 3386974 w 4622539"/>
              <a:gd name="connsiteY4" fmla="*/ 4131303 h 4138290"/>
              <a:gd name="connsiteX5" fmla="*/ 918988 w 4622539"/>
              <a:gd name="connsiteY5" fmla="*/ 3738143 h 4138290"/>
              <a:gd name="connsiteX6" fmla="*/ 205861 w 4622539"/>
              <a:gd name="connsiteY6" fmla="*/ 2965662 h 4138290"/>
              <a:gd name="connsiteX7" fmla="*/ 60403 w 4622539"/>
              <a:gd name="connsiteY7" fmla="*/ 1485818 h 4138290"/>
              <a:gd name="connsiteX8" fmla="*/ 798303 w 4622539"/>
              <a:gd name="connsiteY8" fmla="*/ 590018 h 4138290"/>
              <a:gd name="connsiteX9" fmla="*/ 816235 w 4622539"/>
              <a:gd name="connsiteY9" fmla="*/ 0 h 4138290"/>
              <a:gd name="connsiteX0" fmla="*/ 816235 w 4622539"/>
              <a:gd name="connsiteY0" fmla="*/ 0 h 4132081"/>
              <a:gd name="connsiteX1" fmla="*/ 1454202 w 4622539"/>
              <a:gd name="connsiteY1" fmla="*/ 574434 h 4132081"/>
              <a:gd name="connsiteX2" fmla="*/ 4015228 w 4622539"/>
              <a:gd name="connsiteY2" fmla="*/ 1032218 h 4132081"/>
              <a:gd name="connsiteX3" fmla="*/ 4535037 w 4622539"/>
              <a:gd name="connsiteY3" fmla="*/ 3409206 h 4132081"/>
              <a:gd name="connsiteX4" fmla="*/ 3152706 w 4622539"/>
              <a:gd name="connsiteY4" fmla="*/ 4124957 h 4132081"/>
              <a:gd name="connsiteX5" fmla="*/ 918988 w 4622539"/>
              <a:gd name="connsiteY5" fmla="*/ 3738143 h 4132081"/>
              <a:gd name="connsiteX6" fmla="*/ 205861 w 4622539"/>
              <a:gd name="connsiteY6" fmla="*/ 2965662 h 4132081"/>
              <a:gd name="connsiteX7" fmla="*/ 60403 w 4622539"/>
              <a:gd name="connsiteY7" fmla="*/ 1485818 h 4132081"/>
              <a:gd name="connsiteX8" fmla="*/ 798303 w 4622539"/>
              <a:gd name="connsiteY8" fmla="*/ 590018 h 4132081"/>
              <a:gd name="connsiteX9" fmla="*/ 816235 w 4622539"/>
              <a:gd name="connsiteY9" fmla="*/ 0 h 4132081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798303 w 4372994"/>
              <a:gd name="connsiteY8" fmla="*/ 59001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0336 w 4367095"/>
              <a:gd name="connsiteY0" fmla="*/ 0 h 4138222"/>
              <a:gd name="connsiteX1" fmla="*/ 1448303 w 4367095"/>
              <a:gd name="connsiteY1" fmla="*/ 574434 h 4138222"/>
              <a:gd name="connsiteX2" fmla="*/ 4009329 w 4367095"/>
              <a:gd name="connsiteY2" fmla="*/ 1032218 h 4138222"/>
              <a:gd name="connsiteX3" fmla="*/ 4202495 w 4367095"/>
              <a:gd name="connsiteY3" fmla="*/ 3259401 h 4138222"/>
              <a:gd name="connsiteX4" fmla="*/ 3146807 w 4367095"/>
              <a:gd name="connsiteY4" fmla="*/ 4124957 h 4138222"/>
              <a:gd name="connsiteX5" fmla="*/ 913089 w 4367095"/>
              <a:gd name="connsiteY5" fmla="*/ 3738143 h 4138222"/>
              <a:gd name="connsiteX6" fmla="*/ 199962 w 4367095"/>
              <a:gd name="connsiteY6" fmla="*/ 2965662 h 4138222"/>
              <a:gd name="connsiteX7" fmla="*/ 54504 w 4367095"/>
              <a:gd name="connsiteY7" fmla="*/ 1485818 h 4138222"/>
              <a:gd name="connsiteX8" fmla="*/ 892266 w 4367095"/>
              <a:gd name="connsiteY8" fmla="*/ 606258 h 4138222"/>
              <a:gd name="connsiteX9" fmla="*/ 810336 w 4367095"/>
              <a:gd name="connsiteY9" fmla="*/ 0 h 4138222"/>
              <a:gd name="connsiteX0" fmla="*/ 814639 w 4371398"/>
              <a:gd name="connsiteY0" fmla="*/ 0 h 4138224"/>
              <a:gd name="connsiteX1" fmla="*/ 1452606 w 4371398"/>
              <a:gd name="connsiteY1" fmla="*/ 574434 h 4138224"/>
              <a:gd name="connsiteX2" fmla="*/ 4013632 w 4371398"/>
              <a:gd name="connsiteY2" fmla="*/ 1032218 h 4138224"/>
              <a:gd name="connsiteX3" fmla="*/ 4206798 w 4371398"/>
              <a:gd name="connsiteY3" fmla="*/ 3259401 h 4138224"/>
              <a:gd name="connsiteX4" fmla="*/ 3151110 w 4371398"/>
              <a:gd name="connsiteY4" fmla="*/ 4124957 h 4138224"/>
              <a:gd name="connsiteX5" fmla="*/ 917392 w 4371398"/>
              <a:gd name="connsiteY5" fmla="*/ 3738143 h 4138224"/>
              <a:gd name="connsiteX6" fmla="*/ 184820 w 4371398"/>
              <a:gd name="connsiteY6" fmla="*/ 2971263 h 4138224"/>
              <a:gd name="connsiteX7" fmla="*/ 58807 w 4371398"/>
              <a:gd name="connsiteY7" fmla="*/ 1485818 h 4138224"/>
              <a:gd name="connsiteX8" fmla="*/ 896569 w 4371398"/>
              <a:gd name="connsiteY8" fmla="*/ 606258 h 4138224"/>
              <a:gd name="connsiteX9" fmla="*/ 814639 w 4371398"/>
              <a:gd name="connsiteY9" fmla="*/ 0 h 4138224"/>
              <a:gd name="connsiteX0" fmla="*/ 824982 w 4381741"/>
              <a:gd name="connsiteY0" fmla="*/ 0 h 4138222"/>
              <a:gd name="connsiteX1" fmla="*/ 1462949 w 4381741"/>
              <a:gd name="connsiteY1" fmla="*/ 574434 h 4138222"/>
              <a:gd name="connsiteX2" fmla="*/ 4023975 w 4381741"/>
              <a:gd name="connsiteY2" fmla="*/ 1032218 h 4138222"/>
              <a:gd name="connsiteX3" fmla="*/ 4217141 w 4381741"/>
              <a:gd name="connsiteY3" fmla="*/ 3259401 h 4138222"/>
              <a:gd name="connsiteX4" fmla="*/ 3161453 w 4381741"/>
              <a:gd name="connsiteY4" fmla="*/ 4124957 h 4138222"/>
              <a:gd name="connsiteX5" fmla="*/ 927735 w 4381741"/>
              <a:gd name="connsiteY5" fmla="*/ 3738143 h 4138222"/>
              <a:gd name="connsiteX6" fmla="*/ 195163 w 4381741"/>
              <a:gd name="connsiteY6" fmla="*/ 2971263 h 4138222"/>
              <a:gd name="connsiteX7" fmla="*/ 69150 w 4381741"/>
              <a:gd name="connsiteY7" fmla="*/ 1485818 h 4138222"/>
              <a:gd name="connsiteX8" fmla="*/ 906912 w 4381741"/>
              <a:gd name="connsiteY8" fmla="*/ 606258 h 4138222"/>
              <a:gd name="connsiteX9" fmla="*/ 824982 w 4381741"/>
              <a:gd name="connsiteY9" fmla="*/ 0 h 4138222"/>
              <a:gd name="connsiteX0" fmla="*/ 824982 w 4385632"/>
              <a:gd name="connsiteY0" fmla="*/ 0 h 4138224"/>
              <a:gd name="connsiteX1" fmla="*/ 1462949 w 4385632"/>
              <a:gd name="connsiteY1" fmla="*/ 574434 h 4138224"/>
              <a:gd name="connsiteX2" fmla="*/ 4023975 w 4385632"/>
              <a:gd name="connsiteY2" fmla="*/ 1032218 h 4138224"/>
              <a:gd name="connsiteX3" fmla="*/ 4217141 w 4385632"/>
              <a:gd name="connsiteY3" fmla="*/ 3259401 h 4138224"/>
              <a:gd name="connsiteX4" fmla="*/ 3161453 w 4385632"/>
              <a:gd name="connsiteY4" fmla="*/ 4124957 h 4138224"/>
              <a:gd name="connsiteX5" fmla="*/ 927735 w 4385632"/>
              <a:gd name="connsiteY5" fmla="*/ 3738143 h 4138224"/>
              <a:gd name="connsiteX6" fmla="*/ 195163 w 4385632"/>
              <a:gd name="connsiteY6" fmla="*/ 2971263 h 4138224"/>
              <a:gd name="connsiteX7" fmla="*/ 69150 w 4385632"/>
              <a:gd name="connsiteY7" fmla="*/ 1485818 h 4138224"/>
              <a:gd name="connsiteX8" fmla="*/ 906912 w 4385632"/>
              <a:gd name="connsiteY8" fmla="*/ 606258 h 4138224"/>
              <a:gd name="connsiteX9" fmla="*/ 824982 w 4385632"/>
              <a:gd name="connsiteY9" fmla="*/ 0 h 4138224"/>
              <a:gd name="connsiteX0" fmla="*/ 832223 w 4392873"/>
              <a:gd name="connsiteY0" fmla="*/ 0 h 4138222"/>
              <a:gd name="connsiteX1" fmla="*/ 1470190 w 4392873"/>
              <a:gd name="connsiteY1" fmla="*/ 574434 h 4138222"/>
              <a:gd name="connsiteX2" fmla="*/ 4031216 w 4392873"/>
              <a:gd name="connsiteY2" fmla="*/ 1032218 h 4138222"/>
              <a:gd name="connsiteX3" fmla="*/ 4224382 w 4392873"/>
              <a:gd name="connsiteY3" fmla="*/ 3259401 h 4138222"/>
              <a:gd name="connsiteX4" fmla="*/ 3168694 w 4392873"/>
              <a:gd name="connsiteY4" fmla="*/ 4124957 h 4138222"/>
              <a:gd name="connsiteX5" fmla="*/ 934976 w 4392873"/>
              <a:gd name="connsiteY5" fmla="*/ 3738143 h 4138222"/>
              <a:gd name="connsiteX6" fmla="*/ 179579 w 4392873"/>
              <a:gd name="connsiteY6" fmla="*/ 3046439 h 4138222"/>
              <a:gd name="connsiteX7" fmla="*/ 76391 w 4392873"/>
              <a:gd name="connsiteY7" fmla="*/ 1485818 h 4138222"/>
              <a:gd name="connsiteX8" fmla="*/ 914153 w 4392873"/>
              <a:gd name="connsiteY8" fmla="*/ 606258 h 4138222"/>
              <a:gd name="connsiteX9" fmla="*/ 832223 w 4392873"/>
              <a:gd name="connsiteY9" fmla="*/ 0 h 4138222"/>
              <a:gd name="connsiteX0" fmla="*/ 823971 w 4384621"/>
              <a:gd name="connsiteY0" fmla="*/ 0 h 4138224"/>
              <a:gd name="connsiteX1" fmla="*/ 1461938 w 4384621"/>
              <a:gd name="connsiteY1" fmla="*/ 574434 h 4138224"/>
              <a:gd name="connsiteX2" fmla="*/ 4022964 w 4384621"/>
              <a:gd name="connsiteY2" fmla="*/ 1032218 h 4138224"/>
              <a:gd name="connsiteX3" fmla="*/ 4216130 w 4384621"/>
              <a:gd name="connsiteY3" fmla="*/ 3259401 h 4138224"/>
              <a:gd name="connsiteX4" fmla="*/ 3160442 w 4384621"/>
              <a:gd name="connsiteY4" fmla="*/ 4124957 h 4138224"/>
              <a:gd name="connsiteX5" fmla="*/ 926724 w 4384621"/>
              <a:gd name="connsiteY5" fmla="*/ 3738143 h 4138224"/>
              <a:gd name="connsiteX6" fmla="*/ 171327 w 4384621"/>
              <a:gd name="connsiteY6" fmla="*/ 3046439 h 4138224"/>
              <a:gd name="connsiteX7" fmla="*/ 68139 w 4384621"/>
              <a:gd name="connsiteY7" fmla="*/ 1485818 h 4138224"/>
              <a:gd name="connsiteX8" fmla="*/ 905901 w 4384621"/>
              <a:gd name="connsiteY8" fmla="*/ 606258 h 4138224"/>
              <a:gd name="connsiteX9" fmla="*/ 823971 w 4384621"/>
              <a:gd name="connsiteY9" fmla="*/ 0 h 4138224"/>
              <a:gd name="connsiteX0" fmla="*/ 806189 w 4366839"/>
              <a:gd name="connsiteY0" fmla="*/ 0 h 4138222"/>
              <a:gd name="connsiteX1" fmla="*/ 1444156 w 4366839"/>
              <a:gd name="connsiteY1" fmla="*/ 574434 h 4138222"/>
              <a:gd name="connsiteX2" fmla="*/ 4005182 w 4366839"/>
              <a:gd name="connsiteY2" fmla="*/ 1032218 h 4138222"/>
              <a:gd name="connsiteX3" fmla="*/ 4198348 w 4366839"/>
              <a:gd name="connsiteY3" fmla="*/ 3259401 h 4138222"/>
              <a:gd name="connsiteX4" fmla="*/ 3142660 w 4366839"/>
              <a:gd name="connsiteY4" fmla="*/ 4124957 h 4138222"/>
              <a:gd name="connsiteX5" fmla="*/ 908942 w 4366839"/>
              <a:gd name="connsiteY5" fmla="*/ 3738143 h 4138222"/>
              <a:gd name="connsiteX6" fmla="*/ 153545 w 4366839"/>
              <a:gd name="connsiteY6" fmla="*/ 3046439 h 4138222"/>
              <a:gd name="connsiteX7" fmla="*/ 50357 w 4366839"/>
              <a:gd name="connsiteY7" fmla="*/ 1485818 h 4138222"/>
              <a:gd name="connsiteX8" fmla="*/ 888119 w 4366839"/>
              <a:gd name="connsiteY8" fmla="*/ 606258 h 4138222"/>
              <a:gd name="connsiteX9" fmla="*/ 806189 w 4366839"/>
              <a:gd name="connsiteY9" fmla="*/ 0 h 4138222"/>
              <a:gd name="connsiteX0" fmla="*/ 806189 w 4366839"/>
              <a:gd name="connsiteY0" fmla="*/ 0 h 4138224"/>
              <a:gd name="connsiteX1" fmla="*/ 1444156 w 4366839"/>
              <a:gd name="connsiteY1" fmla="*/ 574434 h 4138224"/>
              <a:gd name="connsiteX2" fmla="*/ 4005182 w 4366839"/>
              <a:gd name="connsiteY2" fmla="*/ 1032218 h 4138224"/>
              <a:gd name="connsiteX3" fmla="*/ 4198348 w 4366839"/>
              <a:gd name="connsiteY3" fmla="*/ 3259401 h 4138224"/>
              <a:gd name="connsiteX4" fmla="*/ 3142660 w 4366839"/>
              <a:gd name="connsiteY4" fmla="*/ 4124957 h 4138224"/>
              <a:gd name="connsiteX5" fmla="*/ 908942 w 4366839"/>
              <a:gd name="connsiteY5" fmla="*/ 3738143 h 4138224"/>
              <a:gd name="connsiteX6" fmla="*/ 153545 w 4366839"/>
              <a:gd name="connsiteY6" fmla="*/ 3046439 h 4138224"/>
              <a:gd name="connsiteX7" fmla="*/ 50357 w 4366839"/>
              <a:gd name="connsiteY7" fmla="*/ 1485818 h 4138224"/>
              <a:gd name="connsiteX8" fmla="*/ 888119 w 4366839"/>
              <a:gd name="connsiteY8" fmla="*/ 606258 h 4138224"/>
              <a:gd name="connsiteX9" fmla="*/ 806189 w 4366839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104082 w 4317376"/>
              <a:gd name="connsiteY6" fmla="*/ 3046439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224"/>
              <a:gd name="connsiteX1" fmla="*/ 1394693 w 4317376"/>
              <a:gd name="connsiteY1" fmla="*/ 574434 h 4138224"/>
              <a:gd name="connsiteX2" fmla="*/ 3955719 w 4317376"/>
              <a:gd name="connsiteY2" fmla="*/ 1032218 h 4138224"/>
              <a:gd name="connsiteX3" fmla="*/ 4148885 w 4317376"/>
              <a:gd name="connsiteY3" fmla="*/ 3259401 h 4138224"/>
              <a:gd name="connsiteX4" fmla="*/ 3093197 w 4317376"/>
              <a:gd name="connsiteY4" fmla="*/ 4124957 h 4138224"/>
              <a:gd name="connsiteX5" fmla="*/ 859479 w 4317376"/>
              <a:gd name="connsiteY5" fmla="*/ 3738143 h 4138224"/>
              <a:gd name="connsiteX6" fmla="*/ 219159 w 4317376"/>
              <a:gd name="connsiteY6" fmla="*/ 3144044 h 4138224"/>
              <a:gd name="connsiteX7" fmla="*/ 894 w 4317376"/>
              <a:gd name="connsiteY7" fmla="*/ 1485818 h 4138224"/>
              <a:gd name="connsiteX8" fmla="*/ 838656 w 4317376"/>
              <a:gd name="connsiteY8" fmla="*/ 606258 h 4138224"/>
              <a:gd name="connsiteX9" fmla="*/ 756726 w 4317376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232580 w 4317376"/>
              <a:gd name="connsiteY6" fmla="*/ 3163758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706 w 4324356"/>
              <a:gd name="connsiteY0" fmla="*/ 0 h 4138731"/>
              <a:gd name="connsiteX1" fmla="*/ 1401673 w 4324356"/>
              <a:gd name="connsiteY1" fmla="*/ 574434 h 4138731"/>
              <a:gd name="connsiteX2" fmla="*/ 3962699 w 4324356"/>
              <a:gd name="connsiteY2" fmla="*/ 1032218 h 4138731"/>
              <a:gd name="connsiteX3" fmla="*/ 4155865 w 4324356"/>
              <a:gd name="connsiteY3" fmla="*/ 3259401 h 4138731"/>
              <a:gd name="connsiteX4" fmla="*/ 3100177 w 4324356"/>
              <a:gd name="connsiteY4" fmla="*/ 4124957 h 4138731"/>
              <a:gd name="connsiteX5" fmla="*/ 904502 w 4324356"/>
              <a:gd name="connsiteY5" fmla="*/ 3744330 h 4138731"/>
              <a:gd name="connsiteX6" fmla="*/ 239560 w 4324356"/>
              <a:gd name="connsiteY6" fmla="*/ 3163758 h 4138731"/>
              <a:gd name="connsiteX7" fmla="*/ 1004 w 4324356"/>
              <a:gd name="connsiteY7" fmla="*/ 1528534 h 4138731"/>
              <a:gd name="connsiteX8" fmla="*/ 845636 w 4324356"/>
              <a:gd name="connsiteY8" fmla="*/ 606258 h 4138731"/>
              <a:gd name="connsiteX9" fmla="*/ 763706 w 4324356"/>
              <a:gd name="connsiteY9" fmla="*/ 0 h 4138731"/>
              <a:gd name="connsiteX0" fmla="*/ 763710 w 4324360"/>
              <a:gd name="connsiteY0" fmla="*/ 0 h 4138731"/>
              <a:gd name="connsiteX1" fmla="*/ 1401677 w 4324360"/>
              <a:gd name="connsiteY1" fmla="*/ 574434 h 4138731"/>
              <a:gd name="connsiteX2" fmla="*/ 3962703 w 4324360"/>
              <a:gd name="connsiteY2" fmla="*/ 1032218 h 4138731"/>
              <a:gd name="connsiteX3" fmla="*/ 4155869 w 4324360"/>
              <a:gd name="connsiteY3" fmla="*/ 3259401 h 4138731"/>
              <a:gd name="connsiteX4" fmla="*/ 3100181 w 4324360"/>
              <a:gd name="connsiteY4" fmla="*/ 4124957 h 4138731"/>
              <a:gd name="connsiteX5" fmla="*/ 904506 w 4324360"/>
              <a:gd name="connsiteY5" fmla="*/ 3744330 h 4138731"/>
              <a:gd name="connsiteX6" fmla="*/ 239564 w 4324360"/>
              <a:gd name="connsiteY6" fmla="*/ 3163758 h 4138731"/>
              <a:gd name="connsiteX7" fmla="*/ 1008 w 4324360"/>
              <a:gd name="connsiteY7" fmla="*/ 1528534 h 4138731"/>
              <a:gd name="connsiteX8" fmla="*/ 845640 w 4324360"/>
              <a:gd name="connsiteY8" fmla="*/ 606258 h 4138731"/>
              <a:gd name="connsiteX9" fmla="*/ 763710 w 4324360"/>
              <a:gd name="connsiteY9" fmla="*/ 0 h 41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4360" h="4138731">
                <a:moveTo>
                  <a:pt x="763710" y="0"/>
                </a:moveTo>
                <a:cubicBezTo>
                  <a:pt x="835632" y="58905"/>
                  <a:pt x="1258100" y="357725"/>
                  <a:pt x="1401677" y="574434"/>
                </a:cubicBezTo>
                <a:cubicBezTo>
                  <a:pt x="1557398" y="585526"/>
                  <a:pt x="3503671" y="584724"/>
                  <a:pt x="3962703" y="1032218"/>
                </a:cubicBezTo>
                <a:cubicBezTo>
                  <a:pt x="4421735" y="1479712"/>
                  <a:pt x="4393755" y="2068459"/>
                  <a:pt x="4155869" y="3259401"/>
                </a:cubicBezTo>
                <a:cubicBezTo>
                  <a:pt x="4006903" y="3825365"/>
                  <a:pt x="3642075" y="4044135"/>
                  <a:pt x="3100181" y="4124957"/>
                </a:cubicBezTo>
                <a:cubicBezTo>
                  <a:pt x="2558287" y="4205779"/>
                  <a:pt x="1639845" y="3911670"/>
                  <a:pt x="904506" y="3744330"/>
                </a:cubicBezTo>
                <a:cubicBezTo>
                  <a:pt x="600271" y="3642054"/>
                  <a:pt x="464613" y="3557214"/>
                  <a:pt x="239564" y="3163758"/>
                </a:cubicBezTo>
                <a:cubicBezTo>
                  <a:pt x="75461" y="2876879"/>
                  <a:pt x="40807" y="2193725"/>
                  <a:pt x="1008" y="1528534"/>
                </a:cubicBezTo>
                <a:cubicBezTo>
                  <a:pt x="-24451" y="805482"/>
                  <a:pt x="437089" y="647961"/>
                  <a:pt x="845640" y="606258"/>
                </a:cubicBezTo>
                <a:cubicBezTo>
                  <a:pt x="845640" y="606258"/>
                  <a:pt x="854014" y="343114"/>
                  <a:pt x="76371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19FA2-95C3-4E6D-BA12-4AAA3F698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998" y="618510"/>
            <a:ext cx="3397611" cy="1256326"/>
          </a:xfrm>
        </p:spPr>
        <p:txBody>
          <a:bodyPr>
            <a:normAutofit/>
          </a:bodyPr>
          <a:lstStyle/>
          <a:p>
            <a:pPr algn="ctr"/>
            <a:r>
              <a:rPr lang="en-US"/>
              <a:t>Members: Shreya Udeshi, Ra </a:t>
            </a:r>
            <a:r>
              <a:rPr lang="en-US" err="1"/>
              <a:t>Ish</a:t>
            </a:r>
            <a:r>
              <a:rPr lang="en-US"/>
              <a:t> Andrews, Ellis </a:t>
            </a:r>
            <a:r>
              <a:rPr lang="en-US" err="1"/>
              <a:t>Purwanto</a:t>
            </a:r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FCBF8AE-1318-4240-B3C3-A276ADFA5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4884" flipH="1">
            <a:off x="5612130" y="-2961"/>
            <a:ext cx="3856838" cy="2114365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65242"/>
              <a:gd name="connsiteX1" fmla="*/ 1646266 w 4958820"/>
              <a:gd name="connsiteY1" fmla="*/ 574434 h 4165242"/>
              <a:gd name="connsiteX2" fmla="*/ 4631860 w 4958820"/>
              <a:gd name="connsiteY2" fmla="*/ 934302 h 4165242"/>
              <a:gd name="connsiteX3" fmla="*/ 4727101 w 4958820"/>
              <a:gd name="connsiteY3" fmla="*/ 3409206 h 4165242"/>
              <a:gd name="connsiteX4" fmla="*/ 3579038 w 4958820"/>
              <a:gd name="connsiteY4" fmla="*/ 4131303 h 4165242"/>
              <a:gd name="connsiteX5" fmla="*/ 964723 w 4958820"/>
              <a:gd name="connsiteY5" fmla="*/ 3953024 h 4165242"/>
              <a:gd name="connsiteX6" fmla="*/ 76447 w 4958820"/>
              <a:gd name="connsiteY6" fmla="*/ 3313039 h 4165242"/>
              <a:gd name="connsiteX7" fmla="*/ 163050 w 4958820"/>
              <a:gd name="connsiteY7" fmla="*/ 1290513 h 4165242"/>
              <a:gd name="connsiteX8" fmla="*/ 990367 w 4958820"/>
              <a:gd name="connsiteY8" fmla="*/ 590018 h 4165242"/>
              <a:gd name="connsiteX9" fmla="*/ 1008299 w 4958820"/>
              <a:gd name="connsiteY9" fmla="*/ 0 h 4165242"/>
              <a:gd name="connsiteX0" fmla="*/ 879400 w 4829921"/>
              <a:gd name="connsiteY0" fmla="*/ 0 h 4165244"/>
              <a:gd name="connsiteX1" fmla="*/ 1517367 w 4829921"/>
              <a:gd name="connsiteY1" fmla="*/ 574434 h 4165244"/>
              <a:gd name="connsiteX2" fmla="*/ 4502961 w 4829921"/>
              <a:gd name="connsiteY2" fmla="*/ 934302 h 4165244"/>
              <a:gd name="connsiteX3" fmla="*/ 4598202 w 4829921"/>
              <a:gd name="connsiteY3" fmla="*/ 3409206 h 4165244"/>
              <a:gd name="connsiteX4" fmla="*/ 3450139 w 4829921"/>
              <a:gd name="connsiteY4" fmla="*/ 4131303 h 4165244"/>
              <a:gd name="connsiteX5" fmla="*/ 835824 w 4829921"/>
              <a:gd name="connsiteY5" fmla="*/ 3953024 h 4165244"/>
              <a:gd name="connsiteX6" fmla="*/ 388743 w 4829921"/>
              <a:gd name="connsiteY6" fmla="*/ 3217428 h 4165244"/>
              <a:gd name="connsiteX7" fmla="*/ 34151 w 4829921"/>
              <a:gd name="connsiteY7" fmla="*/ 1290513 h 4165244"/>
              <a:gd name="connsiteX8" fmla="*/ 861468 w 4829921"/>
              <a:gd name="connsiteY8" fmla="*/ 590018 h 4165244"/>
              <a:gd name="connsiteX9" fmla="*/ 879400 w 4829921"/>
              <a:gd name="connsiteY9" fmla="*/ 0 h 4165244"/>
              <a:gd name="connsiteX0" fmla="*/ 879400 w 4829921"/>
              <a:gd name="connsiteY0" fmla="*/ 0 h 4138288"/>
              <a:gd name="connsiteX1" fmla="*/ 1517367 w 4829921"/>
              <a:gd name="connsiteY1" fmla="*/ 574434 h 4138288"/>
              <a:gd name="connsiteX2" fmla="*/ 4502961 w 4829921"/>
              <a:gd name="connsiteY2" fmla="*/ 934302 h 4138288"/>
              <a:gd name="connsiteX3" fmla="*/ 4598202 w 4829921"/>
              <a:gd name="connsiteY3" fmla="*/ 3409206 h 4138288"/>
              <a:gd name="connsiteX4" fmla="*/ 3450139 w 4829921"/>
              <a:gd name="connsiteY4" fmla="*/ 4131303 h 4138288"/>
              <a:gd name="connsiteX5" fmla="*/ 982153 w 4829921"/>
              <a:gd name="connsiteY5" fmla="*/ 3738143 h 4138288"/>
              <a:gd name="connsiteX6" fmla="*/ 388743 w 4829921"/>
              <a:gd name="connsiteY6" fmla="*/ 3217428 h 4138288"/>
              <a:gd name="connsiteX7" fmla="*/ 34151 w 4829921"/>
              <a:gd name="connsiteY7" fmla="*/ 1290513 h 4138288"/>
              <a:gd name="connsiteX8" fmla="*/ 861468 w 4829921"/>
              <a:gd name="connsiteY8" fmla="*/ 590018 h 4138288"/>
              <a:gd name="connsiteX9" fmla="*/ 879400 w 4829921"/>
              <a:gd name="connsiteY9" fmla="*/ 0 h 4138288"/>
              <a:gd name="connsiteX0" fmla="*/ 797965 w 4748486"/>
              <a:gd name="connsiteY0" fmla="*/ 0 h 4138290"/>
              <a:gd name="connsiteX1" fmla="*/ 1435932 w 4748486"/>
              <a:gd name="connsiteY1" fmla="*/ 574434 h 4138290"/>
              <a:gd name="connsiteX2" fmla="*/ 4421526 w 4748486"/>
              <a:gd name="connsiteY2" fmla="*/ 934302 h 4138290"/>
              <a:gd name="connsiteX3" fmla="*/ 4516767 w 4748486"/>
              <a:gd name="connsiteY3" fmla="*/ 3409206 h 4138290"/>
              <a:gd name="connsiteX4" fmla="*/ 3368704 w 4748486"/>
              <a:gd name="connsiteY4" fmla="*/ 4131303 h 4138290"/>
              <a:gd name="connsiteX5" fmla="*/ 900718 w 4748486"/>
              <a:gd name="connsiteY5" fmla="*/ 3738143 h 4138290"/>
              <a:gd name="connsiteX6" fmla="*/ 307308 w 4748486"/>
              <a:gd name="connsiteY6" fmla="*/ 3217428 h 4138290"/>
              <a:gd name="connsiteX7" fmla="*/ 42133 w 4748486"/>
              <a:gd name="connsiteY7" fmla="*/ 1485818 h 4138290"/>
              <a:gd name="connsiteX8" fmla="*/ 780033 w 4748486"/>
              <a:gd name="connsiteY8" fmla="*/ 590018 h 4138290"/>
              <a:gd name="connsiteX9" fmla="*/ 797965 w 4748486"/>
              <a:gd name="connsiteY9" fmla="*/ 0 h 4138290"/>
              <a:gd name="connsiteX0" fmla="*/ 816235 w 4766756"/>
              <a:gd name="connsiteY0" fmla="*/ 0 h 4138288"/>
              <a:gd name="connsiteX1" fmla="*/ 1454202 w 4766756"/>
              <a:gd name="connsiteY1" fmla="*/ 574434 h 4138288"/>
              <a:gd name="connsiteX2" fmla="*/ 4439796 w 4766756"/>
              <a:gd name="connsiteY2" fmla="*/ 934302 h 4138288"/>
              <a:gd name="connsiteX3" fmla="*/ 4535037 w 4766756"/>
              <a:gd name="connsiteY3" fmla="*/ 3409206 h 4138288"/>
              <a:gd name="connsiteX4" fmla="*/ 3386974 w 4766756"/>
              <a:gd name="connsiteY4" fmla="*/ 4131303 h 4138288"/>
              <a:gd name="connsiteX5" fmla="*/ 918988 w 4766756"/>
              <a:gd name="connsiteY5" fmla="*/ 3738143 h 4138288"/>
              <a:gd name="connsiteX6" fmla="*/ 205861 w 4766756"/>
              <a:gd name="connsiteY6" fmla="*/ 2965662 h 4138288"/>
              <a:gd name="connsiteX7" fmla="*/ 60403 w 4766756"/>
              <a:gd name="connsiteY7" fmla="*/ 1485818 h 4138288"/>
              <a:gd name="connsiteX8" fmla="*/ 798303 w 4766756"/>
              <a:gd name="connsiteY8" fmla="*/ 590018 h 4138288"/>
              <a:gd name="connsiteX9" fmla="*/ 816235 w 4766756"/>
              <a:gd name="connsiteY9" fmla="*/ 0 h 4138288"/>
              <a:gd name="connsiteX0" fmla="*/ 816235 w 4622539"/>
              <a:gd name="connsiteY0" fmla="*/ 0 h 4138290"/>
              <a:gd name="connsiteX1" fmla="*/ 1454202 w 4622539"/>
              <a:gd name="connsiteY1" fmla="*/ 574434 h 4138290"/>
              <a:gd name="connsiteX2" fmla="*/ 4015228 w 4622539"/>
              <a:gd name="connsiteY2" fmla="*/ 1032218 h 4138290"/>
              <a:gd name="connsiteX3" fmla="*/ 4535037 w 4622539"/>
              <a:gd name="connsiteY3" fmla="*/ 3409206 h 4138290"/>
              <a:gd name="connsiteX4" fmla="*/ 3386974 w 4622539"/>
              <a:gd name="connsiteY4" fmla="*/ 4131303 h 4138290"/>
              <a:gd name="connsiteX5" fmla="*/ 918988 w 4622539"/>
              <a:gd name="connsiteY5" fmla="*/ 3738143 h 4138290"/>
              <a:gd name="connsiteX6" fmla="*/ 205861 w 4622539"/>
              <a:gd name="connsiteY6" fmla="*/ 2965662 h 4138290"/>
              <a:gd name="connsiteX7" fmla="*/ 60403 w 4622539"/>
              <a:gd name="connsiteY7" fmla="*/ 1485818 h 4138290"/>
              <a:gd name="connsiteX8" fmla="*/ 798303 w 4622539"/>
              <a:gd name="connsiteY8" fmla="*/ 590018 h 4138290"/>
              <a:gd name="connsiteX9" fmla="*/ 816235 w 4622539"/>
              <a:gd name="connsiteY9" fmla="*/ 0 h 4138290"/>
              <a:gd name="connsiteX0" fmla="*/ 816235 w 4622539"/>
              <a:gd name="connsiteY0" fmla="*/ 0 h 4132081"/>
              <a:gd name="connsiteX1" fmla="*/ 1454202 w 4622539"/>
              <a:gd name="connsiteY1" fmla="*/ 574434 h 4132081"/>
              <a:gd name="connsiteX2" fmla="*/ 4015228 w 4622539"/>
              <a:gd name="connsiteY2" fmla="*/ 1032218 h 4132081"/>
              <a:gd name="connsiteX3" fmla="*/ 4535037 w 4622539"/>
              <a:gd name="connsiteY3" fmla="*/ 3409206 h 4132081"/>
              <a:gd name="connsiteX4" fmla="*/ 3152706 w 4622539"/>
              <a:gd name="connsiteY4" fmla="*/ 4124957 h 4132081"/>
              <a:gd name="connsiteX5" fmla="*/ 918988 w 4622539"/>
              <a:gd name="connsiteY5" fmla="*/ 3738143 h 4132081"/>
              <a:gd name="connsiteX6" fmla="*/ 205861 w 4622539"/>
              <a:gd name="connsiteY6" fmla="*/ 2965662 h 4132081"/>
              <a:gd name="connsiteX7" fmla="*/ 60403 w 4622539"/>
              <a:gd name="connsiteY7" fmla="*/ 1485818 h 4132081"/>
              <a:gd name="connsiteX8" fmla="*/ 798303 w 4622539"/>
              <a:gd name="connsiteY8" fmla="*/ 590018 h 4132081"/>
              <a:gd name="connsiteX9" fmla="*/ 816235 w 4622539"/>
              <a:gd name="connsiteY9" fmla="*/ 0 h 4132081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798303 w 4372994"/>
              <a:gd name="connsiteY8" fmla="*/ 59001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0336 w 4367095"/>
              <a:gd name="connsiteY0" fmla="*/ 0 h 4138222"/>
              <a:gd name="connsiteX1" fmla="*/ 1448303 w 4367095"/>
              <a:gd name="connsiteY1" fmla="*/ 574434 h 4138222"/>
              <a:gd name="connsiteX2" fmla="*/ 4009329 w 4367095"/>
              <a:gd name="connsiteY2" fmla="*/ 1032218 h 4138222"/>
              <a:gd name="connsiteX3" fmla="*/ 4202495 w 4367095"/>
              <a:gd name="connsiteY3" fmla="*/ 3259401 h 4138222"/>
              <a:gd name="connsiteX4" fmla="*/ 3146807 w 4367095"/>
              <a:gd name="connsiteY4" fmla="*/ 4124957 h 4138222"/>
              <a:gd name="connsiteX5" fmla="*/ 913089 w 4367095"/>
              <a:gd name="connsiteY5" fmla="*/ 3738143 h 4138222"/>
              <a:gd name="connsiteX6" fmla="*/ 199962 w 4367095"/>
              <a:gd name="connsiteY6" fmla="*/ 2965662 h 4138222"/>
              <a:gd name="connsiteX7" fmla="*/ 54504 w 4367095"/>
              <a:gd name="connsiteY7" fmla="*/ 1485818 h 4138222"/>
              <a:gd name="connsiteX8" fmla="*/ 892266 w 4367095"/>
              <a:gd name="connsiteY8" fmla="*/ 606258 h 4138222"/>
              <a:gd name="connsiteX9" fmla="*/ 810336 w 4367095"/>
              <a:gd name="connsiteY9" fmla="*/ 0 h 4138222"/>
              <a:gd name="connsiteX0" fmla="*/ 814639 w 4371398"/>
              <a:gd name="connsiteY0" fmla="*/ 0 h 4138224"/>
              <a:gd name="connsiteX1" fmla="*/ 1452606 w 4371398"/>
              <a:gd name="connsiteY1" fmla="*/ 574434 h 4138224"/>
              <a:gd name="connsiteX2" fmla="*/ 4013632 w 4371398"/>
              <a:gd name="connsiteY2" fmla="*/ 1032218 h 4138224"/>
              <a:gd name="connsiteX3" fmla="*/ 4206798 w 4371398"/>
              <a:gd name="connsiteY3" fmla="*/ 3259401 h 4138224"/>
              <a:gd name="connsiteX4" fmla="*/ 3151110 w 4371398"/>
              <a:gd name="connsiteY4" fmla="*/ 4124957 h 4138224"/>
              <a:gd name="connsiteX5" fmla="*/ 917392 w 4371398"/>
              <a:gd name="connsiteY5" fmla="*/ 3738143 h 4138224"/>
              <a:gd name="connsiteX6" fmla="*/ 184820 w 4371398"/>
              <a:gd name="connsiteY6" fmla="*/ 2971263 h 4138224"/>
              <a:gd name="connsiteX7" fmla="*/ 58807 w 4371398"/>
              <a:gd name="connsiteY7" fmla="*/ 1485818 h 4138224"/>
              <a:gd name="connsiteX8" fmla="*/ 896569 w 4371398"/>
              <a:gd name="connsiteY8" fmla="*/ 606258 h 4138224"/>
              <a:gd name="connsiteX9" fmla="*/ 814639 w 4371398"/>
              <a:gd name="connsiteY9" fmla="*/ 0 h 4138224"/>
              <a:gd name="connsiteX0" fmla="*/ 824982 w 4381741"/>
              <a:gd name="connsiteY0" fmla="*/ 0 h 4138222"/>
              <a:gd name="connsiteX1" fmla="*/ 1462949 w 4381741"/>
              <a:gd name="connsiteY1" fmla="*/ 574434 h 4138222"/>
              <a:gd name="connsiteX2" fmla="*/ 4023975 w 4381741"/>
              <a:gd name="connsiteY2" fmla="*/ 1032218 h 4138222"/>
              <a:gd name="connsiteX3" fmla="*/ 4217141 w 4381741"/>
              <a:gd name="connsiteY3" fmla="*/ 3259401 h 4138222"/>
              <a:gd name="connsiteX4" fmla="*/ 3161453 w 4381741"/>
              <a:gd name="connsiteY4" fmla="*/ 4124957 h 4138222"/>
              <a:gd name="connsiteX5" fmla="*/ 927735 w 4381741"/>
              <a:gd name="connsiteY5" fmla="*/ 3738143 h 4138222"/>
              <a:gd name="connsiteX6" fmla="*/ 195163 w 4381741"/>
              <a:gd name="connsiteY6" fmla="*/ 2971263 h 4138222"/>
              <a:gd name="connsiteX7" fmla="*/ 69150 w 4381741"/>
              <a:gd name="connsiteY7" fmla="*/ 1485818 h 4138222"/>
              <a:gd name="connsiteX8" fmla="*/ 906912 w 4381741"/>
              <a:gd name="connsiteY8" fmla="*/ 606258 h 4138222"/>
              <a:gd name="connsiteX9" fmla="*/ 824982 w 4381741"/>
              <a:gd name="connsiteY9" fmla="*/ 0 h 4138222"/>
              <a:gd name="connsiteX0" fmla="*/ 824982 w 4385632"/>
              <a:gd name="connsiteY0" fmla="*/ 0 h 4138224"/>
              <a:gd name="connsiteX1" fmla="*/ 1462949 w 4385632"/>
              <a:gd name="connsiteY1" fmla="*/ 574434 h 4138224"/>
              <a:gd name="connsiteX2" fmla="*/ 4023975 w 4385632"/>
              <a:gd name="connsiteY2" fmla="*/ 1032218 h 4138224"/>
              <a:gd name="connsiteX3" fmla="*/ 4217141 w 4385632"/>
              <a:gd name="connsiteY3" fmla="*/ 3259401 h 4138224"/>
              <a:gd name="connsiteX4" fmla="*/ 3161453 w 4385632"/>
              <a:gd name="connsiteY4" fmla="*/ 4124957 h 4138224"/>
              <a:gd name="connsiteX5" fmla="*/ 927735 w 4385632"/>
              <a:gd name="connsiteY5" fmla="*/ 3738143 h 4138224"/>
              <a:gd name="connsiteX6" fmla="*/ 195163 w 4385632"/>
              <a:gd name="connsiteY6" fmla="*/ 2971263 h 4138224"/>
              <a:gd name="connsiteX7" fmla="*/ 69150 w 4385632"/>
              <a:gd name="connsiteY7" fmla="*/ 1485818 h 4138224"/>
              <a:gd name="connsiteX8" fmla="*/ 906912 w 4385632"/>
              <a:gd name="connsiteY8" fmla="*/ 606258 h 4138224"/>
              <a:gd name="connsiteX9" fmla="*/ 824982 w 4385632"/>
              <a:gd name="connsiteY9" fmla="*/ 0 h 4138224"/>
              <a:gd name="connsiteX0" fmla="*/ 832223 w 4392873"/>
              <a:gd name="connsiteY0" fmla="*/ 0 h 4138222"/>
              <a:gd name="connsiteX1" fmla="*/ 1470190 w 4392873"/>
              <a:gd name="connsiteY1" fmla="*/ 574434 h 4138222"/>
              <a:gd name="connsiteX2" fmla="*/ 4031216 w 4392873"/>
              <a:gd name="connsiteY2" fmla="*/ 1032218 h 4138222"/>
              <a:gd name="connsiteX3" fmla="*/ 4224382 w 4392873"/>
              <a:gd name="connsiteY3" fmla="*/ 3259401 h 4138222"/>
              <a:gd name="connsiteX4" fmla="*/ 3168694 w 4392873"/>
              <a:gd name="connsiteY4" fmla="*/ 4124957 h 4138222"/>
              <a:gd name="connsiteX5" fmla="*/ 934976 w 4392873"/>
              <a:gd name="connsiteY5" fmla="*/ 3738143 h 4138222"/>
              <a:gd name="connsiteX6" fmla="*/ 179579 w 4392873"/>
              <a:gd name="connsiteY6" fmla="*/ 3046439 h 4138222"/>
              <a:gd name="connsiteX7" fmla="*/ 76391 w 4392873"/>
              <a:gd name="connsiteY7" fmla="*/ 1485818 h 4138222"/>
              <a:gd name="connsiteX8" fmla="*/ 914153 w 4392873"/>
              <a:gd name="connsiteY8" fmla="*/ 606258 h 4138222"/>
              <a:gd name="connsiteX9" fmla="*/ 832223 w 4392873"/>
              <a:gd name="connsiteY9" fmla="*/ 0 h 4138222"/>
              <a:gd name="connsiteX0" fmla="*/ 823971 w 4384621"/>
              <a:gd name="connsiteY0" fmla="*/ 0 h 4138224"/>
              <a:gd name="connsiteX1" fmla="*/ 1461938 w 4384621"/>
              <a:gd name="connsiteY1" fmla="*/ 574434 h 4138224"/>
              <a:gd name="connsiteX2" fmla="*/ 4022964 w 4384621"/>
              <a:gd name="connsiteY2" fmla="*/ 1032218 h 4138224"/>
              <a:gd name="connsiteX3" fmla="*/ 4216130 w 4384621"/>
              <a:gd name="connsiteY3" fmla="*/ 3259401 h 4138224"/>
              <a:gd name="connsiteX4" fmla="*/ 3160442 w 4384621"/>
              <a:gd name="connsiteY4" fmla="*/ 4124957 h 4138224"/>
              <a:gd name="connsiteX5" fmla="*/ 926724 w 4384621"/>
              <a:gd name="connsiteY5" fmla="*/ 3738143 h 4138224"/>
              <a:gd name="connsiteX6" fmla="*/ 171327 w 4384621"/>
              <a:gd name="connsiteY6" fmla="*/ 3046439 h 4138224"/>
              <a:gd name="connsiteX7" fmla="*/ 68139 w 4384621"/>
              <a:gd name="connsiteY7" fmla="*/ 1485818 h 4138224"/>
              <a:gd name="connsiteX8" fmla="*/ 905901 w 4384621"/>
              <a:gd name="connsiteY8" fmla="*/ 606258 h 4138224"/>
              <a:gd name="connsiteX9" fmla="*/ 823971 w 4384621"/>
              <a:gd name="connsiteY9" fmla="*/ 0 h 4138224"/>
              <a:gd name="connsiteX0" fmla="*/ 806189 w 4366839"/>
              <a:gd name="connsiteY0" fmla="*/ 0 h 4138222"/>
              <a:gd name="connsiteX1" fmla="*/ 1444156 w 4366839"/>
              <a:gd name="connsiteY1" fmla="*/ 574434 h 4138222"/>
              <a:gd name="connsiteX2" fmla="*/ 4005182 w 4366839"/>
              <a:gd name="connsiteY2" fmla="*/ 1032218 h 4138222"/>
              <a:gd name="connsiteX3" fmla="*/ 4198348 w 4366839"/>
              <a:gd name="connsiteY3" fmla="*/ 3259401 h 4138222"/>
              <a:gd name="connsiteX4" fmla="*/ 3142660 w 4366839"/>
              <a:gd name="connsiteY4" fmla="*/ 4124957 h 4138222"/>
              <a:gd name="connsiteX5" fmla="*/ 908942 w 4366839"/>
              <a:gd name="connsiteY5" fmla="*/ 3738143 h 4138222"/>
              <a:gd name="connsiteX6" fmla="*/ 153545 w 4366839"/>
              <a:gd name="connsiteY6" fmla="*/ 3046439 h 4138222"/>
              <a:gd name="connsiteX7" fmla="*/ 50357 w 4366839"/>
              <a:gd name="connsiteY7" fmla="*/ 1485818 h 4138222"/>
              <a:gd name="connsiteX8" fmla="*/ 888119 w 4366839"/>
              <a:gd name="connsiteY8" fmla="*/ 606258 h 4138222"/>
              <a:gd name="connsiteX9" fmla="*/ 806189 w 4366839"/>
              <a:gd name="connsiteY9" fmla="*/ 0 h 4138222"/>
              <a:gd name="connsiteX0" fmla="*/ 806189 w 4366839"/>
              <a:gd name="connsiteY0" fmla="*/ 0 h 4138224"/>
              <a:gd name="connsiteX1" fmla="*/ 1444156 w 4366839"/>
              <a:gd name="connsiteY1" fmla="*/ 574434 h 4138224"/>
              <a:gd name="connsiteX2" fmla="*/ 4005182 w 4366839"/>
              <a:gd name="connsiteY2" fmla="*/ 1032218 h 4138224"/>
              <a:gd name="connsiteX3" fmla="*/ 4198348 w 4366839"/>
              <a:gd name="connsiteY3" fmla="*/ 3259401 h 4138224"/>
              <a:gd name="connsiteX4" fmla="*/ 3142660 w 4366839"/>
              <a:gd name="connsiteY4" fmla="*/ 4124957 h 4138224"/>
              <a:gd name="connsiteX5" fmla="*/ 908942 w 4366839"/>
              <a:gd name="connsiteY5" fmla="*/ 3738143 h 4138224"/>
              <a:gd name="connsiteX6" fmla="*/ 153545 w 4366839"/>
              <a:gd name="connsiteY6" fmla="*/ 3046439 h 4138224"/>
              <a:gd name="connsiteX7" fmla="*/ 50357 w 4366839"/>
              <a:gd name="connsiteY7" fmla="*/ 1485818 h 4138224"/>
              <a:gd name="connsiteX8" fmla="*/ 888119 w 4366839"/>
              <a:gd name="connsiteY8" fmla="*/ 606258 h 4138224"/>
              <a:gd name="connsiteX9" fmla="*/ 806189 w 4366839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104082 w 4317376"/>
              <a:gd name="connsiteY6" fmla="*/ 3046439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224"/>
              <a:gd name="connsiteX1" fmla="*/ 1394693 w 4317376"/>
              <a:gd name="connsiteY1" fmla="*/ 574434 h 4138224"/>
              <a:gd name="connsiteX2" fmla="*/ 3955719 w 4317376"/>
              <a:gd name="connsiteY2" fmla="*/ 1032218 h 4138224"/>
              <a:gd name="connsiteX3" fmla="*/ 4148885 w 4317376"/>
              <a:gd name="connsiteY3" fmla="*/ 3259401 h 4138224"/>
              <a:gd name="connsiteX4" fmla="*/ 3093197 w 4317376"/>
              <a:gd name="connsiteY4" fmla="*/ 4124957 h 4138224"/>
              <a:gd name="connsiteX5" fmla="*/ 859479 w 4317376"/>
              <a:gd name="connsiteY5" fmla="*/ 3738143 h 4138224"/>
              <a:gd name="connsiteX6" fmla="*/ 219159 w 4317376"/>
              <a:gd name="connsiteY6" fmla="*/ 3144044 h 4138224"/>
              <a:gd name="connsiteX7" fmla="*/ 894 w 4317376"/>
              <a:gd name="connsiteY7" fmla="*/ 1485818 h 4138224"/>
              <a:gd name="connsiteX8" fmla="*/ 838656 w 4317376"/>
              <a:gd name="connsiteY8" fmla="*/ 606258 h 4138224"/>
              <a:gd name="connsiteX9" fmla="*/ 756726 w 4317376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232580 w 4317376"/>
              <a:gd name="connsiteY6" fmla="*/ 3163758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706 w 4324356"/>
              <a:gd name="connsiteY0" fmla="*/ 0 h 4138731"/>
              <a:gd name="connsiteX1" fmla="*/ 1401673 w 4324356"/>
              <a:gd name="connsiteY1" fmla="*/ 574434 h 4138731"/>
              <a:gd name="connsiteX2" fmla="*/ 3962699 w 4324356"/>
              <a:gd name="connsiteY2" fmla="*/ 1032218 h 4138731"/>
              <a:gd name="connsiteX3" fmla="*/ 4155865 w 4324356"/>
              <a:gd name="connsiteY3" fmla="*/ 3259401 h 4138731"/>
              <a:gd name="connsiteX4" fmla="*/ 3100177 w 4324356"/>
              <a:gd name="connsiteY4" fmla="*/ 4124957 h 4138731"/>
              <a:gd name="connsiteX5" fmla="*/ 904502 w 4324356"/>
              <a:gd name="connsiteY5" fmla="*/ 3744330 h 4138731"/>
              <a:gd name="connsiteX6" fmla="*/ 239560 w 4324356"/>
              <a:gd name="connsiteY6" fmla="*/ 3163758 h 4138731"/>
              <a:gd name="connsiteX7" fmla="*/ 1004 w 4324356"/>
              <a:gd name="connsiteY7" fmla="*/ 1528534 h 4138731"/>
              <a:gd name="connsiteX8" fmla="*/ 845636 w 4324356"/>
              <a:gd name="connsiteY8" fmla="*/ 606258 h 4138731"/>
              <a:gd name="connsiteX9" fmla="*/ 763706 w 4324356"/>
              <a:gd name="connsiteY9" fmla="*/ 0 h 4138731"/>
              <a:gd name="connsiteX0" fmla="*/ 763710 w 4324360"/>
              <a:gd name="connsiteY0" fmla="*/ 0 h 4138731"/>
              <a:gd name="connsiteX1" fmla="*/ 1401677 w 4324360"/>
              <a:gd name="connsiteY1" fmla="*/ 574434 h 4138731"/>
              <a:gd name="connsiteX2" fmla="*/ 3962703 w 4324360"/>
              <a:gd name="connsiteY2" fmla="*/ 1032218 h 4138731"/>
              <a:gd name="connsiteX3" fmla="*/ 4155869 w 4324360"/>
              <a:gd name="connsiteY3" fmla="*/ 3259401 h 4138731"/>
              <a:gd name="connsiteX4" fmla="*/ 3100181 w 4324360"/>
              <a:gd name="connsiteY4" fmla="*/ 4124957 h 4138731"/>
              <a:gd name="connsiteX5" fmla="*/ 904506 w 4324360"/>
              <a:gd name="connsiteY5" fmla="*/ 3744330 h 4138731"/>
              <a:gd name="connsiteX6" fmla="*/ 239564 w 4324360"/>
              <a:gd name="connsiteY6" fmla="*/ 3163758 h 4138731"/>
              <a:gd name="connsiteX7" fmla="*/ 1008 w 4324360"/>
              <a:gd name="connsiteY7" fmla="*/ 1528534 h 4138731"/>
              <a:gd name="connsiteX8" fmla="*/ 845640 w 4324360"/>
              <a:gd name="connsiteY8" fmla="*/ 606258 h 4138731"/>
              <a:gd name="connsiteX9" fmla="*/ 763710 w 4324360"/>
              <a:gd name="connsiteY9" fmla="*/ 0 h 41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4360" h="4138731">
                <a:moveTo>
                  <a:pt x="763710" y="0"/>
                </a:moveTo>
                <a:cubicBezTo>
                  <a:pt x="835632" y="58905"/>
                  <a:pt x="1258100" y="357725"/>
                  <a:pt x="1401677" y="574434"/>
                </a:cubicBezTo>
                <a:cubicBezTo>
                  <a:pt x="1557398" y="585526"/>
                  <a:pt x="3503671" y="584724"/>
                  <a:pt x="3962703" y="1032218"/>
                </a:cubicBezTo>
                <a:cubicBezTo>
                  <a:pt x="4421735" y="1479712"/>
                  <a:pt x="4393755" y="2068459"/>
                  <a:pt x="4155869" y="3259401"/>
                </a:cubicBezTo>
                <a:cubicBezTo>
                  <a:pt x="4006903" y="3825365"/>
                  <a:pt x="3642075" y="4044135"/>
                  <a:pt x="3100181" y="4124957"/>
                </a:cubicBezTo>
                <a:cubicBezTo>
                  <a:pt x="2558287" y="4205779"/>
                  <a:pt x="1639845" y="3911670"/>
                  <a:pt x="904506" y="3744330"/>
                </a:cubicBezTo>
                <a:cubicBezTo>
                  <a:pt x="600271" y="3642054"/>
                  <a:pt x="464613" y="3557214"/>
                  <a:pt x="239564" y="3163758"/>
                </a:cubicBezTo>
                <a:cubicBezTo>
                  <a:pt x="75461" y="2876879"/>
                  <a:pt x="40807" y="2193725"/>
                  <a:pt x="1008" y="1528534"/>
                </a:cubicBezTo>
                <a:cubicBezTo>
                  <a:pt x="-24451" y="805482"/>
                  <a:pt x="437089" y="647961"/>
                  <a:pt x="845640" y="606258"/>
                </a:cubicBezTo>
                <a:cubicBezTo>
                  <a:pt x="845640" y="606258"/>
                  <a:pt x="854014" y="343114"/>
                  <a:pt x="76371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87CF-7AE9-4530-8666-98E9A348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B9DB-A318-4A26-B7FE-D58CA4FD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12D8-B502-44A2-94DB-BB0047BD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Time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6823-CE0F-4488-A3B9-5E087284B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0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D096-1AEC-4AB1-9204-A854ED3B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D80B-94D9-4DA6-B5AA-A9284755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8B88-43CF-4E91-A043-B8A71187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ED6F-C2BC-49F3-AFAD-6C2DC1F1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C8D4-44EC-466F-BACC-B89F7134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Combined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CD82-5F7B-4028-933D-E8F411C7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E087-8B62-4FDF-9F8A-ED7BF028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DA83-A336-46DE-8909-C6ED4D6D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021-6A5F-400B-BEC8-66A14B6A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4131-AAA4-44AE-8C99-F8122AAB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05E3-3E57-4706-AE20-258AA822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7684-8540-4AC9-B331-EBAB6DA17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6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0260-27BE-451B-A9D1-8B09A3FA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C08A-66BD-4E8B-B3B9-7D7D099A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1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768F-CC4F-46D5-AB85-65317491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5F71-A671-4C0A-B40C-CA93FF6B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Location Data Frame</a:t>
            </a:r>
          </a:p>
          <a:p>
            <a:pPr marL="457200" indent="-457200">
              <a:buFontTx/>
              <a:buChar char="-"/>
            </a:pPr>
            <a:r>
              <a:rPr lang="en-US" dirty="0"/>
              <a:t>Analysis</a:t>
            </a:r>
          </a:p>
          <a:p>
            <a:pPr marL="457200" indent="-457200">
              <a:buFontTx/>
              <a:buChar char="-"/>
            </a:pPr>
            <a:r>
              <a:rPr lang="en-US" dirty="0"/>
              <a:t>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Person </a:t>
            </a:r>
            <a:r>
              <a:rPr lang="en-US"/>
              <a:t>Data Frame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1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72A4-CA41-4E3B-8EAF-BE501555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0E0DB-A4F2-4B94-8BF1-61B8E20C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E875-D0B0-47A3-B8A5-8EC13C05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EA11-3EB0-47FB-92B5-F743D8F8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6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3B9B-A8CB-4FC2-BCFB-67379DB8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Location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F074-8BF2-4F24-B6D2-868D4CDD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9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D096-1AEC-4AB1-9204-A854ED3B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D80B-94D9-4DA6-B5AA-A9284755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5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AC8F-ED1B-497A-8A0B-82028A48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75492-BB9E-403F-849D-5089CF98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13B7-C6C0-4EE5-8A04-11E61ED2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Persons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F43C-4E3F-485E-9194-CD8DCCE3F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D096-1AEC-4AB1-9204-A854ED3B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5D80B-94D9-4DA6-B5AA-A9284755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26392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The Hand</vt:lpstr>
      <vt:lpstr>The Serif Hand</vt:lpstr>
      <vt:lpstr>ChitchatVTI</vt:lpstr>
      <vt:lpstr>Crash Dummies Project name: Car Crash</vt:lpstr>
      <vt:lpstr>Table of contents</vt:lpstr>
      <vt:lpstr>Introduction</vt:lpstr>
      <vt:lpstr>Data Elements</vt:lpstr>
      <vt:lpstr>Location Data frame</vt:lpstr>
      <vt:lpstr>Visualization</vt:lpstr>
      <vt:lpstr>Analysis</vt:lpstr>
      <vt:lpstr>Persons Data frame</vt:lpstr>
      <vt:lpstr>Visualization</vt:lpstr>
      <vt:lpstr>Analysis</vt:lpstr>
      <vt:lpstr>Time data frame</vt:lpstr>
      <vt:lpstr>Visualization</vt:lpstr>
      <vt:lpstr>Analysis</vt:lpstr>
      <vt:lpstr>Combined Data frames</vt:lpstr>
      <vt:lpstr>Visualization</vt:lpstr>
      <vt:lpstr>Analysis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 Dummies Project name: Car Crash</dc:title>
  <dc:creator>Shreya Udeshi</dc:creator>
  <cp:lastModifiedBy>Shreya Udeshi</cp:lastModifiedBy>
  <cp:revision>3</cp:revision>
  <dcterms:created xsi:type="dcterms:W3CDTF">2021-10-27T00:06:04Z</dcterms:created>
  <dcterms:modified xsi:type="dcterms:W3CDTF">2021-10-30T01:18:20Z</dcterms:modified>
</cp:coreProperties>
</file>