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7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Large car car park from above">
            <a:extLst>
              <a:ext uri="{FF2B5EF4-FFF2-40B4-BE49-F238E27FC236}">
                <a16:creationId xmlns:a16="http://schemas.microsoft.com/office/drawing/2014/main" id="{A64C9F74-FBCD-44D5-9AD4-0B2247BBF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6" b="4514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EFAF-B7A0-4F0D-89B8-167850B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en-US"/>
              <a:t>Crash Dummies</a:t>
            </a:r>
            <a:br>
              <a:rPr lang="en-US"/>
            </a:br>
            <a:r>
              <a:rPr lang="en-US"/>
              <a:t>Project name: Car Crash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9FA2-95C3-4E6D-BA12-4AAA3F69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Members: Shreya Udeshi, Ra </a:t>
            </a:r>
            <a:r>
              <a:rPr lang="en-US" err="1"/>
              <a:t>Ish</a:t>
            </a:r>
            <a:r>
              <a:rPr lang="en-US"/>
              <a:t> Andrews, Ellis </a:t>
            </a:r>
            <a:r>
              <a:rPr lang="en-US" err="1"/>
              <a:t>Purwanto</a:t>
            </a: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7CF-7AE9-4530-8666-98E9A34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B9DB-A318-4A26-B7FE-D58CA4F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12D8-B502-44A2-94DB-BB0047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6823-CE0F-4488-A3B9-5E087284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8B88-43CF-4E91-A043-B8A7118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ED6F-C2BC-49F3-AFAD-6C2DC1F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8D4-44EC-466F-BACC-B89F7134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Combined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CD82-5F7B-4028-933D-E8F411C7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E087-8B62-4FDF-9F8A-ED7BF028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DA83-A336-46DE-8909-C6ED4D6D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021-6A5F-400B-BEC8-66A14B6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4131-AAA4-44AE-8C99-F8122AA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05E3-3E57-4706-AE20-258AA822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7684-8540-4AC9-B331-EBAB6DA1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0260-27BE-451B-A9D1-8B09A3F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C08A-66BD-4E8B-B3B9-7D7D099A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768F-CC4F-46D5-AB85-65317491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5F71-A671-4C0A-B40C-CA93FF6B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72A4-CA41-4E3B-8EAF-BE50155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E0DB-A4F2-4B94-8BF1-61B8E20C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E875-D0B0-47A3-B8A5-8EC13C0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EA11-3EB0-47FB-92B5-F743D8F8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3B9B-A8CB-4FC2-BCFB-67379DB8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Location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F074-8BF2-4F24-B6D2-868D4CDD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AC8F-ED1B-497A-8A0B-82028A48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5492-BB9E-403F-849D-5089CF98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13B7-C6C0-4EE5-8A04-11E61ED2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Persons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F43C-4E3F-485E-9194-CD8DCCE3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639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The Hand</vt:lpstr>
      <vt:lpstr>The Serif Hand</vt:lpstr>
      <vt:lpstr>ChitchatVTI</vt:lpstr>
      <vt:lpstr>Crash Dummies Project name: Car Crash</vt:lpstr>
      <vt:lpstr>Table of contents</vt:lpstr>
      <vt:lpstr>Introduction</vt:lpstr>
      <vt:lpstr>Data Elements</vt:lpstr>
      <vt:lpstr>Location Data frame</vt:lpstr>
      <vt:lpstr>Visualization</vt:lpstr>
      <vt:lpstr>Analysis</vt:lpstr>
      <vt:lpstr>Persons Data frame</vt:lpstr>
      <vt:lpstr>Visualization</vt:lpstr>
      <vt:lpstr>Analysis</vt:lpstr>
      <vt:lpstr>Time data frame</vt:lpstr>
      <vt:lpstr>Visualization</vt:lpstr>
      <vt:lpstr>Analysis</vt:lpstr>
      <vt:lpstr>Combined Data frames</vt:lpstr>
      <vt:lpstr>Visualization</vt:lpstr>
      <vt:lpstr>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Dummies Project name: Car Crash</dc:title>
  <dc:creator>Shreya Udeshi</dc:creator>
  <cp:lastModifiedBy>Shreya Udeshi</cp:lastModifiedBy>
  <cp:revision>1</cp:revision>
  <dcterms:created xsi:type="dcterms:W3CDTF">2021-10-27T00:06:04Z</dcterms:created>
  <dcterms:modified xsi:type="dcterms:W3CDTF">2021-10-29T19:59:26Z</dcterms:modified>
</cp:coreProperties>
</file>