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24090-84D4-42B4-9618-CF005416EBD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8A5329-A7C1-49A3-BE93-76BBBAE2CEB2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ED7EA017-9DB3-47F2-BF40-F6036B82C3E2}" type="parTrans" cxnId="{7B075B27-7FC9-4CB1-BFA5-B3AECDC719DF}">
      <dgm:prSet/>
      <dgm:spPr/>
      <dgm:t>
        <a:bodyPr/>
        <a:lstStyle/>
        <a:p>
          <a:endParaRPr lang="en-US"/>
        </a:p>
      </dgm:t>
    </dgm:pt>
    <dgm:pt modelId="{C483DF75-A5A1-42A9-8D05-0E909DFCC1A7}" type="sibTrans" cxnId="{7B075B27-7FC9-4CB1-BFA5-B3AECDC719DF}">
      <dgm:prSet/>
      <dgm:spPr/>
      <dgm:t>
        <a:bodyPr/>
        <a:lstStyle/>
        <a:p>
          <a:endParaRPr lang="en-US"/>
        </a:p>
      </dgm:t>
    </dgm:pt>
    <dgm:pt modelId="{53089772-6691-4445-B628-9235663A9DBB}">
      <dgm:prSet/>
      <dgm:spPr/>
      <dgm:t>
        <a:bodyPr/>
        <a:lstStyle/>
        <a:p>
          <a:r>
            <a:rPr lang="en-US"/>
            <a:t>Tableau Visualizations</a:t>
          </a:r>
        </a:p>
      </dgm:t>
    </dgm:pt>
    <dgm:pt modelId="{01B89BAF-8DE8-4E63-A023-2C661A18E60D}" type="parTrans" cxnId="{533C56B3-3400-433F-901B-9DA4334CF5D2}">
      <dgm:prSet/>
      <dgm:spPr/>
      <dgm:t>
        <a:bodyPr/>
        <a:lstStyle/>
        <a:p>
          <a:endParaRPr lang="en-US"/>
        </a:p>
      </dgm:t>
    </dgm:pt>
    <dgm:pt modelId="{6940DE6D-203C-4BFC-904D-94DFC735D0A0}" type="sibTrans" cxnId="{533C56B3-3400-433F-901B-9DA4334CF5D2}">
      <dgm:prSet/>
      <dgm:spPr/>
      <dgm:t>
        <a:bodyPr/>
        <a:lstStyle/>
        <a:p>
          <a:endParaRPr lang="en-US"/>
        </a:p>
      </dgm:t>
    </dgm:pt>
    <dgm:pt modelId="{136E55C4-19C3-480F-8F0A-56F8467289A5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5467C3F0-0D30-48FC-A6A5-58DED6DA4586}" type="parTrans" cxnId="{A8E7C4B9-2974-4B8E-ADA9-DE3FA107BFF6}">
      <dgm:prSet/>
      <dgm:spPr/>
      <dgm:t>
        <a:bodyPr/>
        <a:lstStyle/>
        <a:p>
          <a:endParaRPr lang="en-US"/>
        </a:p>
      </dgm:t>
    </dgm:pt>
    <dgm:pt modelId="{396B9BB4-DADA-4C68-98EE-79C21D53BDA1}" type="sibTrans" cxnId="{A8E7C4B9-2974-4B8E-ADA9-DE3FA107BFF6}">
      <dgm:prSet/>
      <dgm:spPr/>
      <dgm:t>
        <a:bodyPr/>
        <a:lstStyle/>
        <a:p>
          <a:endParaRPr lang="en-US"/>
        </a:p>
      </dgm:t>
    </dgm:pt>
    <dgm:pt modelId="{053A029F-EE07-43E4-B03D-B521B943A934}">
      <dgm:prSet/>
      <dgm:spPr/>
      <dgm:t>
        <a:bodyPr/>
        <a:lstStyle/>
        <a:p>
          <a:r>
            <a:rPr lang="en-US"/>
            <a:t>Final Deployment App</a:t>
          </a:r>
        </a:p>
      </dgm:t>
    </dgm:pt>
    <dgm:pt modelId="{AE5CB118-C516-436B-AD0A-255A8493430B}" type="parTrans" cxnId="{98C90EFC-001E-4ED8-8789-C1659B2BD17C}">
      <dgm:prSet/>
      <dgm:spPr/>
      <dgm:t>
        <a:bodyPr/>
        <a:lstStyle/>
        <a:p>
          <a:endParaRPr lang="en-US"/>
        </a:p>
      </dgm:t>
    </dgm:pt>
    <dgm:pt modelId="{A05866AE-31F5-4DF8-AB5A-0A16EF41FFCC}" type="sibTrans" cxnId="{98C90EFC-001E-4ED8-8789-C1659B2BD17C}">
      <dgm:prSet/>
      <dgm:spPr/>
      <dgm:t>
        <a:bodyPr/>
        <a:lstStyle/>
        <a:p>
          <a:endParaRPr lang="en-US"/>
        </a:p>
      </dgm:t>
    </dgm:pt>
    <dgm:pt modelId="{829E1AEB-0190-4E33-9143-0C0B28DF127D}">
      <dgm:prSet/>
      <dgm:spPr/>
      <dgm:t>
        <a:bodyPr/>
        <a:lstStyle/>
        <a:p>
          <a:r>
            <a:rPr lang="en-US" dirty="0"/>
            <a:t>Requirements</a:t>
          </a:r>
        </a:p>
      </dgm:t>
    </dgm:pt>
    <dgm:pt modelId="{5F088F77-358B-4749-B483-697821BC0684}" type="parTrans" cxnId="{14FA5FEC-4E13-44F2-AA0C-AA26D5D702A1}">
      <dgm:prSet/>
      <dgm:spPr/>
      <dgm:t>
        <a:bodyPr/>
        <a:lstStyle/>
        <a:p>
          <a:endParaRPr lang="en-US"/>
        </a:p>
      </dgm:t>
    </dgm:pt>
    <dgm:pt modelId="{0C4F810B-EF11-446D-908A-EB57FACC067A}" type="sibTrans" cxnId="{14FA5FEC-4E13-44F2-AA0C-AA26D5D702A1}">
      <dgm:prSet/>
      <dgm:spPr/>
      <dgm:t>
        <a:bodyPr/>
        <a:lstStyle/>
        <a:p>
          <a:endParaRPr lang="en-US"/>
        </a:p>
      </dgm:t>
    </dgm:pt>
    <dgm:pt modelId="{7E56AEDA-0F34-4A53-A978-DBBB8EB33E0E}">
      <dgm:prSet/>
      <dgm:spPr/>
      <dgm:t>
        <a:bodyPr/>
        <a:lstStyle/>
        <a:p>
          <a:r>
            <a:rPr lang="en-US" dirty="0"/>
            <a:t>Flask App </a:t>
          </a:r>
        </a:p>
      </dgm:t>
    </dgm:pt>
    <dgm:pt modelId="{794D8D4C-05E7-43C2-B4B3-203F4C6F066E}" type="parTrans" cxnId="{8482EAC1-B733-41A1-A32A-E10813B1FC6D}">
      <dgm:prSet/>
      <dgm:spPr/>
      <dgm:t>
        <a:bodyPr/>
        <a:lstStyle/>
        <a:p>
          <a:endParaRPr lang="en-US"/>
        </a:p>
      </dgm:t>
    </dgm:pt>
    <dgm:pt modelId="{995466AD-8FD6-4DD4-B205-716633A122D8}" type="sibTrans" cxnId="{8482EAC1-B733-41A1-A32A-E10813B1FC6D}">
      <dgm:prSet/>
      <dgm:spPr/>
      <dgm:t>
        <a:bodyPr/>
        <a:lstStyle/>
        <a:p>
          <a:endParaRPr lang="en-US"/>
        </a:p>
      </dgm:t>
    </dgm:pt>
    <dgm:pt modelId="{24AD0749-7FA7-477A-908D-E23858736F33}">
      <dgm:prSet/>
      <dgm:spPr/>
      <dgm:t>
        <a:bodyPr/>
        <a:lstStyle/>
        <a:p>
          <a:r>
            <a:rPr lang="en-US" dirty="0"/>
            <a:t>Extract, Clean, Transform and Load</a:t>
          </a:r>
        </a:p>
      </dgm:t>
    </dgm:pt>
    <dgm:pt modelId="{5AB77E3C-D478-4DAC-BE85-59BA6228D290}" type="parTrans" cxnId="{C33BBB78-5762-4549-878D-7AA06DC84C45}">
      <dgm:prSet/>
      <dgm:spPr/>
      <dgm:t>
        <a:bodyPr/>
        <a:lstStyle/>
        <a:p>
          <a:endParaRPr lang="en-US"/>
        </a:p>
      </dgm:t>
    </dgm:pt>
    <dgm:pt modelId="{AF0D3FC2-83B9-49E3-B68C-057BB9631489}" type="sibTrans" cxnId="{C33BBB78-5762-4549-878D-7AA06DC84C45}">
      <dgm:prSet/>
      <dgm:spPr/>
      <dgm:t>
        <a:bodyPr/>
        <a:lstStyle/>
        <a:p>
          <a:endParaRPr lang="en-US"/>
        </a:p>
      </dgm:t>
    </dgm:pt>
    <dgm:pt modelId="{A374FC58-A0B4-4519-A332-3DB0FDBBAA09}">
      <dgm:prSet/>
      <dgm:spPr/>
      <dgm:t>
        <a:bodyPr/>
        <a:lstStyle/>
        <a:p>
          <a:r>
            <a:rPr lang="en-US" dirty="0"/>
            <a:t>HTML and CSS</a:t>
          </a:r>
        </a:p>
      </dgm:t>
    </dgm:pt>
    <dgm:pt modelId="{6460F30C-84EF-4360-BC40-1A9754DC11F5}" type="parTrans" cxnId="{15AFD3F9-FA16-4277-9AD6-B946B12D7851}">
      <dgm:prSet/>
      <dgm:spPr/>
      <dgm:t>
        <a:bodyPr/>
        <a:lstStyle/>
        <a:p>
          <a:endParaRPr lang="en-US"/>
        </a:p>
      </dgm:t>
    </dgm:pt>
    <dgm:pt modelId="{A73C0E68-CD44-4169-B432-B1B0FAD62B84}" type="sibTrans" cxnId="{15AFD3F9-FA16-4277-9AD6-B946B12D7851}">
      <dgm:prSet/>
      <dgm:spPr/>
      <dgm:t>
        <a:bodyPr/>
        <a:lstStyle/>
        <a:p>
          <a:endParaRPr lang="en-US"/>
        </a:p>
      </dgm:t>
    </dgm:pt>
    <dgm:pt modelId="{8CA8510F-AA7F-4640-A177-A8F7347160E3}" type="pres">
      <dgm:prSet presAssocID="{FC824090-84D4-42B4-9618-CF005416EBD1}" presName="Name0" presStyleCnt="0">
        <dgm:presLayoutVars>
          <dgm:dir/>
          <dgm:resizeHandles val="exact"/>
        </dgm:presLayoutVars>
      </dgm:prSet>
      <dgm:spPr/>
    </dgm:pt>
    <dgm:pt modelId="{E1609155-22B7-49C5-865D-F25134092997}" type="pres">
      <dgm:prSet presAssocID="{BB8A5329-A7C1-49A3-BE93-76BBBAE2CEB2}" presName="node" presStyleLbl="node1" presStyleIdx="0" presStyleCnt="8">
        <dgm:presLayoutVars>
          <dgm:bulletEnabled val="1"/>
        </dgm:presLayoutVars>
      </dgm:prSet>
      <dgm:spPr/>
    </dgm:pt>
    <dgm:pt modelId="{B2AE006A-F700-4B1A-BD06-02B7417E18CF}" type="pres">
      <dgm:prSet presAssocID="{C483DF75-A5A1-42A9-8D05-0E909DFCC1A7}" presName="sibTrans" presStyleLbl="sibTrans1D1" presStyleIdx="0" presStyleCnt="7"/>
      <dgm:spPr/>
    </dgm:pt>
    <dgm:pt modelId="{7FBB6A30-55B5-4EA6-9676-86C6538BF81F}" type="pres">
      <dgm:prSet presAssocID="{C483DF75-A5A1-42A9-8D05-0E909DFCC1A7}" presName="connectorText" presStyleLbl="sibTrans1D1" presStyleIdx="0" presStyleCnt="7"/>
      <dgm:spPr/>
    </dgm:pt>
    <dgm:pt modelId="{3B664123-2E5C-4601-A6ED-D6C206D7606F}" type="pres">
      <dgm:prSet presAssocID="{829E1AEB-0190-4E33-9143-0C0B28DF127D}" presName="node" presStyleLbl="node1" presStyleIdx="1" presStyleCnt="8">
        <dgm:presLayoutVars>
          <dgm:bulletEnabled val="1"/>
        </dgm:presLayoutVars>
      </dgm:prSet>
      <dgm:spPr/>
    </dgm:pt>
    <dgm:pt modelId="{6C06329D-3EEB-4C5D-BA21-775701959BDA}" type="pres">
      <dgm:prSet presAssocID="{0C4F810B-EF11-446D-908A-EB57FACC067A}" presName="sibTrans" presStyleLbl="sibTrans1D1" presStyleIdx="1" presStyleCnt="7"/>
      <dgm:spPr/>
    </dgm:pt>
    <dgm:pt modelId="{83E5B5D8-6F5A-4F1D-8464-4131ED7D7C8C}" type="pres">
      <dgm:prSet presAssocID="{0C4F810B-EF11-446D-908A-EB57FACC067A}" presName="connectorText" presStyleLbl="sibTrans1D1" presStyleIdx="1" presStyleCnt="7"/>
      <dgm:spPr/>
    </dgm:pt>
    <dgm:pt modelId="{AAC15CA2-E956-4349-BD96-67E37D0BEB11}" type="pres">
      <dgm:prSet presAssocID="{24AD0749-7FA7-477A-908D-E23858736F33}" presName="node" presStyleLbl="node1" presStyleIdx="2" presStyleCnt="8">
        <dgm:presLayoutVars>
          <dgm:bulletEnabled val="1"/>
        </dgm:presLayoutVars>
      </dgm:prSet>
      <dgm:spPr/>
    </dgm:pt>
    <dgm:pt modelId="{319F02C6-CF61-4DF7-B163-037F6C11DB8B}" type="pres">
      <dgm:prSet presAssocID="{AF0D3FC2-83B9-49E3-B68C-057BB9631489}" presName="sibTrans" presStyleLbl="sibTrans1D1" presStyleIdx="2" presStyleCnt="7"/>
      <dgm:spPr/>
    </dgm:pt>
    <dgm:pt modelId="{F4293170-D5F1-45DC-AC8F-2DB15B185271}" type="pres">
      <dgm:prSet presAssocID="{AF0D3FC2-83B9-49E3-B68C-057BB9631489}" presName="connectorText" presStyleLbl="sibTrans1D1" presStyleIdx="2" presStyleCnt="7"/>
      <dgm:spPr/>
    </dgm:pt>
    <dgm:pt modelId="{5A4D12C2-985C-4104-9A70-5D1C07CB9197}" type="pres">
      <dgm:prSet presAssocID="{53089772-6691-4445-B628-9235663A9DBB}" presName="node" presStyleLbl="node1" presStyleIdx="3" presStyleCnt="8">
        <dgm:presLayoutVars>
          <dgm:bulletEnabled val="1"/>
        </dgm:presLayoutVars>
      </dgm:prSet>
      <dgm:spPr/>
    </dgm:pt>
    <dgm:pt modelId="{765F4FAA-BA85-48E7-83A4-DEBBBE6D5027}" type="pres">
      <dgm:prSet presAssocID="{6940DE6D-203C-4BFC-904D-94DFC735D0A0}" presName="sibTrans" presStyleLbl="sibTrans1D1" presStyleIdx="3" presStyleCnt="7"/>
      <dgm:spPr/>
    </dgm:pt>
    <dgm:pt modelId="{18A1247B-2477-41EC-AA03-EF71B094FB63}" type="pres">
      <dgm:prSet presAssocID="{6940DE6D-203C-4BFC-904D-94DFC735D0A0}" presName="connectorText" presStyleLbl="sibTrans1D1" presStyleIdx="3" presStyleCnt="7"/>
      <dgm:spPr/>
    </dgm:pt>
    <dgm:pt modelId="{C250B377-281E-42C4-B82E-6A2906C6A5C9}" type="pres">
      <dgm:prSet presAssocID="{136E55C4-19C3-480F-8F0A-56F8467289A5}" presName="node" presStyleLbl="node1" presStyleIdx="4" presStyleCnt="8">
        <dgm:presLayoutVars>
          <dgm:bulletEnabled val="1"/>
        </dgm:presLayoutVars>
      </dgm:prSet>
      <dgm:spPr/>
    </dgm:pt>
    <dgm:pt modelId="{358A2F5E-1922-44A1-B691-AE19E4DE398F}" type="pres">
      <dgm:prSet presAssocID="{396B9BB4-DADA-4C68-98EE-79C21D53BDA1}" presName="sibTrans" presStyleLbl="sibTrans1D1" presStyleIdx="4" presStyleCnt="7"/>
      <dgm:spPr/>
    </dgm:pt>
    <dgm:pt modelId="{0D863846-7337-4665-B42D-2F22349A6AFB}" type="pres">
      <dgm:prSet presAssocID="{396B9BB4-DADA-4C68-98EE-79C21D53BDA1}" presName="connectorText" presStyleLbl="sibTrans1D1" presStyleIdx="4" presStyleCnt="7"/>
      <dgm:spPr/>
    </dgm:pt>
    <dgm:pt modelId="{9109D45D-4994-47B7-A2EB-585C64F9F9FA}" type="pres">
      <dgm:prSet presAssocID="{7E56AEDA-0F34-4A53-A978-DBBB8EB33E0E}" presName="node" presStyleLbl="node1" presStyleIdx="5" presStyleCnt="8">
        <dgm:presLayoutVars>
          <dgm:bulletEnabled val="1"/>
        </dgm:presLayoutVars>
      </dgm:prSet>
      <dgm:spPr/>
    </dgm:pt>
    <dgm:pt modelId="{F7B01113-0C7A-4932-9579-DC6482C94A2D}" type="pres">
      <dgm:prSet presAssocID="{995466AD-8FD6-4DD4-B205-716633A122D8}" presName="sibTrans" presStyleLbl="sibTrans1D1" presStyleIdx="5" presStyleCnt="7"/>
      <dgm:spPr/>
    </dgm:pt>
    <dgm:pt modelId="{89C6EC86-7AF6-42AB-A30E-895C678C1D1F}" type="pres">
      <dgm:prSet presAssocID="{995466AD-8FD6-4DD4-B205-716633A122D8}" presName="connectorText" presStyleLbl="sibTrans1D1" presStyleIdx="5" presStyleCnt="7"/>
      <dgm:spPr/>
    </dgm:pt>
    <dgm:pt modelId="{315581A8-2F66-49C8-BDD4-00B5324643CF}" type="pres">
      <dgm:prSet presAssocID="{A374FC58-A0B4-4519-A332-3DB0FDBBAA09}" presName="node" presStyleLbl="node1" presStyleIdx="6" presStyleCnt="8">
        <dgm:presLayoutVars>
          <dgm:bulletEnabled val="1"/>
        </dgm:presLayoutVars>
      </dgm:prSet>
      <dgm:spPr/>
    </dgm:pt>
    <dgm:pt modelId="{B897179A-02FF-49B7-B52F-8AB385A579B9}" type="pres">
      <dgm:prSet presAssocID="{A73C0E68-CD44-4169-B432-B1B0FAD62B84}" presName="sibTrans" presStyleLbl="sibTrans1D1" presStyleIdx="6" presStyleCnt="7"/>
      <dgm:spPr/>
    </dgm:pt>
    <dgm:pt modelId="{C5E71877-243C-418B-8065-85CF563B9563}" type="pres">
      <dgm:prSet presAssocID="{A73C0E68-CD44-4169-B432-B1B0FAD62B84}" presName="connectorText" presStyleLbl="sibTrans1D1" presStyleIdx="6" presStyleCnt="7"/>
      <dgm:spPr/>
    </dgm:pt>
    <dgm:pt modelId="{A43FF8B4-65D4-438F-821C-35D1DA812A3F}" type="pres">
      <dgm:prSet presAssocID="{053A029F-EE07-43E4-B03D-B521B943A934}" presName="node" presStyleLbl="node1" presStyleIdx="7" presStyleCnt="8">
        <dgm:presLayoutVars>
          <dgm:bulletEnabled val="1"/>
        </dgm:presLayoutVars>
      </dgm:prSet>
      <dgm:spPr/>
    </dgm:pt>
  </dgm:ptLst>
  <dgm:cxnLst>
    <dgm:cxn modelId="{92F95F16-2549-4706-8826-91595C3D05EF}" type="presOf" srcId="{24AD0749-7FA7-477A-908D-E23858736F33}" destId="{AAC15CA2-E956-4349-BD96-67E37D0BEB11}" srcOrd="0" destOrd="0" presId="urn:microsoft.com/office/officeart/2016/7/layout/RepeatingBendingProcessNew"/>
    <dgm:cxn modelId="{A58DAE1E-A6D2-491E-A195-DD708ECB9279}" type="presOf" srcId="{136E55C4-19C3-480F-8F0A-56F8467289A5}" destId="{C250B377-281E-42C4-B82E-6A2906C6A5C9}" srcOrd="0" destOrd="0" presId="urn:microsoft.com/office/officeart/2016/7/layout/RepeatingBendingProcessNew"/>
    <dgm:cxn modelId="{53170F27-EBAF-4318-B0DF-35B3D0116221}" type="presOf" srcId="{396B9BB4-DADA-4C68-98EE-79C21D53BDA1}" destId="{358A2F5E-1922-44A1-B691-AE19E4DE398F}" srcOrd="0" destOrd="0" presId="urn:microsoft.com/office/officeart/2016/7/layout/RepeatingBendingProcessNew"/>
    <dgm:cxn modelId="{7B075B27-7FC9-4CB1-BFA5-B3AECDC719DF}" srcId="{FC824090-84D4-42B4-9618-CF005416EBD1}" destId="{BB8A5329-A7C1-49A3-BE93-76BBBAE2CEB2}" srcOrd="0" destOrd="0" parTransId="{ED7EA017-9DB3-47F2-BF40-F6036B82C3E2}" sibTransId="{C483DF75-A5A1-42A9-8D05-0E909DFCC1A7}"/>
    <dgm:cxn modelId="{1FB91731-1050-4AE7-8795-643468F59986}" type="presOf" srcId="{A374FC58-A0B4-4519-A332-3DB0FDBBAA09}" destId="{315581A8-2F66-49C8-BDD4-00B5324643CF}" srcOrd="0" destOrd="0" presId="urn:microsoft.com/office/officeart/2016/7/layout/RepeatingBendingProcessNew"/>
    <dgm:cxn modelId="{F37CB95B-86CC-4B31-8399-551F3824F47F}" type="presOf" srcId="{0C4F810B-EF11-446D-908A-EB57FACC067A}" destId="{83E5B5D8-6F5A-4F1D-8464-4131ED7D7C8C}" srcOrd="1" destOrd="0" presId="urn:microsoft.com/office/officeart/2016/7/layout/RepeatingBendingProcessNew"/>
    <dgm:cxn modelId="{BA34735E-E042-4F47-B432-6DDDEC9D6F41}" type="presOf" srcId="{53089772-6691-4445-B628-9235663A9DBB}" destId="{5A4D12C2-985C-4104-9A70-5D1C07CB9197}" srcOrd="0" destOrd="0" presId="urn:microsoft.com/office/officeart/2016/7/layout/RepeatingBendingProcessNew"/>
    <dgm:cxn modelId="{8A748F63-2FF3-4FED-8486-DE95AE256F17}" type="presOf" srcId="{995466AD-8FD6-4DD4-B205-716633A122D8}" destId="{89C6EC86-7AF6-42AB-A30E-895C678C1D1F}" srcOrd="1" destOrd="0" presId="urn:microsoft.com/office/officeart/2016/7/layout/RepeatingBendingProcessNew"/>
    <dgm:cxn modelId="{FE64BF44-FF76-44DB-8ED8-BC80E035B84C}" type="presOf" srcId="{053A029F-EE07-43E4-B03D-B521B943A934}" destId="{A43FF8B4-65D4-438F-821C-35D1DA812A3F}" srcOrd="0" destOrd="0" presId="urn:microsoft.com/office/officeart/2016/7/layout/RepeatingBendingProcessNew"/>
    <dgm:cxn modelId="{08A50247-C034-4379-A74A-3ED195D6C88D}" type="presOf" srcId="{BB8A5329-A7C1-49A3-BE93-76BBBAE2CEB2}" destId="{E1609155-22B7-49C5-865D-F25134092997}" srcOrd="0" destOrd="0" presId="urn:microsoft.com/office/officeart/2016/7/layout/RepeatingBendingProcessNew"/>
    <dgm:cxn modelId="{E9CE7768-F629-4D5A-A14D-FA9EE3EAE6E3}" type="presOf" srcId="{829E1AEB-0190-4E33-9143-0C0B28DF127D}" destId="{3B664123-2E5C-4601-A6ED-D6C206D7606F}" srcOrd="0" destOrd="0" presId="urn:microsoft.com/office/officeart/2016/7/layout/RepeatingBendingProcessNew"/>
    <dgm:cxn modelId="{9995F34E-3A2B-4A1D-8180-731D0A53E170}" type="presOf" srcId="{C483DF75-A5A1-42A9-8D05-0E909DFCC1A7}" destId="{7FBB6A30-55B5-4EA6-9676-86C6538BF81F}" srcOrd="1" destOrd="0" presId="urn:microsoft.com/office/officeart/2016/7/layout/RepeatingBendingProcessNew"/>
    <dgm:cxn modelId="{AC4B2B78-F87D-4570-8F5F-8DA3953C945C}" type="presOf" srcId="{396B9BB4-DADA-4C68-98EE-79C21D53BDA1}" destId="{0D863846-7337-4665-B42D-2F22349A6AFB}" srcOrd="1" destOrd="0" presId="urn:microsoft.com/office/officeart/2016/7/layout/RepeatingBendingProcessNew"/>
    <dgm:cxn modelId="{C33BBB78-5762-4549-878D-7AA06DC84C45}" srcId="{FC824090-84D4-42B4-9618-CF005416EBD1}" destId="{24AD0749-7FA7-477A-908D-E23858736F33}" srcOrd="2" destOrd="0" parTransId="{5AB77E3C-D478-4DAC-BE85-59BA6228D290}" sibTransId="{AF0D3FC2-83B9-49E3-B68C-057BB9631489}"/>
    <dgm:cxn modelId="{876A8D7B-8B78-47A9-9BCC-DA28336B96E3}" type="presOf" srcId="{0C4F810B-EF11-446D-908A-EB57FACC067A}" destId="{6C06329D-3EEB-4C5D-BA21-775701959BDA}" srcOrd="0" destOrd="0" presId="urn:microsoft.com/office/officeart/2016/7/layout/RepeatingBendingProcessNew"/>
    <dgm:cxn modelId="{AFC4F491-E26A-469A-B814-1B53DEB202D4}" type="presOf" srcId="{AF0D3FC2-83B9-49E3-B68C-057BB9631489}" destId="{F4293170-D5F1-45DC-AC8F-2DB15B185271}" srcOrd="1" destOrd="0" presId="urn:microsoft.com/office/officeart/2016/7/layout/RepeatingBendingProcessNew"/>
    <dgm:cxn modelId="{16FAC39A-95D0-43AE-A9A2-A290E8D53C71}" type="presOf" srcId="{7E56AEDA-0F34-4A53-A978-DBBB8EB33E0E}" destId="{9109D45D-4994-47B7-A2EB-585C64F9F9FA}" srcOrd="0" destOrd="0" presId="urn:microsoft.com/office/officeart/2016/7/layout/RepeatingBendingProcessNew"/>
    <dgm:cxn modelId="{51CEA1AD-228F-4281-B803-CE170AA35A32}" type="presOf" srcId="{6940DE6D-203C-4BFC-904D-94DFC735D0A0}" destId="{18A1247B-2477-41EC-AA03-EF71B094FB63}" srcOrd="1" destOrd="0" presId="urn:microsoft.com/office/officeart/2016/7/layout/RepeatingBendingProcessNew"/>
    <dgm:cxn modelId="{533C56B3-3400-433F-901B-9DA4334CF5D2}" srcId="{FC824090-84D4-42B4-9618-CF005416EBD1}" destId="{53089772-6691-4445-B628-9235663A9DBB}" srcOrd="3" destOrd="0" parTransId="{01B89BAF-8DE8-4E63-A023-2C661A18E60D}" sibTransId="{6940DE6D-203C-4BFC-904D-94DFC735D0A0}"/>
    <dgm:cxn modelId="{83B439B8-E8F5-4D7A-A44E-430FEB3FC6BA}" type="presOf" srcId="{C483DF75-A5A1-42A9-8D05-0E909DFCC1A7}" destId="{B2AE006A-F700-4B1A-BD06-02B7417E18CF}" srcOrd="0" destOrd="0" presId="urn:microsoft.com/office/officeart/2016/7/layout/RepeatingBendingProcessNew"/>
    <dgm:cxn modelId="{56EE64B8-0483-41FD-9CC2-FE90725D642E}" type="presOf" srcId="{A73C0E68-CD44-4169-B432-B1B0FAD62B84}" destId="{C5E71877-243C-418B-8065-85CF563B9563}" srcOrd="1" destOrd="0" presId="urn:microsoft.com/office/officeart/2016/7/layout/RepeatingBendingProcessNew"/>
    <dgm:cxn modelId="{A8E7C4B9-2974-4B8E-ADA9-DE3FA107BFF6}" srcId="{FC824090-84D4-42B4-9618-CF005416EBD1}" destId="{136E55C4-19C3-480F-8F0A-56F8467289A5}" srcOrd="4" destOrd="0" parTransId="{5467C3F0-0D30-48FC-A6A5-58DED6DA4586}" sibTransId="{396B9BB4-DADA-4C68-98EE-79C21D53BDA1}"/>
    <dgm:cxn modelId="{8482EAC1-B733-41A1-A32A-E10813B1FC6D}" srcId="{FC824090-84D4-42B4-9618-CF005416EBD1}" destId="{7E56AEDA-0F34-4A53-A978-DBBB8EB33E0E}" srcOrd="5" destOrd="0" parTransId="{794D8D4C-05E7-43C2-B4B3-203F4C6F066E}" sibTransId="{995466AD-8FD6-4DD4-B205-716633A122D8}"/>
    <dgm:cxn modelId="{226316CC-B34B-49C1-BDF9-6242A9AD0118}" type="presOf" srcId="{995466AD-8FD6-4DD4-B205-716633A122D8}" destId="{F7B01113-0C7A-4932-9579-DC6482C94A2D}" srcOrd="0" destOrd="0" presId="urn:microsoft.com/office/officeart/2016/7/layout/RepeatingBendingProcessNew"/>
    <dgm:cxn modelId="{90E251CD-285E-4EE6-A8D0-89202392DA1E}" type="presOf" srcId="{A73C0E68-CD44-4169-B432-B1B0FAD62B84}" destId="{B897179A-02FF-49B7-B52F-8AB385A579B9}" srcOrd="0" destOrd="0" presId="urn:microsoft.com/office/officeart/2016/7/layout/RepeatingBendingProcessNew"/>
    <dgm:cxn modelId="{45C543DC-8527-42C9-9C2C-19F1F87E3BF6}" type="presOf" srcId="{AF0D3FC2-83B9-49E3-B68C-057BB9631489}" destId="{319F02C6-CF61-4DF7-B163-037F6C11DB8B}" srcOrd="0" destOrd="0" presId="urn:microsoft.com/office/officeart/2016/7/layout/RepeatingBendingProcessNew"/>
    <dgm:cxn modelId="{FF09B3DD-80C0-45A9-B2C9-410C2B5D3917}" type="presOf" srcId="{FC824090-84D4-42B4-9618-CF005416EBD1}" destId="{8CA8510F-AA7F-4640-A177-A8F7347160E3}" srcOrd="0" destOrd="0" presId="urn:microsoft.com/office/officeart/2016/7/layout/RepeatingBendingProcessNew"/>
    <dgm:cxn modelId="{722250E8-C87A-43BD-9D76-20F11533766B}" type="presOf" srcId="{6940DE6D-203C-4BFC-904D-94DFC735D0A0}" destId="{765F4FAA-BA85-48E7-83A4-DEBBBE6D5027}" srcOrd="0" destOrd="0" presId="urn:microsoft.com/office/officeart/2016/7/layout/RepeatingBendingProcessNew"/>
    <dgm:cxn modelId="{14FA5FEC-4E13-44F2-AA0C-AA26D5D702A1}" srcId="{FC824090-84D4-42B4-9618-CF005416EBD1}" destId="{829E1AEB-0190-4E33-9143-0C0B28DF127D}" srcOrd="1" destOrd="0" parTransId="{5F088F77-358B-4749-B483-697821BC0684}" sibTransId="{0C4F810B-EF11-446D-908A-EB57FACC067A}"/>
    <dgm:cxn modelId="{15AFD3F9-FA16-4277-9AD6-B946B12D7851}" srcId="{FC824090-84D4-42B4-9618-CF005416EBD1}" destId="{A374FC58-A0B4-4519-A332-3DB0FDBBAA09}" srcOrd="6" destOrd="0" parTransId="{6460F30C-84EF-4360-BC40-1A9754DC11F5}" sibTransId="{A73C0E68-CD44-4169-B432-B1B0FAD62B84}"/>
    <dgm:cxn modelId="{98C90EFC-001E-4ED8-8789-C1659B2BD17C}" srcId="{FC824090-84D4-42B4-9618-CF005416EBD1}" destId="{053A029F-EE07-43E4-B03D-B521B943A934}" srcOrd="7" destOrd="0" parTransId="{AE5CB118-C516-436B-AD0A-255A8493430B}" sibTransId="{A05866AE-31F5-4DF8-AB5A-0A16EF41FFCC}"/>
    <dgm:cxn modelId="{822C34E6-7BA7-43D9-9320-7530E5197EDC}" type="presParOf" srcId="{8CA8510F-AA7F-4640-A177-A8F7347160E3}" destId="{E1609155-22B7-49C5-865D-F25134092997}" srcOrd="0" destOrd="0" presId="urn:microsoft.com/office/officeart/2016/7/layout/RepeatingBendingProcessNew"/>
    <dgm:cxn modelId="{AF1DF562-8353-400B-8020-4E3DD8F4B0CA}" type="presParOf" srcId="{8CA8510F-AA7F-4640-A177-A8F7347160E3}" destId="{B2AE006A-F700-4B1A-BD06-02B7417E18CF}" srcOrd="1" destOrd="0" presId="urn:microsoft.com/office/officeart/2016/7/layout/RepeatingBendingProcessNew"/>
    <dgm:cxn modelId="{DFE1EDC8-521B-4A58-95AF-CFC5FFD51E95}" type="presParOf" srcId="{B2AE006A-F700-4B1A-BD06-02B7417E18CF}" destId="{7FBB6A30-55B5-4EA6-9676-86C6538BF81F}" srcOrd="0" destOrd="0" presId="urn:microsoft.com/office/officeart/2016/7/layout/RepeatingBendingProcessNew"/>
    <dgm:cxn modelId="{D990AA51-9C90-41F4-A3AB-07762DD7F6FF}" type="presParOf" srcId="{8CA8510F-AA7F-4640-A177-A8F7347160E3}" destId="{3B664123-2E5C-4601-A6ED-D6C206D7606F}" srcOrd="2" destOrd="0" presId="urn:microsoft.com/office/officeart/2016/7/layout/RepeatingBendingProcessNew"/>
    <dgm:cxn modelId="{1FC63BF9-9B93-4956-97B1-34841711B8E4}" type="presParOf" srcId="{8CA8510F-AA7F-4640-A177-A8F7347160E3}" destId="{6C06329D-3EEB-4C5D-BA21-775701959BDA}" srcOrd="3" destOrd="0" presId="urn:microsoft.com/office/officeart/2016/7/layout/RepeatingBendingProcessNew"/>
    <dgm:cxn modelId="{DC229332-0677-4923-967B-5128EBCB03BD}" type="presParOf" srcId="{6C06329D-3EEB-4C5D-BA21-775701959BDA}" destId="{83E5B5D8-6F5A-4F1D-8464-4131ED7D7C8C}" srcOrd="0" destOrd="0" presId="urn:microsoft.com/office/officeart/2016/7/layout/RepeatingBendingProcessNew"/>
    <dgm:cxn modelId="{436852ED-ACBC-4E73-858A-2BB3DA043046}" type="presParOf" srcId="{8CA8510F-AA7F-4640-A177-A8F7347160E3}" destId="{AAC15CA2-E956-4349-BD96-67E37D0BEB11}" srcOrd="4" destOrd="0" presId="urn:microsoft.com/office/officeart/2016/7/layout/RepeatingBendingProcessNew"/>
    <dgm:cxn modelId="{F093E4D7-29CB-4D07-A3AE-8F1748BD38C4}" type="presParOf" srcId="{8CA8510F-AA7F-4640-A177-A8F7347160E3}" destId="{319F02C6-CF61-4DF7-B163-037F6C11DB8B}" srcOrd="5" destOrd="0" presId="urn:microsoft.com/office/officeart/2016/7/layout/RepeatingBendingProcessNew"/>
    <dgm:cxn modelId="{37D2FA19-E0EE-4919-8F01-6061166B5A3D}" type="presParOf" srcId="{319F02C6-CF61-4DF7-B163-037F6C11DB8B}" destId="{F4293170-D5F1-45DC-AC8F-2DB15B185271}" srcOrd="0" destOrd="0" presId="urn:microsoft.com/office/officeart/2016/7/layout/RepeatingBendingProcessNew"/>
    <dgm:cxn modelId="{1E59C342-D52E-4E8F-A4CE-9F3530868D4D}" type="presParOf" srcId="{8CA8510F-AA7F-4640-A177-A8F7347160E3}" destId="{5A4D12C2-985C-4104-9A70-5D1C07CB9197}" srcOrd="6" destOrd="0" presId="urn:microsoft.com/office/officeart/2016/7/layout/RepeatingBendingProcessNew"/>
    <dgm:cxn modelId="{CC0B08A2-8513-4AD1-9DD2-D1CB36C00DF6}" type="presParOf" srcId="{8CA8510F-AA7F-4640-A177-A8F7347160E3}" destId="{765F4FAA-BA85-48E7-83A4-DEBBBE6D5027}" srcOrd="7" destOrd="0" presId="urn:microsoft.com/office/officeart/2016/7/layout/RepeatingBendingProcessNew"/>
    <dgm:cxn modelId="{32037535-322A-48DE-AF0C-3C91BA28705D}" type="presParOf" srcId="{765F4FAA-BA85-48E7-83A4-DEBBBE6D5027}" destId="{18A1247B-2477-41EC-AA03-EF71B094FB63}" srcOrd="0" destOrd="0" presId="urn:microsoft.com/office/officeart/2016/7/layout/RepeatingBendingProcessNew"/>
    <dgm:cxn modelId="{7187A7CB-35B7-49DF-A128-F35FA64DE1A4}" type="presParOf" srcId="{8CA8510F-AA7F-4640-A177-A8F7347160E3}" destId="{C250B377-281E-42C4-B82E-6A2906C6A5C9}" srcOrd="8" destOrd="0" presId="urn:microsoft.com/office/officeart/2016/7/layout/RepeatingBendingProcessNew"/>
    <dgm:cxn modelId="{4F58FEC2-918F-4765-9823-57333ABA781B}" type="presParOf" srcId="{8CA8510F-AA7F-4640-A177-A8F7347160E3}" destId="{358A2F5E-1922-44A1-B691-AE19E4DE398F}" srcOrd="9" destOrd="0" presId="urn:microsoft.com/office/officeart/2016/7/layout/RepeatingBendingProcessNew"/>
    <dgm:cxn modelId="{451E41E2-3990-471F-B4C3-632C4662BF4F}" type="presParOf" srcId="{358A2F5E-1922-44A1-B691-AE19E4DE398F}" destId="{0D863846-7337-4665-B42D-2F22349A6AFB}" srcOrd="0" destOrd="0" presId="urn:microsoft.com/office/officeart/2016/7/layout/RepeatingBendingProcessNew"/>
    <dgm:cxn modelId="{56A6466E-996B-403D-9323-6E61DEFB658C}" type="presParOf" srcId="{8CA8510F-AA7F-4640-A177-A8F7347160E3}" destId="{9109D45D-4994-47B7-A2EB-585C64F9F9FA}" srcOrd="10" destOrd="0" presId="urn:microsoft.com/office/officeart/2016/7/layout/RepeatingBendingProcessNew"/>
    <dgm:cxn modelId="{1F89A609-4136-4064-B4F1-0B763EAB9A9E}" type="presParOf" srcId="{8CA8510F-AA7F-4640-A177-A8F7347160E3}" destId="{F7B01113-0C7A-4932-9579-DC6482C94A2D}" srcOrd="11" destOrd="0" presId="urn:microsoft.com/office/officeart/2016/7/layout/RepeatingBendingProcessNew"/>
    <dgm:cxn modelId="{047ABDC2-7A1E-45B9-B2F9-48444BE014BD}" type="presParOf" srcId="{F7B01113-0C7A-4932-9579-DC6482C94A2D}" destId="{89C6EC86-7AF6-42AB-A30E-895C678C1D1F}" srcOrd="0" destOrd="0" presId="urn:microsoft.com/office/officeart/2016/7/layout/RepeatingBendingProcessNew"/>
    <dgm:cxn modelId="{5B27BC4C-A9C3-4E42-8994-F9265A660FDB}" type="presParOf" srcId="{8CA8510F-AA7F-4640-A177-A8F7347160E3}" destId="{315581A8-2F66-49C8-BDD4-00B5324643CF}" srcOrd="12" destOrd="0" presId="urn:microsoft.com/office/officeart/2016/7/layout/RepeatingBendingProcessNew"/>
    <dgm:cxn modelId="{347BD6AA-8FA1-4788-A098-30EB98EC9BE8}" type="presParOf" srcId="{8CA8510F-AA7F-4640-A177-A8F7347160E3}" destId="{B897179A-02FF-49B7-B52F-8AB385A579B9}" srcOrd="13" destOrd="0" presId="urn:microsoft.com/office/officeart/2016/7/layout/RepeatingBendingProcessNew"/>
    <dgm:cxn modelId="{6B89670D-0DDA-409E-9A2D-B62E5811C3AB}" type="presParOf" srcId="{B897179A-02FF-49B7-B52F-8AB385A579B9}" destId="{C5E71877-243C-418B-8065-85CF563B9563}" srcOrd="0" destOrd="0" presId="urn:microsoft.com/office/officeart/2016/7/layout/RepeatingBendingProcessNew"/>
    <dgm:cxn modelId="{0049C6A7-9270-45DE-A18D-4583E5326A38}" type="presParOf" srcId="{8CA8510F-AA7F-4640-A177-A8F7347160E3}" destId="{A43FF8B4-65D4-438F-821C-35D1DA812A3F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C665D-4FD1-40C0-B0E7-CDCA9B21D479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DFFFF5-50C2-4C57-83A7-C4FB68A45FF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Notebook: Jupyter Notebook, Google Collab</a:t>
          </a:r>
          <a:endParaRPr lang="en-US" sz="1600" dirty="0"/>
        </a:p>
      </dgm:t>
    </dgm:pt>
    <dgm:pt modelId="{B6B0EACA-094F-4AD4-9F82-EE662DDF2DF2}" type="parTrans" cxnId="{BA8BD8FC-36F1-49FF-BEEE-B0CA3143AFCA}">
      <dgm:prSet/>
      <dgm:spPr/>
      <dgm:t>
        <a:bodyPr/>
        <a:lstStyle/>
        <a:p>
          <a:endParaRPr lang="en-US"/>
        </a:p>
      </dgm:t>
    </dgm:pt>
    <dgm:pt modelId="{47D369D6-7A1C-429A-A2FF-50A7991AD1DD}" type="sibTrans" cxnId="{BA8BD8FC-36F1-49FF-BEEE-B0CA3143AFCA}">
      <dgm:prSet/>
      <dgm:spPr/>
      <dgm:t>
        <a:bodyPr/>
        <a:lstStyle/>
        <a:p>
          <a:endParaRPr lang="en-US"/>
        </a:p>
      </dgm:t>
    </dgm:pt>
    <dgm:pt modelId="{B3D8F6FF-78BC-45C6-8466-C2E41DC2AF2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Scripting: Python Scripting</a:t>
          </a:r>
          <a:endParaRPr lang="en-US" sz="1600" dirty="0"/>
        </a:p>
      </dgm:t>
    </dgm:pt>
    <dgm:pt modelId="{3637332D-DA04-4E39-A72E-9F4119BEC11B}" type="parTrans" cxnId="{F31253CB-D45F-4F66-9D80-E1F836DDFF78}">
      <dgm:prSet/>
      <dgm:spPr/>
      <dgm:t>
        <a:bodyPr/>
        <a:lstStyle/>
        <a:p>
          <a:endParaRPr lang="en-US"/>
        </a:p>
      </dgm:t>
    </dgm:pt>
    <dgm:pt modelId="{238B695C-A9F0-4465-B6DA-9284DF5025EB}" type="sibTrans" cxnId="{F31253CB-D45F-4F66-9D80-E1F836DDFF78}">
      <dgm:prSet/>
      <dgm:spPr/>
      <dgm:t>
        <a:bodyPr/>
        <a:lstStyle/>
        <a:p>
          <a:endParaRPr lang="en-US"/>
        </a:p>
      </dgm:t>
    </dgm:pt>
    <dgm:pt modelId="{0921CA52-D830-465D-A4E1-CA13E40788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Libraries Used: pandas, sklearn.model_selection, sklearn.preprocessing, NumPy, TensorFlow, nltk, sys</a:t>
          </a:r>
          <a:endParaRPr lang="en-US" sz="1600" dirty="0"/>
        </a:p>
      </dgm:t>
    </dgm:pt>
    <dgm:pt modelId="{9E2FA78C-E329-4077-A527-A9B59E2B7312}" type="parTrans" cxnId="{4D6C871C-0192-4889-BF5A-8B4A4DE96159}">
      <dgm:prSet/>
      <dgm:spPr/>
      <dgm:t>
        <a:bodyPr/>
        <a:lstStyle/>
        <a:p>
          <a:endParaRPr lang="en-US"/>
        </a:p>
      </dgm:t>
    </dgm:pt>
    <dgm:pt modelId="{3198E91E-41E2-47AE-801E-6BB4E130C36A}" type="sibTrans" cxnId="{4D6C871C-0192-4889-BF5A-8B4A4DE96159}">
      <dgm:prSet/>
      <dgm:spPr/>
      <dgm:t>
        <a:bodyPr/>
        <a:lstStyle/>
        <a:p>
          <a:endParaRPr lang="en-US"/>
        </a:p>
      </dgm:t>
    </dgm:pt>
    <dgm:pt modelId="{27E4DE39-15CF-4BE2-A4FE-3B4878283E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RDBMS: PostgreSQL</a:t>
          </a:r>
          <a:endParaRPr lang="en-US" sz="1600" dirty="0"/>
        </a:p>
      </dgm:t>
    </dgm:pt>
    <dgm:pt modelId="{7ADA9053-6636-4E7E-827A-D758FC4748C6}" type="parTrans" cxnId="{95ACDD4B-85B2-452B-A61D-A82E99BDA0AA}">
      <dgm:prSet/>
      <dgm:spPr/>
      <dgm:t>
        <a:bodyPr/>
        <a:lstStyle/>
        <a:p>
          <a:endParaRPr lang="en-US"/>
        </a:p>
      </dgm:t>
    </dgm:pt>
    <dgm:pt modelId="{3969B638-81FC-4434-83CE-2B7F74B540B4}" type="sibTrans" cxnId="{95ACDD4B-85B2-452B-A61D-A82E99BDA0AA}">
      <dgm:prSet/>
      <dgm:spPr/>
      <dgm:t>
        <a:bodyPr/>
        <a:lstStyle/>
        <a:p>
          <a:endParaRPr lang="en-US"/>
        </a:p>
      </dgm:t>
    </dgm:pt>
    <dgm:pt modelId="{6757A801-ECDE-4E2C-8187-BA67BC58E3E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Visualizations: Tableau Desktop</a:t>
          </a:r>
          <a:endParaRPr lang="en-US" sz="1600" dirty="0"/>
        </a:p>
      </dgm:t>
    </dgm:pt>
    <dgm:pt modelId="{5A2CEDBD-7565-4D61-8F22-30D62342D1C7}" type="parTrans" cxnId="{7F64906E-BBA1-4616-9096-D755EE52F0A8}">
      <dgm:prSet/>
      <dgm:spPr/>
      <dgm:t>
        <a:bodyPr/>
        <a:lstStyle/>
        <a:p>
          <a:endParaRPr lang="en-US"/>
        </a:p>
      </dgm:t>
    </dgm:pt>
    <dgm:pt modelId="{A6B1F43F-ABAE-4580-8077-FCF054306973}" type="sibTrans" cxnId="{7F64906E-BBA1-4616-9096-D755EE52F0A8}">
      <dgm:prSet/>
      <dgm:spPr/>
      <dgm:t>
        <a:bodyPr/>
        <a:lstStyle/>
        <a:p>
          <a:endParaRPr lang="en-US"/>
        </a:p>
      </dgm:t>
    </dgm:pt>
    <dgm:pt modelId="{6C0A57F8-6179-491B-94C1-277FBA05B42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Web Framework: Flask App, HTML, CSS</a:t>
          </a:r>
          <a:endParaRPr lang="en-US" sz="1600" dirty="0"/>
        </a:p>
      </dgm:t>
    </dgm:pt>
    <dgm:pt modelId="{B1517FDE-5B01-4E0A-9FCF-3CF3031A66D2}" type="parTrans" cxnId="{7D016DE1-7430-407A-BEDE-932A30AE4CDE}">
      <dgm:prSet/>
      <dgm:spPr/>
      <dgm:t>
        <a:bodyPr/>
        <a:lstStyle/>
        <a:p>
          <a:endParaRPr lang="en-US"/>
        </a:p>
      </dgm:t>
    </dgm:pt>
    <dgm:pt modelId="{FF9BA8A1-55C4-489D-A31E-31D473AC16C4}" type="sibTrans" cxnId="{7D016DE1-7430-407A-BEDE-932A30AE4CDE}">
      <dgm:prSet/>
      <dgm:spPr/>
      <dgm:t>
        <a:bodyPr/>
        <a:lstStyle/>
        <a:p>
          <a:endParaRPr lang="en-US"/>
        </a:p>
      </dgm:t>
    </dgm:pt>
    <dgm:pt modelId="{BD660D72-4FDC-4BFD-9196-AC950A12CA1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Deployment App: Heroku</a:t>
          </a:r>
          <a:endParaRPr lang="en-US" sz="1100" dirty="0"/>
        </a:p>
      </dgm:t>
    </dgm:pt>
    <dgm:pt modelId="{780DF504-CC12-4C40-8923-BCC01795FE0B}" type="parTrans" cxnId="{21F68021-CF80-4BA9-92BC-120B3EE06FB7}">
      <dgm:prSet/>
      <dgm:spPr/>
      <dgm:t>
        <a:bodyPr/>
        <a:lstStyle/>
        <a:p>
          <a:endParaRPr lang="en-US"/>
        </a:p>
      </dgm:t>
    </dgm:pt>
    <dgm:pt modelId="{426F16DB-E9DB-4A2D-A89C-00EC4DC3076F}" type="sibTrans" cxnId="{21F68021-CF80-4BA9-92BC-120B3EE06FB7}">
      <dgm:prSet/>
      <dgm:spPr/>
      <dgm:t>
        <a:bodyPr/>
        <a:lstStyle/>
        <a:p>
          <a:endParaRPr lang="en-US"/>
        </a:p>
      </dgm:t>
    </dgm:pt>
    <dgm:pt modelId="{80E81BD3-0CE5-4DF5-A03E-A4903E054AAD}" type="pres">
      <dgm:prSet presAssocID="{361C665D-4FD1-40C0-B0E7-CDCA9B21D479}" presName="root" presStyleCnt="0">
        <dgm:presLayoutVars>
          <dgm:dir/>
          <dgm:resizeHandles val="exact"/>
        </dgm:presLayoutVars>
      </dgm:prSet>
      <dgm:spPr/>
    </dgm:pt>
    <dgm:pt modelId="{1665BB20-89C7-4542-9ABC-9450FEBDC4BF}" type="pres">
      <dgm:prSet presAssocID="{5CDFFFF5-50C2-4C57-83A7-C4FB68A45FF9}" presName="compNode" presStyleCnt="0"/>
      <dgm:spPr/>
    </dgm:pt>
    <dgm:pt modelId="{C3B8CD33-192E-451C-8EA1-C9142FB3054D}" type="pres">
      <dgm:prSet presAssocID="{5CDFFFF5-50C2-4C57-83A7-C4FB68A45FF9}" presName="iconBgRect" presStyleLbl="bgShp" presStyleIdx="0" presStyleCnt="7"/>
      <dgm:spPr/>
    </dgm:pt>
    <dgm:pt modelId="{938F64EB-1D9B-484E-B7DF-240D0958E8CF}" type="pres">
      <dgm:prSet presAssocID="{5CDFFFF5-50C2-4C57-83A7-C4FB68A45FF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5E5311F7-C2AD-4E74-866C-A307281E219C}" type="pres">
      <dgm:prSet presAssocID="{5CDFFFF5-50C2-4C57-83A7-C4FB68A45FF9}" presName="spaceRect" presStyleCnt="0"/>
      <dgm:spPr/>
    </dgm:pt>
    <dgm:pt modelId="{FF7E2E4A-8ACF-4CC5-8ED6-B65A4328D8F2}" type="pres">
      <dgm:prSet presAssocID="{5CDFFFF5-50C2-4C57-83A7-C4FB68A45FF9}" presName="textRect" presStyleLbl="revTx" presStyleIdx="0" presStyleCnt="7">
        <dgm:presLayoutVars>
          <dgm:chMax val="1"/>
          <dgm:chPref val="1"/>
        </dgm:presLayoutVars>
      </dgm:prSet>
      <dgm:spPr/>
    </dgm:pt>
    <dgm:pt modelId="{9AEC00AC-3091-43C4-A403-A3DF62400A59}" type="pres">
      <dgm:prSet presAssocID="{47D369D6-7A1C-429A-A2FF-50A7991AD1DD}" presName="sibTrans" presStyleCnt="0"/>
      <dgm:spPr/>
    </dgm:pt>
    <dgm:pt modelId="{622A5BCE-24EB-4A33-B039-0C9728CF9A52}" type="pres">
      <dgm:prSet presAssocID="{B3D8F6FF-78BC-45C6-8466-C2E41DC2AF20}" presName="compNode" presStyleCnt="0"/>
      <dgm:spPr/>
    </dgm:pt>
    <dgm:pt modelId="{4DE57699-A3BD-4682-B767-D17912580EB8}" type="pres">
      <dgm:prSet presAssocID="{B3D8F6FF-78BC-45C6-8466-C2E41DC2AF20}" presName="iconBgRect" presStyleLbl="bgShp" presStyleIdx="1" presStyleCnt="7"/>
      <dgm:spPr/>
    </dgm:pt>
    <dgm:pt modelId="{6EFEFA7B-203C-4EC2-9315-2F978CB530AD}" type="pres">
      <dgm:prSet presAssocID="{B3D8F6FF-78BC-45C6-8466-C2E41DC2AF2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A19DE35-7617-4768-9C71-D01324134EAE}" type="pres">
      <dgm:prSet presAssocID="{B3D8F6FF-78BC-45C6-8466-C2E41DC2AF20}" presName="spaceRect" presStyleCnt="0"/>
      <dgm:spPr/>
    </dgm:pt>
    <dgm:pt modelId="{DFD84A51-B1AD-4FC9-9107-8340A844F2F9}" type="pres">
      <dgm:prSet presAssocID="{B3D8F6FF-78BC-45C6-8466-C2E41DC2AF20}" presName="textRect" presStyleLbl="revTx" presStyleIdx="1" presStyleCnt="7">
        <dgm:presLayoutVars>
          <dgm:chMax val="1"/>
          <dgm:chPref val="1"/>
        </dgm:presLayoutVars>
      </dgm:prSet>
      <dgm:spPr/>
    </dgm:pt>
    <dgm:pt modelId="{6FACA834-0E1F-4053-B75E-82A09D9B8F35}" type="pres">
      <dgm:prSet presAssocID="{238B695C-A9F0-4465-B6DA-9284DF5025EB}" presName="sibTrans" presStyleCnt="0"/>
      <dgm:spPr/>
    </dgm:pt>
    <dgm:pt modelId="{C1E273C1-85E0-4A40-B898-630EC59BDF35}" type="pres">
      <dgm:prSet presAssocID="{0921CA52-D830-465D-A4E1-CA13E4078899}" presName="compNode" presStyleCnt="0"/>
      <dgm:spPr/>
    </dgm:pt>
    <dgm:pt modelId="{1CF74273-33F8-48FB-9AE7-7FA3D6CA5BCF}" type="pres">
      <dgm:prSet presAssocID="{0921CA52-D830-465D-A4E1-CA13E4078899}" presName="iconBgRect" presStyleLbl="bgShp" presStyleIdx="2" presStyleCnt="7"/>
      <dgm:spPr/>
    </dgm:pt>
    <dgm:pt modelId="{89BBB5D7-B12D-4D26-856E-8897844A031E}" type="pres">
      <dgm:prSet presAssocID="{0921CA52-D830-465D-A4E1-CA13E407889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DCA8825-7F11-46B0-BC49-46CFBB4FA609}" type="pres">
      <dgm:prSet presAssocID="{0921CA52-D830-465D-A4E1-CA13E4078899}" presName="spaceRect" presStyleCnt="0"/>
      <dgm:spPr/>
    </dgm:pt>
    <dgm:pt modelId="{16EAE104-AB6F-47E0-BF33-A45E4331D3F0}" type="pres">
      <dgm:prSet presAssocID="{0921CA52-D830-465D-A4E1-CA13E4078899}" presName="textRect" presStyleLbl="revTx" presStyleIdx="2" presStyleCnt="7">
        <dgm:presLayoutVars>
          <dgm:chMax val="1"/>
          <dgm:chPref val="1"/>
        </dgm:presLayoutVars>
      </dgm:prSet>
      <dgm:spPr/>
    </dgm:pt>
    <dgm:pt modelId="{0747B46F-B894-46F4-A340-2D26D38AD8FA}" type="pres">
      <dgm:prSet presAssocID="{3198E91E-41E2-47AE-801E-6BB4E130C36A}" presName="sibTrans" presStyleCnt="0"/>
      <dgm:spPr/>
    </dgm:pt>
    <dgm:pt modelId="{883A2EC2-FD4A-4DD0-94B0-85829F667ED1}" type="pres">
      <dgm:prSet presAssocID="{27E4DE39-15CF-4BE2-A4FE-3B4878283E99}" presName="compNode" presStyleCnt="0"/>
      <dgm:spPr/>
    </dgm:pt>
    <dgm:pt modelId="{030CBE89-494C-4670-85DE-1C505DC2B40B}" type="pres">
      <dgm:prSet presAssocID="{27E4DE39-15CF-4BE2-A4FE-3B4878283E99}" presName="iconBgRect" presStyleLbl="bgShp" presStyleIdx="3" presStyleCnt="7"/>
      <dgm:spPr/>
    </dgm:pt>
    <dgm:pt modelId="{E35B8B8F-E526-4970-9294-2C1589000D4E}" type="pres">
      <dgm:prSet presAssocID="{27E4DE39-15CF-4BE2-A4FE-3B4878283E9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55BE42-ACC0-4ECD-BE6F-B0B47860BEBF}" type="pres">
      <dgm:prSet presAssocID="{27E4DE39-15CF-4BE2-A4FE-3B4878283E99}" presName="spaceRect" presStyleCnt="0"/>
      <dgm:spPr/>
    </dgm:pt>
    <dgm:pt modelId="{EADE6312-4382-433A-87E8-07E1204DAF29}" type="pres">
      <dgm:prSet presAssocID="{27E4DE39-15CF-4BE2-A4FE-3B4878283E99}" presName="textRect" presStyleLbl="revTx" presStyleIdx="3" presStyleCnt="7">
        <dgm:presLayoutVars>
          <dgm:chMax val="1"/>
          <dgm:chPref val="1"/>
        </dgm:presLayoutVars>
      </dgm:prSet>
      <dgm:spPr/>
    </dgm:pt>
    <dgm:pt modelId="{1F61F459-AA83-457C-A681-E27FBC9009A8}" type="pres">
      <dgm:prSet presAssocID="{3969B638-81FC-4434-83CE-2B7F74B540B4}" presName="sibTrans" presStyleCnt="0"/>
      <dgm:spPr/>
    </dgm:pt>
    <dgm:pt modelId="{793D44B9-313C-411A-A79C-31AE6C65BFC3}" type="pres">
      <dgm:prSet presAssocID="{6757A801-ECDE-4E2C-8187-BA67BC58E3E0}" presName="compNode" presStyleCnt="0"/>
      <dgm:spPr/>
    </dgm:pt>
    <dgm:pt modelId="{8B06F933-770B-4180-BB98-465314F2B066}" type="pres">
      <dgm:prSet presAssocID="{6757A801-ECDE-4E2C-8187-BA67BC58E3E0}" presName="iconBgRect" presStyleLbl="bgShp" presStyleIdx="4" presStyleCnt="7"/>
      <dgm:spPr/>
    </dgm:pt>
    <dgm:pt modelId="{EA230446-9581-4973-BC81-566D2A44C822}" type="pres">
      <dgm:prSet presAssocID="{6757A801-ECDE-4E2C-8187-BA67BC58E3E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060E02D-5FD6-4584-868B-33A7B0AEC72A}" type="pres">
      <dgm:prSet presAssocID="{6757A801-ECDE-4E2C-8187-BA67BC58E3E0}" presName="spaceRect" presStyleCnt="0"/>
      <dgm:spPr/>
    </dgm:pt>
    <dgm:pt modelId="{6B6680AB-B73C-43B5-B27C-B6BCF72129F2}" type="pres">
      <dgm:prSet presAssocID="{6757A801-ECDE-4E2C-8187-BA67BC58E3E0}" presName="textRect" presStyleLbl="revTx" presStyleIdx="4" presStyleCnt="7">
        <dgm:presLayoutVars>
          <dgm:chMax val="1"/>
          <dgm:chPref val="1"/>
        </dgm:presLayoutVars>
      </dgm:prSet>
      <dgm:spPr/>
    </dgm:pt>
    <dgm:pt modelId="{9532B01F-0D3A-40E9-901E-7DCD86BE1CBD}" type="pres">
      <dgm:prSet presAssocID="{A6B1F43F-ABAE-4580-8077-FCF054306973}" presName="sibTrans" presStyleCnt="0"/>
      <dgm:spPr/>
    </dgm:pt>
    <dgm:pt modelId="{10D8A309-26DB-4D52-A938-4AF573886FF5}" type="pres">
      <dgm:prSet presAssocID="{6C0A57F8-6179-491B-94C1-277FBA05B429}" presName="compNode" presStyleCnt="0"/>
      <dgm:spPr/>
    </dgm:pt>
    <dgm:pt modelId="{8CCD4D26-5FB0-45C4-A214-40BDC97A7241}" type="pres">
      <dgm:prSet presAssocID="{6C0A57F8-6179-491B-94C1-277FBA05B429}" presName="iconBgRect" presStyleLbl="bgShp" presStyleIdx="5" presStyleCnt="7"/>
      <dgm:spPr/>
    </dgm:pt>
    <dgm:pt modelId="{D9BD23B4-A697-485A-AF31-C90D7C083B11}" type="pres">
      <dgm:prSet presAssocID="{6C0A57F8-6179-491B-94C1-277FBA05B42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DDEB2E7-81EC-428B-8B39-8AA07CBF6FC2}" type="pres">
      <dgm:prSet presAssocID="{6C0A57F8-6179-491B-94C1-277FBA05B429}" presName="spaceRect" presStyleCnt="0"/>
      <dgm:spPr/>
    </dgm:pt>
    <dgm:pt modelId="{118BB2BF-16F9-4B40-AED8-AC22A3369B70}" type="pres">
      <dgm:prSet presAssocID="{6C0A57F8-6179-491B-94C1-277FBA05B429}" presName="textRect" presStyleLbl="revTx" presStyleIdx="5" presStyleCnt="7">
        <dgm:presLayoutVars>
          <dgm:chMax val="1"/>
          <dgm:chPref val="1"/>
        </dgm:presLayoutVars>
      </dgm:prSet>
      <dgm:spPr/>
    </dgm:pt>
    <dgm:pt modelId="{8221EDF6-B79D-4557-BC3E-BC5FB4A9EC75}" type="pres">
      <dgm:prSet presAssocID="{FF9BA8A1-55C4-489D-A31E-31D473AC16C4}" presName="sibTrans" presStyleCnt="0"/>
      <dgm:spPr/>
    </dgm:pt>
    <dgm:pt modelId="{FBF1DAB8-815D-46B8-8AB5-B7CA3BD8A930}" type="pres">
      <dgm:prSet presAssocID="{BD660D72-4FDC-4BFD-9196-AC950A12CA19}" presName="compNode" presStyleCnt="0"/>
      <dgm:spPr/>
    </dgm:pt>
    <dgm:pt modelId="{D05478CF-E5E2-4020-A476-6CD866D32AEF}" type="pres">
      <dgm:prSet presAssocID="{BD660D72-4FDC-4BFD-9196-AC950A12CA19}" presName="iconBgRect" presStyleLbl="bgShp" presStyleIdx="6" presStyleCnt="7"/>
      <dgm:spPr/>
    </dgm:pt>
    <dgm:pt modelId="{791A846F-B23C-4757-B3E9-0B2F1C7BE760}" type="pres">
      <dgm:prSet presAssocID="{BD660D72-4FDC-4BFD-9196-AC950A12CA1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EC2A002-406D-4574-93BE-658F41E9AF47}" type="pres">
      <dgm:prSet presAssocID="{BD660D72-4FDC-4BFD-9196-AC950A12CA19}" presName="spaceRect" presStyleCnt="0"/>
      <dgm:spPr/>
    </dgm:pt>
    <dgm:pt modelId="{71C4CC73-9DB8-478C-984D-7079550243DC}" type="pres">
      <dgm:prSet presAssocID="{BD660D72-4FDC-4BFD-9196-AC950A12CA1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D6C871C-0192-4889-BF5A-8B4A4DE96159}" srcId="{361C665D-4FD1-40C0-B0E7-CDCA9B21D479}" destId="{0921CA52-D830-465D-A4E1-CA13E4078899}" srcOrd="2" destOrd="0" parTransId="{9E2FA78C-E329-4077-A527-A9B59E2B7312}" sibTransId="{3198E91E-41E2-47AE-801E-6BB4E130C36A}"/>
    <dgm:cxn modelId="{21F68021-CF80-4BA9-92BC-120B3EE06FB7}" srcId="{361C665D-4FD1-40C0-B0E7-CDCA9B21D479}" destId="{BD660D72-4FDC-4BFD-9196-AC950A12CA19}" srcOrd="6" destOrd="0" parTransId="{780DF504-CC12-4C40-8923-BCC01795FE0B}" sibTransId="{426F16DB-E9DB-4A2D-A89C-00EC4DC3076F}"/>
    <dgm:cxn modelId="{68828269-DF95-49BF-B291-E20ED9150D03}" type="presOf" srcId="{B3D8F6FF-78BC-45C6-8466-C2E41DC2AF20}" destId="{DFD84A51-B1AD-4FC9-9107-8340A844F2F9}" srcOrd="0" destOrd="0" presId="urn:microsoft.com/office/officeart/2018/5/layout/IconCircleLabelList"/>
    <dgm:cxn modelId="{95ACDD4B-85B2-452B-A61D-A82E99BDA0AA}" srcId="{361C665D-4FD1-40C0-B0E7-CDCA9B21D479}" destId="{27E4DE39-15CF-4BE2-A4FE-3B4878283E99}" srcOrd="3" destOrd="0" parTransId="{7ADA9053-6636-4E7E-827A-D758FC4748C6}" sibTransId="{3969B638-81FC-4434-83CE-2B7F74B540B4}"/>
    <dgm:cxn modelId="{EA86D76D-15C7-4F1F-A813-9291FA769A7C}" type="presOf" srcId="{6757A801-ECDE-4E2C-8187-BA67BC58E3E0}" destId="{6B6680AB-B73C-43B5-B27C-B6BCF72129F2}" srcOrd="0" destOrd="0" presId="urn:microsoft.com/office/officeart/2018/5/layout/IconCircleLabelList"/>
    <dgm:cxn modelId="{7F64906E-BBA1-4616-9096-D755EE52F0A8}" srcId="{361C665D-4FD1-40C0-B0E7-CDCA9B21D479}" destId="{6757A801-ECDE-4E2C-8187-BA67BC58E3E0}" srcOrd="4" destOrd="0" parTransId="{5A2CEDBD-7565-4D61-8F22-30D62342D1C7}" sibTransId="{A6B1F43F-ABAE-4580-8077-FCF054306973}"/>
    <dgm:cxn modelId="{79C7D150-4E76-4CCD-B939-DCD848CD6CB5}" type="presOf" srcId="{5CDFFFF5-50C2-4C57-83A7-C4FB68A45FF9}" destId="{FF7E2E4A-8ACF-4CC5-8ED6-B65A4328D8F2}" srcOrd="0" destOrd="0" presId="urn:microsoft.com/office/officeart/2018/5/layout/IconCircleLabelList"/>
    <dgm:cxn modelId="{38830C77-8F24-4B46-8806-12FF6028F7A6}" type="presOf" srcId="{0921CA52-D830-465D-A4E1-CA13E4078899}" destId="{16EAE104-AB6F-47E0-BF33-A45E4331D3F0}" srcOrd="0" destOrd="0" presId="urn:microsoft.com/office/officeart/2018/5/layout/IconCircleLabelList"/>
    <dgm:cxn modelId="{C115427D-A32A-490F-9F32-1EF8EECB7626}" type="presOf" srcId="{27E4DE39-15CF-4BE2-A4FE-3B4878283E99}" destId="{EADE6312-4382-433A-87E8-07E1204DAF29}" srcOrd="0" destOrd="0" presId="urn:microsoft.com/office/officeart/2018/5/layout/IconCircleLabelList"/>
    <dgm:cxn modelId="{23B73F93-D820-4C7E-BC30-2D0A66A85588}" type="presOf" srcId="{361C665D-4FD1-40C0-B0E7-CDCA9B21D479}" destId="{80E81BD3-0CE5-4DF5-A03E-A4903E054AAD}" srcOrd="0" destOrd="0" presId="urn:microsoft.com/office/officeart/2018/5/layout/IconCircleLabelList"/>
    <dgm:cxn modelId="{E99EB3BD-D789-4526-A49A-CBD5D6D4F370}" type="presOf" srcId="{BD660D72-4FDC-4BFD-9196-AC950A12CA19}" destId="{71C4CC73-9DB8-478C-984D-7079550243DC}" srcOrd="0" destOrd="0" presId="urn:microsoft.com/office/officeart/2018/5/layout/IconCircleLabelList"/>
    <dgm:cxn modelId="{F31253CB-D45F-4F66-9D80-E1F836DDFF78}" srcId="{361C665D-4FD1-40C0-B0E7-CDCA9B21D479}" destId="{B3D8F6FF-78BC-45C6-8466-C2E41DC2AF20}" srcOrd="1" destOrd="0" parTransId="{3637332D-DA04-4E39-A72E-9F4119BEC11B}" sibTransId="{238B695C-A9F0-4465-B6DA-9284DF5025EB}"/>
    <dgm:cxn modelId="{7D016DE1-7430-407A-BEDE-932A30AE4CDE}" srcId="{361C665D-4FD1-40C0-B0E7-CDCA9B21D479}" destId="{6C0A57F8-6179-491B-94C1-277FBA05B429}" srcOrd="5" destOrd="0" parTransId="{B1517FDE-5B01-4E0A-9FCF-3CF3031A66D2}" sibTransId="{FF9BA8A1-55C4-489D-A31E-31D473AC16C4}"/>
    <dgm:cxn modelId="{798A71F1-CC41-41DC-96CE-64ADEA5FB246}" type="presOf" srcId="{6C0A57F8-6179-491B-94C1-277FBA05B429}" destId="{118BB2BF-16F9-4B40-AED8-AC22A3369B70}" srcOrd="0" destOrd="0" presId="urn:microsoft.com/office/officeart/2018/5/layout/IconCircleLabelList"/>
    <dgm:cxn modelId="{BA8BD8FC-36F1-49FF-BEEE-B0CA3143AFCA}" srcId="{361C665D-4FD1-40C0-B0E7-CDCA9B21D479}" destId="{5CDFFFF5-50C2-4C57-83A7-C4FB68A45FF9}" srcOrd="0" destOrd="0" parTransId="{B6B0EACA-094F-4AD4-9F82-EE662DDF2DF2}" sibTransId="{47D369D6-7A1C-429A-A2FF-50A7991AD1DD}"/>
    <dgm:cxn modelId="{10B25200-08EC-4C0D-A6D7-10B913CF3841}" type="presParOf" srcId="{80E81BD3-0CE5-4DF5-A03E-A4903E054AAD}" destId="{1665BB20-89C7-4542-9ABC-9450FEBDC4BF}" srcOrd="0" destOrd="0" presId="urn:microsoft.com/office/officeart/2018/5/layout/IconCircleLabelList"/>
    <dgm:cxn modelId="{CDE5EFEC-1308-4C98-9A86-7521CC4CB346}" type="presParOf" srcId="{1665BB20-89C7-4542-9ABC-9450FEBDC4BF}" destId="{C3B8CD33-192E-451C-8EA1-C9142FB3054D}" srcOrd="0" destOrd="0" presId="urn:microsoft.com/office/officeart/2018/5/layout/IconCircleLabelList"/>
    <dgm:cxn modelId="{67545D10-294F-4873-893E-20C4BAECB3BF}" type="presParOf" srcId="{1665BB20-89C7-4542-9ABC-9450FEBDC4BF}" destId="{938F64EB-1D9B-484E-B7DF-240D0958E8CF}" srcOrd="1" destOrd="0" presId="urn:microsoft.com/office/officeart/2018/5/layout/IconCircleLabelList"/>
    <dgm:cxn modelId="{58DBE0DC-2DA7-4103-A5D0-8721E35C6E02}" type="presParOf" srcId="{1665BB20-89C7-4542-9ABC-9450FEBDC4BF}" destId="{5E5311F7-C2AD-4E74-866C-A307281E219C}" srcOrd="2" destOrd="0" presId="urn:microsoft.com/office/officeart/2018/5/layout/IconCircleLabelList"/>
    <dgm:cxn modelId="{CBDE5B83-7B95-48B4-859C-9424919A565B}" type="presParOf" srcId="{1665BB20-89C7-4542-9ABC-9450FEBDC4BF}" destId="{FF7E2E4A-8ACF-4CC5-8ED6-B65A4328D8F2}" srcOrd="3" destOrd="0" presId="urn:microsoft.com/office/officeart/2018/5/layout/IconCircleLabelList"/>
    <dgm:cxn modelId="{BAE6A68A-B897-4DE5-BEF5-A9133CDA5679}" type="presParOf" srcId="{80E81BD3-0CE5-4DF5-A03E-A4903E054AAD}" destId="{9AEC00AC-3091-43C4-A403-A3DF62400A59}" srcOrd="1" destOrd="0" presId="urn:microsoft.com/office/officeart/2018/5/layout/IconCircleLabelList"/>
    <dgm:cxn modelId="{A420B5D3-F0C4-4122-AE72-B9CB6C39B575}" type="presParOf" srcId="{80E81BD3-0CE5-4DF5-A03E-A4903E054AAD}" destId="{622A5BCE-24EB-4A33-B039-0C9728CF9A52}" srcOrd="2" destOrd="0" presId="urn:microsoft.com/office/officeart/2018/5/layout/IconCircleLabelList"/>
    <dgm:cxn modelId="{FB2F15D0-D46A-4FE4-9FB0-4BFBF87A0B90}" type="presParOf" srcId="{622A5BCE-24EB-4A33-B039-0C9728CF9A52}" destId="{4DE57699-A3BD-4682-B767-D17912580EB8}" srcOrd="0" destOrd="0" presId="urn:microsoft.com/office/officeart/2018/5/layout/IconCircleLabelList"/>
    <dgm:cxn modelId="{E6AB286C-E219-48D4-8AB8-43664053317A}" type="presParOf" srcId="{622A5BCE-24EB-4A33-B039-0C9728CF9A52}" destId="{6EFEFA7B-203C-4EC2-9315-2F978CB530AD}" srcOrd="1" destOrd="0" presId="urn:microsoft.com/office/officeart/2018/5/layout/IconCircleLabelList"/>
    <dgm:cxn modelId="{4CEBB322-BB14-489C-A16C-96E0C05CA0B2}" type="presParOf" srcId="{622A5BCE-24EB-4A33-B039-0C9728CF9A52}" destId="{2A19DE35-7617-4768-9C71-D01324134EAE}" srcOrd="2" destOrd="0" presId="urn:microsoft.com/office/officeart/2018/5/layout/IconCircleLabelList"/>
    <dgm:cxn modelId="{A229135F-2A06-4EE1-9E82-1EB668963AC1}" type="presParOf" srcId="{622A5BCE-24EB-4A33-B039-0C9728CF9A52}" destId="{DFD84A51-B1AD-4FC9-9107-8340A844F2F9}" srcOrd="3" destOrd="0" presId="urn:microsoft.com/office/officeart/2018/5/layout/IconCircleLabelList"/>
    <dgm:cxn modelId="{036383BE-9A5C-4240-BCB6-66064F2CC648}" type="presParOf" srcId="{80E81BD3-0CE5-4DF5-A03E-A4903E054AAD}" destId="{6FACA834-0E1F-4053-B75E-82A09D9B8F35}" srcOrd="3" destOrd="0" presId="urn:microsoft.com/office/officeart/2018/5/layout/IconCircleLabelList"/>
    <dgm:cxn modelId="{180683A6-E0F4-4878-90AD-645E48180B0E}" type="presParOf" srcId="{80E81BD3-0CE5-4DF5-A03E-A4903E054AAD}" destId="{C1E273C1-85E0-4A40-B898-630EC59BDF35}" srcOrd="4" destOrd="0" presId="urn:microsoft.com/office/officeart/2018/5/layout/IconCircleLabelList"/>
    <dgm:cxn modelId="{4DE3A081-EDF9-437B-A978-3DD3019AB48A}" type="presParOf" srcId="{C1E273C1-85E0-4A40-B898-630EC59BDF35}" destId="{1CF74273-33F8-48FB-9AE7-7FA3D6CA5BCF}" srcOrd="0" destOrd="0" presId="urn:microsoft.com/office/officeart/2018/5/layout/IconCircleLabelList"/>
    <dgm:cxn modelId="{DE009B7B-FC77-41A8-9E7B-7A8DC4877D33}" type="presParOf" srcId="{C1E273C1-85E0-4A40-B898-630EC59BDF35}" destId="{89BBB5D7-B12D-4D26-856E-8897844A031E}" srcOrd="1" destOrd="0" presId="urn:microsoft.com/office/officeart/2018/5/layout/IconCircleLabelList"/>
    <dgm:cxn modelId="{C27BD00D-CCCD-492C-8791-D92C70637EA6}" type="presParOf" srcId="{C1E273C1-85E0-4A40-B898-630EC59BDF35}" destId="{FDCA8825-7F11-46B0-BC49-46CFBB4FA609}" srcOrd="2" destOrd="0" presId="urn:microsoft.com/office/officeart/2018/5/layout/IconCircleLabelList"/>
    <dgm:cxn modelId="{282A7532-26D6-4CA5-8AAC-3105757078D9}" type="presParOf" srcId="{C1E273C1-85E0-4A40-B898-630EC59BDF35}" destId="{16EAE104-AB6F-47E0-BF33-A45E4331D3F0}" srcOrd="3" destOrd="0" presId="urn:microsoft.com/office/officeart/2018/5/layout/IconCircleLabelList"/>
    <dgm:cxn modelId="{D9433316-12B2-47E7-A88C-49792A9F09FA}" type="presParOf" srcId="{80E81BD3-0CE5-4DF5-A03E-A4903E054AAD}" destId="{0747B46F-B894-46F4-A340-2D26D38AD8FA}" srcOrd="5" destOrd="0" presId="urn:microsoft.com/office/officeart/2018/5/layout/IconCircleLabelList"/>
    <dgm:cxn modelId="{3FD604C0-057B-4329-BA07-644AB9FE12C2}" type="presParOf" srcId="{80E81BD3-0CE5-4DF5-A03E-A4903E054AAD}" destId="{883A2EC2-FD4A-4DD0-94B0-85829F667ED1}" srcOrd="6" destOrd="0" presId="urn:microsoft.com/office/officeart/2018/5/layout/IconCircleLabelList"/>
    <dgm:cxn modelId="{6D9DA74C-AFB4-41EB-ACE5-2A6364F90DE2}" type="presParOf" srcId="{883A2EC2-FD4A-4DD0-94B0-85829F667ED1}" destId="{030CBE89-494C-4670-85DE-1C505DC2B40B}" srcOrd="0" destOrd="0" presId="urn:microsoft.com/office/officeart/2018/5/layout/IconCircleLabelList"/>
    <dgm:cxn modelId="{CDEB235A-B9F2-40C8-BB50-AE998BE6E6BC}" type="presParOf" srcId="{883A2EC2-FD4A-4DD0-94B0-85829F667ED1}" destId="{E35B8B8F-E526-4970-9294-2C1589000D4E}" srcOrd="1" destOrd="0" presId="urn:microsoft.com/office/officeart/2018/5/layout/IconCircleLabelList"/>
    <dgm:cxn modelId="{97E7CFA8-8E2B-4A92-B7EF-E904D6FAA17A}" type="presParOf" srcId="{883A2EC2-FD4A-4DD0-94B0-85829F667ED1}" destId="{5D55BE42-ACC0-4ECD-BE6F-B0B47860BEBF}" srcOrd="2" destOrd="0" presId="urn:microsoft.com/office/officeart/2018/5/layout/IconCircleLabelList"/>
    <dgm:cxn modelId="{3297CC9B-3D0D-4183-A315-4E90727F3C50}" type="presParOf" srcId="{883A2EC2-FD4A-4DD0-94B0-85829F667ED1}" destId="{EADE6312-4382-433A-87E8-07E1204DAF29}" srcOrd="3" destOrd="0" presId="urn:microsoft.com/office/officeart/2018/5/layout/IconCircleLabelList"/>
    <dgm:cxn modelId="{27EED166-3FA2-496D-8DAE-45671B747E4B}" type="presParOf" srcId="{80E81BD3-0CE5-4DF5-A03E-A4903E054AAD}" destId="{1F61F459-AA83-457C-A681-E27FBC9009A8}" srcOrd="7" destOrd="0" presId="urn:microsoft.com/office/officeart/2018/5/layout/IconCircleLabelList"/>
    <dgm:cxn modelId="{0D2ACEF7-08F9-47C5-96C3-5B9099558EC9}" type="presParOf" srcId="{80E81BD3-0CE5-4DF5-A03E-A4903E054AAD}" destId="{793D44B9-313C-411A-A79C-31AE6C65BFC3}" srcOrd="8" destOrd="0" presId="urn:microsoft.com/office/officeart/2018/5/layout/IconCircleLabelList"/>
    <dgm:cxn modelId="{429B025A-CC72-4CDB-BB54-78C15DD0326C}" type="presParOf" srcId="{793D44B9-313C-411A-A79C-31AE6C65BFC3}" destId="{8B06F933-770B-4180-BB98-465314F2B066}" srcOrd="0" destOrd="0" presId="urn:microsoft.com/office/officeart/2018/5/layout/IconCircleLabelList"/>
    <dgm:cxn modelId="{826DC664-8993-4869-A03B-72AE7041A296}" type="presParOf" srcId="{793D44B9-313C-411A-A79C-31AE6C65BFC3}" destId="{EA230446-9581-4973-BC81-566D2A44C822}" srcOrd="1" destOrd="0" presId="urn:microsoft.com/office/officeart/2018/5/layout/IconCircleLabelList"/>
    <dgm:cxn modelId="{FF4B5D7F-EE50-44B0-A800-CFC01E434EBA}" type="presParOf" srcId="{793D44B9-313C-411A-A79C-31AE6C65BFC3}" destId="{5060E02D-5FD6-4584-868B-33A7B0AEC72A}" srcOrd="2" destOrd="0" presId="urn:microsoft.com/office/officeart/2018/5/layout/IconCircleLabelList"/>
    <dgm:cxn modelId="{292F917A-AA6F-4E8D-83D8-44377E103053}" type="presParOf" srcId="{793D44B9-313C-411A-A79C-31AE6C65BFC3}" destId="{6B6680AB-B73C-43B5-B27C-B6BCF72129F2}" srcOrd="3" destOrd="0" presId="urn:microsoft.com/office/officeart/2018/5/layout/IconCircleLabelList"/>
    <dgm:cxn modelId="{45B039C0-EB70-4F83-BF86-2DE210D7B35F}" type="presParOf" srcId="{80E81BD3-0CE5-4DF5-A03E-A4903E054AAD}" destId="{9532B01F-0D3A-40E9-901E-7DCD86BE1CBD}" srcOrd="9" destOrd="0" presId="urn:microsoft.com/office/officeart/2018/5/layout/IconCircleLabelList"/>
    <dgm:cxn modelId="{B6AA8ADB-D3C4-40D6-9AE7-7CAFCBC460A3}" type="presParOf" srcId="{80E81BD3-0CE5-4DF5-A03E-A4903E054AAD}" destId="{10D8A309-26DB-4D52-A938-4AF573886FF5}" srcOrd="10" destOrd="0" presId="urn:microsoft.com/office/officeart/2018/5/layout/IconCircleLabelList"/>
    <dgm:cxn modelId="{D69FE19C-54A2-452B-8B03-11C023052599}" type="presParOf" srcId="{10D8A309-26DB-4D52-A938-4AF573886FF5}" destId="{8CCD4D26-5FB0-45C4-A214-40BDC97A7241}" srcOrd="0" destOrd="0" presId="urn:microsoft.com/office/officeart/2018/5/layout/IconCircleLabelList"/>
    <dgm:cxn modelId="{117ACFAC-7C08-4AE1-931B-220AA5346748}" type="presParOf" srcId="{10D8A309-26DB-4D52-A938-4AF573886FF5}" destId="{D9BD23B4-A697-485A-AF31-C90D7C083B11}" srcOrd="1" destOrd="0" presId="urn:microsoft.com/office/officeart/2018/5/layout/IconCircleLabelList"/>
    <dgm:cxn modelId="{A364245E-7AD1-4D3D-9A25-F0D54F9B310E}" type="presParOf" srcId="{10D8A309-26DB-4D52-A938-4AF573886FF5}" destId="{3DDEB2E7-81EC-428B-8B39-8AA07CBF6FC2}" srcOrd="2" destOrd="0" presId="urn:microsoft.com/office/officeart/2018/5/layout/IconCircleLabelList"/>
    <dgm:cxn modelId="{ABEB4E3C-D03C-49E5-8515-293865A47D5F}" type="presParOf" srcId="{10D8A309-26DB-4D52-A938-4AF573886FF5}" destId="{118BB2BF-16F9-4B40-AED8-AC22A3369B70}" srcOrd="3" destOrd="0" presId="urn:microsoft.com/office/officeart/2018/5/layout/IconCircleLabelList"/>
    <dgm:cxn modelId="{E26580BA-97EA-49B0-924D-693904BDCDE8}" type="presParOf" srcId="{80E81BD3-0CE5-4DF5-A03E-A4903E054AAD}" destId="{8221EDF6-B79D-4557-BC3E-BC5FB4A9EC75}" srcOrd="11" destOrd="0" presId="urn:microsoft.com/office/officeart/2018/5/layout/IconCircleLabelList"/>
    <dgm:cxn modelId="{9B7C771B-70B2-4213-88E1-10572A3C7D8D}" type="presParOf" srcId="{80E81BD3-0CE5-4DF5-A03E-A4903E054AAD}" destId="{FBF1DAB8-815D-46B8-8AB5-B7CA3BD8A930}" srcOrd="12" destOrd="0" presId="urn:microsoft.com/office/officeart/2018/5/layout/IconCircleLabelList"/>
    <dgm:cxn modelId="{8BD9803E-F42D-4DD7-8A4A-6CF7FDDE6271}" type="presParOf" srcId="{FBF1DAB8-815D-46B8-8AB5-B7CA3BD8A930}" destId="{D05478CF-E5E2-4020-A476-6CD866D32AEF}" srcOrd="0" destOrd="0" presId="urn:microsoft.com/office/officeart/2018/5/layout/IconCircleLabelList"/>
    <dgm:cxn modelId="{E734B052-DE85-473A-94E8-A3D271F1344E}" type="presParOf" srcId="{FBF1DAB8-815D-46B8-8AB5-B7CA3BD8A930}" destId="{791A846F-B23C-4757-B3E9-0B2F1C7BE760}" srcOrd="1" destOrd="0" presId="urn:microsoft.com/office/officeart/2018/5/layout/IconCircleLabelList"/>
    <dgm:cxn modelId="{CBB9DA04-F51F-4028-9940-AAC5D5E4A813}" type="presParOf" srcId="{FBF1DAB8-815D-46B8-8AB5-B7CA3BD8A930}" destId="{AEC2A002-406D-4574-93BE-658F41E9AF47}" srcOrd="2" destOrd="0" presId="urn:microsoft.com/office/officeart/2018/5/layout/IconCircleLabelList"/>
    <dgm:cxn modelId="{E3EDCA45-7F52-4DA8-917B-3DC794A02360}" type="presParOf" srcId="{FBF1DAB8-815D-46B8-8AB5-B7CA3BD8A930}" destId="{71C4CC73-9DB8-478C-984D-7079550243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006A-F700-4B1A-BD06-02B7417E18CF}">
      <dsp:nvSpPr>
        <dsp:cNvPr id="0" name=""/>
        <dsp:cNvSpPr/>
      </dsp:nvSpPr>
      <dsp:spPr>
        <a:xfrm>
          <a:off x="2326923" y="728231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5798" y="771275"/>
        <a:ext cx="26755" cy="5351"/>
      </dsp:txXfrm>
    </dsp:sp>
    <dsp:sp modelId="{E1609155-22B7-49C5-865D-F25134092997}">
      <dsp:nvSpPr>
        <dsp:cNvPr id="0" name=""/>
        <dsp:cNvSpPr/>
      </dsp:nvSpPr>
      <dsp:spPr>
        <a:xfrm>
          <a:off x="2171" y="75985"/>
          <a:ext cx="2326551" cy="1395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Introduction</a:t>
          </a:r>
        </a:p>
      </dsp:txBody>
      <dsp:txXfrm>
        <a:off x="2171" y="75985"/>
        <a:ext cx="2326551" cy="1395930"/>
      </dsp:txXfrm>
    </dsp:sp>
    <dsp:sp modelId="{6C06329D-3EEB-4C5D-BA21-775701959BDA}">
      <dsp:nvSpPr>
        <dsp:cNvPr id="0" name=""/>
        <dsp:cNvSpPr/>
      </dsp:nvSpPr>
      <dsp:spPr>
        <a:xfrm>
          <a:off x="5188581" y="728231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7456" y="771275"/>
        <a:ext cx="26755" cy="5351"/>
      </dsp:txXfrm>
    </dsp:sp>
    <dsp:sp modelId="{3B664123-2E5C-4601-A6ED-D6C206D7606F}">
      <dsp:nvSpPr>
        <dsp:cNvPr id="0" name=""/>
        <dsp:cNvSpPr/>
      </dsp:nvSpPr>
      <dsp:spPr>
        <a:xfrm>
          <a:off x="2863829" y="75985"/>
          <a:ext cx="2326551" cy="13959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Requirements</a:t>
          </a:r>
        </a:p>
      </dsp:txBody>
      <dsp:txXfrm>
        <a:off x="2863829" y="75985"/>
        <a:ext cx="2326551" cy="1395930"/>
      </dsp:txXfrm>
    </dsp:sp>
    <dsp:sp modelId="{319F02C6-CF61-4DF7-B163-037F6C11DB8B}">
      <dsp:nvSpPr>
        <dsp:cNvPr id="0" name=""/>
        <dsp:cNvSpPr/>
      </dsp:nvSpPr>
      <dsp:spPr>
        <a:xfrm>
          <a:off x="8050239" y="728231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9114" y="771275"/>
        <a:ext cx="26755" cy="5351"/>
      </dsp:txXfrm>
    </dsp:sp>
    <dsp:sp modelId="{AAC15CA2-E956-4349-BD96-67E37D0BEB11}">
      <dsp:nvSpPr>
        <dsp:cNvPr id="0" name=""/>
        <dsp:cNvSpPr/>
      </dsp:nvSpPr>
      <dsp:spPr>
        <a:xfrm>
          <a:off x="5725487" y="75985"/>
          <a:ext cx="2326551" cy="13959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Extract, Clean, Transform and Load</a:t>
          </a:r>
        </a:p>
      </dsp:txBody>
      <dsp:txXfrm>
        <a:off x="5725487" y="75985"/>
        <a:ext cx="2326551" cy="1395930"/>
      </dsp:txXfrm>
    </dsp:sp>
    <dsp:sp modelId="{765F4FAA-BA85-48E7-83A4-DEBBBE6D5027}">
      <dsp:nvSpPr>
        <dsp:cNvPr id="0" name=""/>
        <dsp:cNvSpPr/>
      </dsp:nvSpPr>
      <dsp:spPr>
        <a:xfrm>
          <a:off x="1165447" y="1470116"/>
          <a:ext cx="8584973" cy="504506"/>
        </a:xfrm>
        <a:custGeom>
          <a:avLst/>
          <a:gdLst/>
          <a:ahLst/>
          <a:cxnLst/>
          <a:rect l="0" t="0" r="0" b="0"/>
          <a:pathLst>
            <a:path>
              <a:moveTo>
                <a:pt x="8584973" y="0"/>
              </a:moveTo>
              <a:lnTo>
                <a:pt x="8584973" y="269353"/>
              </a:lnTo>
              <a:lnTo>
                <a:pt x="0" y="269353"/>
              </a:lnTo>
              <a:lnTo>
                <a:pt x="0" y="50450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2893" y="1719694"/>
        <a:ext cx="430081" cy="5351"/>
      </dsp:txXfrm>
    </dsp:sp>
    <dsp:sp modelId="{5A4D12C2-985C-4104-9A70-5D1C07CB9197}">
      <dsp:nvSpPr>
        <dsp:cNvPr id="0" name=""/>
        <dsp:cNvSpPr/>
      </dsp:nvSpPr>
      <dsp:spPr>
        <a:xfrm>
          <a:off x="8587145" y="75985"/>
          <a:ext cx="2326551" cy="13959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Tableau Visualizations</a:t>
          </a:r>
        </a:p>
      </dsp:txBody>
      <dsp:txXfrm>
        <a:off x="8587145" y="75985"/>
        <a:ext cx="2326551" cy="1395930"/>
      </dsp:txXfrm>
    </dsp:sp>
    <dsp:sp modelId="{358A2F5E-1922-44A1-B691-AE19E4DE398F}">
      <dsp:nvSpPr>
        <dsp:cNvPr id="0" name=""/>
        <dsp:cNvSpPr/>
      </dsp:nvSpPr>
      <dsp:spPr>
        <a:xfrm>
          <a:off x="2326923" y="2659268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5798" y="2702313"/>
        <a:ext cx="26755" cy="5351"/>
      </dsp:txXfrm>
    </dsp:sp>
    <dsp:sp modelId="{C250B377-281E-42C4-B82E-6A2906C6A5C9}">
      <dsp:nvSpPr>
        <dsp:cNvPr id="0" name=""/>
        <dsp:cNvSpPr/>
      </dsp:nvSpPr>
      <dsp:spPr>
        <a:xfrm>
          <a:off x="2171" y="2007023"/>
          <a:ext cx="2326551" cy="13959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Machine Learning</a:t>
          </a:r>
        </a:p>
      </dsp:txBody>
      <dsp:txXfrm>
        <a:off x="2171" y="2007023"/>
        <a:ext cx="2326551" cy="1395930"/>
      </dsp:txXfrm>
    </dsp:sp>
    <dsp:sp modelId="{F7B01113-0C7A-4932-9579-DC6482C94A2D}">
      <dsp:nvSpPr>
        <dsp:cNvPr id="0" name=""/>
        <dsp:cNvSpPr/>
      </dsp:nvSpPr>
      <dsp:spPr>
        <a:xfrm>
          <a:off x="5188581" y="2659268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7456" y="2702313"/>
        <a:ext cx="26755" cy="5351"/>
      </dsp:txXfrm>
    </dsp:sp>
    <dsp:sp modelId="{9109D45D-4994-47B7-A2EB-585C64F9F9FA}">
      <dsp:nvSpPr>
        <dsp:cNvPr id="0" name=""/>
        <dsp:cNvSpPr/>
      </dsp:nvSpPr>
      <dsp:spPr>
        <a:xfrm>
          <a:off x="2863829" y="2007023"/>
          <a:ext cx="2326551" cy="1395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Flask App </a:t>
          </a:r>
        </a:p>
      </dsp:txBody>
      <dsp:txXfrm>
        <a:off x="2863829" y="2007023"/>
        <a:ext cx="2326551" cy="1395930"/>
      </dsp:txXfrm>
    </dsp:sp>
    <dsp:sp modelId="{B897179A-02FF-49B7-B52F-8AB385A579B9}">
      <dsp:nvSpPr>
        <dsp:cNvPr id="0" name=""/>
        <dsp:cNvSpPr/>
      </dsp:nvSpPr>
      <dsp:spPr>
        <a:xfrm>
          <a:off x="8050239" y="2659268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9114" y="2702313"/>
        <a:ext cx="26755" cy="5351"/>
      </dsp:txXfrm>
    </dsp:sp>
    <dsp:sp modelId="{315581A8-2F66-49C8-BDD4-00B5324643CF}">
      <dsp:nvSpPr>
        <dsp:cNvPr id="0" name=""/>
        <dsp:cNvSpPr/>
      </dsp:nvSpPr>
      <dsp:spPr>
        <a:xfrm>
          <a:off x="5725487" y="2007023"/>
          <a:ext cx="2326551" cy="13959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HTML and CSS</a:t>
          </a:r>
        </a:p>
      </dsp:txBody>
      <dsp:txXfrm>
        <a:off x="5725487" y="2007023"/>
        <a:ext cx="2326551" cy="1395930"/>
      </dsp:txXfrm>
    </dsp:sp>
    <dsp:sp modelId="{A43FF8B4-65D4-438F-821C-35D1DA812A3F}">
      <dsp:nvSpPr>
        <dsp:cNvPr id="0" name=""/>
        <dsp:cNvSpPr/>
      </dsp:nvSpPr>
      <dsp:spPr>
        <a:xfrm>
          <a:off x="8587145" y="2007023"/>
          <a:ext cx="2326551" cy="13959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Final Deployment App</a:t>
          </a:r>
        </a:p>
      </dsp:txBody>
      <dsp:txXfrm>
        <a:off x="8587145" y="2007023"/>
        <a:ext cx="2326551" cy="139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8CD33-192E-451C-8EA1-C9142FB3054D}">
      <dsp:nvSpPr>
        <dsp:cNvPr id="0" name=""/>
        <dsp:cNvSpPr/>
      </dsp:nvSpPr>
      <dsp:spPr>
        <a:xfrm>
          <a:off x="589739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F64EB-1D9B-484E-B7DF-240D0958E8CF}">
      <dsp:nvSpPr>
        <dsp:cNvPr id="0" name=""/>
        <dsp:cNvSpPr/>
      </dsp:nvSpPr>
      <dsp:spPr>
        <a:xfrm>
          <a:off x="776894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E2E4A-8ACF-4CC5-8ED6-B65A4328D8F2}">
      <dsp:nvSpPr>
        <dsp:cNvPr id="0" name=""/>
        <dsp:cNvSpPr/>
      </dsp:nvSpPr>
      <dsp:spPr>
        <a:xfrm>
          <a:off x="309008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Notebook: Jupyter Notebook, Google Collab</a:t>
          </a:r>
          <a:endParaRPr lang="en-US" sz="1600" kern="1200" dirty="0"/>
        </a:p>
      </dsp:txBody>
      <dsp:txXfrm>
        <a:off x="309008" y="1154217"/>
        <a:ext cx="1439648" cy="791806"/>
      </dsp:txXfrm>
    </dsp:sp>
    <dsp:sp modelId="{4DE57699-A3BD-4682-B767-D17912580EB8}">
      <dsp:nvSpPr>
        <dsp:cNvPr id="0" name=""/>
        <dsp:cNvSpPr/>
      </dsp:nvSpPr>
      <dsp:spPr>
        <a:xfrm>
          <a:off x="2281326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EFA7B-203C-4EC2-9315-2F978CB530AD}">
      <dsp:nvSpPr>
        <dsp:cNvPr id="0" name=""/>
        <dsp:cNvSpPr/>
      </dsp:nvSpPr>
      <dsp:spPr>
        <a:xfrm>
          <a:off x="2468481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84A51-B1AD-4FC9-9107-8340A844F2F9}">
      <dsp:nvSpPr>
        <dsp:cNvPr id="0" name=""/>
        <dsp:cNvSpPr/>
      </dsp:nvSpPr>
      <dsp:spPr>
        <a:xfrm>
          <a:off x="2000595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Scripting: Python Scripting</a:t>
          </a:r>
          <a:endParaRPr lang="en-US" sz="1600" kern="1200" dirty="0"/>
        </a:p>
      </dsp:txBody>
      <dsp:txXfrm>
        <a:off x="2000595" y="1154217"/>
        <a:ext cx="1439648" cy="791806"/>
      </dsp:txXfrm>
    </dsp:sp>
    <dsp:sp modelId="{1CF74273-33F8-48FB-9AE7-7FA3D6CA5BCF}">
      <dsp:nvSpPr>
        <dsp:cNvPr id="0" name=""/>
        <dsp:cNvSpPr/>
      </dsp:nvSpPr>
      <dsp:spPr>
        <a:xfrm>
          <a:off x="3972913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BB5D7-B12D-4D26-856E-8897844A031E}">
      <dsp:nvSpPr>
        <dsp:cNvPr id="0" name=""/>
        <dsp:cNvSpPr/>
      </dsp:nvSpPr>
      <dsp:spPr>
        <a:xfrm>
          <a:off x="4160068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AE104-AB6F-47E0-BF33-A45E4331D3F0}">
      <dsp:nvSpPr>
        <dsp:cNvPr id="0" name=""/>
        <dsp:cNvSpPr/>
      </dsp:nvSpPr>
      <dsp:spPr>
        <a:xfrm>
          <a:off x="3692182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Libraries Used: pandas, sklearn.model_selection, sklearn.preprocessing, NumPy, TensorFlow, nltk, sys</a:t>
          </a:r>
          <a:endParaRPr lang="en-US" sz="1600" kern="1200" dirty="0"/>
        </a:p>
      </dsp:txBody>
      <dsp:txXfrm>
        <a:off x="3692182" y="1154217"/>
        <a:ext cx="1439648" cy="791806"/>
      </dsp:txXfrm>
    </dsp:sp>
    <dsp:sp modelId="{030CBE89-494C-4670-85DE-1C505DC2B40B}">
      <dsp:nvSpPr>
        <dsp:cNvPr id="0" name=""/>
        <dsp:cNvSpPr/>
      </dsp:nvSpPr>
      <dsp:spPr>
        <a:xfrm>
          <a:off x="5664500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B8B8F-E526-4970-9294-2C1589000D4E}">
      <dsp:nvSpPr>
        <dsp:cNvPr id="0" name=""/>
        <dsp:cNvSpPr/>
      </dsp:nvSpPr>
      <dsp:spPr>
        <a:xfrm>
          <a:off x="5851654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E6312-4382-433A-87E8-07E1204DAF29}">
      <dsp:nvSpPr>
        <dsp:cNvPr id="0" name=""/>
        <dsp:cNvSpPr/>
      </dsp:nvSpPr>
      <dsp:spPr>
        <a:xfrm>
          <a:off x="5383769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RDBMS: PostgreSQL</a:t>
          </a:r>
          <a:endParaRPr lang="en-US" sz="1600" kern="1200" dirty="0"/>
        </a:p>
      </dsp:txBody>
      <dsp:txXfrm>
        <a:off x="5383769" y="1154217"/>
        <a:ext cx="1439648" cy="791806"/>
      </dsp:txXfrm>
    </dsp:sp>
    <dsp:sp modelId="{8B06F933-770B-4180-BB98-465314F2B066}">
      <dsp:nvSpPr>
        <dsp:cNvPr id="0" name=""/>
        <dsp:cNvSpPr/>
      </dsp:nvSpPr>
      <dsp:spPr>
        <a:xfrm>
          <a:off x="7356087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30446-9581-4973-BC81-566D2A44C822}">
      <dsp:nvSpPr>
        <dsp:cNvPr id="0" name=""/>
        <dsp:cNvSpPr/>
      </dsp:nvSpPr>
      <dsp:spPr>
        <a:xfrm>
          <a:off x="7543241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680AB-B73C-43B5-B27C-B6BCF72129F2}">
      <dsp:nvSpPr>
        <dsp:cNvPr id="0" name=""/>
        <dsp:cNvSpPr/>
      </dsp:nvSpPr>
      <dsp:spPr>
        <a:xfrm>
          <a:off x="7075356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Visualizations: Tableau Desktop</a:t>
          </a:r>
          <a:endParaRPr lang="en-US" sz="1600" kern="1200" dirty="0"/>
        </a:p>
      </dsp:txBody>
      <dsp:txXfrm>
        <a:off x="7075356" y="1154217"/>
        <a:ext cx="1439648" cy="791806"/>
      </dsp:txXfrm>
    </dsp:sp>
    <dsp:sp modelId="{8CCD4D26-5FB0-45C4-A214-40BDC97A7241}">
      <dsp:nvSpPr>
        <dsp:cNvPr id="0" name=""/>
        <dsp:cNvSpPr/>
      </dsp:nvSpPr>
      <dsp:spPr>
        <a:xfrm>
          <a:off x="9047674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23B4-A697-485A-AF31-C90D7C083B11}">
      <dsp:nvSpPr>
        <dsp:cNvPr id="0" name=""/>
        <dsp:cNvSpPr/>
      </dsp:nvSpPr>
      <dsp:spPr>
        <a:xfrm>
          <a:off x="9234828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BB2BF-16F9-4B40-AED8-AC22A3369B70}">
      <dsp:nvSpPr>
        <dsp:cNvPr id="0" name=""/>
        <dsp:cNvSpPr/>
      </dsp:nvSpPr>
      <dsp:spPr>
        <a:xfrm>
          <a:off x="8766943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Web Framework: Flask App, HTML, CSS</a:t>
          </a:r>
          <a:endParaRPr lang="en-US" sz="1600" kern="1200" dirty="0"/>
        </a:p>
      </dsp:txBody>
      <dsp:txXfrm>
        <a:off x="8766943" y="1154217"/>
        <a:ext cx="1439648" cy="791806"/>
      </dsp:txXfrm>
    </dsp:sp>
    <dsp:sp modelId="{D05478CF-E5E2-4020-A476-6CD866D32AEF}">
      <dsp:nvSpPr>
        <dsp:cNvPr id="0" name=""/>
        <dsp:cNvSpPr/>
      </dsp:nvSpPr>
      <dsp:spPr>
        <a:xfrm>
          <a:off x="4818707" y="2305936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A846F-B23C-4757-B3E9-0B2F1C7BE760}">
      <dsp:nvSpPr>
        <dsp:cNvPr id="0" name=""/>
        <dsp:cNvSpPr/>
      </dsp:nvSpPr>
      <dsp:spPr>
        <a:xfrm>
          <a:off x="5005861" y="2493090"/>
          <a:ext cx="503876" cy="50387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4CC73-9DB8-478C-984D-7079550243DC}">
      <dsp:nvSpPr>
        <dsp:cNvPr id="0" name=""/>
        <dsp:cNvSpPr/>
      </dsp:nvSpPr>
      <dsp:spPr>
        <a:xfrm>
          <a:off x="4537975" y="3457654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Deployment App: Heroku</a:t>
          </a:r>
          <a:endParaRPr lang="en-US" sz="1100" kern="1200" dirty="0"/>
        </a:p>
      </dsp:txBody>
      <dsp:txXfrm>
        <a:off x="4537975" y="3457654"/>
        <a:ext cx="1439648" cy="791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EF99C-AE25-4E92-B25E-4CEBB667238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518A4-71E8-4DD2-A3A6-0219C485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FDC-AC2C-4AE7-9810-15A447ABE582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5BE9-66DD-475A-94F0-350432C48B8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8EB-34AE-49F7-A435-27EE6089448F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64DA-DF46-4D31-A9D0-FD3313BE5584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AB2-2631-4F59-9F0E-B84D23D82688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5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1969-A325-4E35-909C-4E1A0098C615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4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3C2D-6AF3-4D86-82D9-5C070B68E91A}" type="datetime1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5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6813-7963-43A5-9CF5-39C08DCEDAD2}" type="datetime1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E638-AE1C-4FA6-B9BA-37E2FA8C98B9}" type="datetime1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6D0-63DC-4CBD-BF0E-0E80029D23BD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E4F2-E0E9-4CB8-B407-3947F7ECBC40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0555C-07DF-454A-8205-7D948D392AED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ublic.tableau.com/app/profile/shreya2793/viz/WHUPL/CarSto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CF373-64DC-4708-BB6C-91FA8B546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Project Name: Used Car Price Predictor</a:t>
            </a:r>
            <a:br>
              <a:rPr lang="en-US" sz="4000" dirty="0"/>
            </a:br>
            <a:r>
              <a:rPr lang="en-US" sz="4000" dirty="0"/>
              <a:t>by</a:t>
            </a:r>
            <a:br>
              <a:rPr lang="en-US" sz="4000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WHUPL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FF6BA-364F-448D-AF8A-EFA2489DE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Members: Arnold Wamulanga, Ellis Purwanto, Ryan Hulett, Shreya Udeshi, Thomas Lawless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wo people in clothing next to a yellow car&#10;&#10;Description automatically generated with low confidence">
            <a:extLst>
              <a:ext uri="{FF2B5EF4-FFF2-40B4-BE49-F238E27FC236}">
                <a16:creationId xmlns:a16="http://schemas.microsoft.com/office/drawing/2014/main" id="{385AA1F7-F971-47B5-B4B1-419CCF8C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42701"/>
            <a:ext cx="7214616" cy="43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0F91-90C2-4066-AFD2-DB7786E8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App 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A4E2-2529-43E5-962F-B77B0045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-- add in final deployment app 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66EFE-8F02-4C22-AE77-64CA2CDB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4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46369-410A-4372-9AC8-78AC86DD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Best Ways To Say Thank You In 100+ Different Languages (With Audio) | Ling  App">
            <a:extLst>
              <a:ext uri="{FF2B5EF4-FFF2-40B4-BE49-F238E27FC236}">
                <a16:creationId xmlns:a16="http://schemas.microsoft.com/office/drawing/2014/main" id="{F162B77F-59B4-4F35-9C77-442557C3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01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66DCB-1EB4-4377-9BB4-22A4D8E7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Table of Contents 🗒️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85092B-2862-4F6D-8725-EE2F8F72A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668412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12D2-B355-427D-9C5F-AC4D4795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DE9-28D9-4777-982D-8B36D024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📖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93BF-4266-4F74-9515-4E044DBC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 consolidated car auction and sales report was released by several used car dealers</a:t>
            </a:r>
          </a:p>
          <a:p>
            <a:r>
              <a:rPr lang="en-US"/>
              <a:t>Evaluated 14 car makes: Acura, Audi, BMW, Honda, Hyundai, KIA, Land Rover, Lexus, Lincoln, Maserati, Mercedes, Porsche, Toyota and Volkswagen by their model, color, sale price, condition grade, mileage etc.</a:t>
            </a:r>
          </a:p>
          <a:p>
            <a:r>
              <a:rPr lang="en-US"/>
              <a:t>Goal: Deploy a Heroku app that works as a used car recommendation system. A user can enter the vehicle make, model, color, mileage, and price range, and the system will provide pricing predictions based on the relevant parameters..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r">
              <a:buNone/>
            </a:pPr>
            <a:r>
              <a:rPr lang="en-US" sz="1800"/>
              <a:t>Source of Data: Kaggle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03FFB-AF91-4662-BE1C-9574450E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DE9-28D9-4777-982D-8B36D024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 👩🏻‍💻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972052-931B-40A7-8A34-1A748A687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707341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03FFB-AF91-4662-BE1C-9574450E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870E-F887-4167-9EDE-22F54867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Extract, Clean, Transform and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5A72-DF94-4A85-92BF-EA3BB209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Extracted data from Kaggle using pandas DF</a:t>
            </a:r>
          </a:p>
          <a:p>
            <a:pPr marL="0" indent="0">
              <a:buNone/>
            </a:pPr>
            <a:r>
              <a:rPr lang="en-US" dirty="0"/>
              <a:t>Cleaned the data using Jupyter Notebook</a:t>
            </a:r>
          </a:p>
          <a:p>
            <a:pPr marL="0" indent="0">
              <a:buNone/>
            </a:pPr>
            <a:r>
              <a:rPr lang="en-US" dirty="0"/>
              <a:t>Transformed the data on PostgreSQL</a:t>
            </a:r>
          </a:p>
          <a:p>
            <a:pPr marL="0" indent="0">
              <a:buNone/>
            </a:pPr>
            <a:r>
              <a:rPr lang="en-US" dirty="0"/>
              <a:t>Loaded the data on Tableau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CADFF-AE36-44A8-9C57-C99469F0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35EC-3C0B-4754-AE12-24005BDC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Tableau Visualizations📊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F43A-F6B7-4FB8-80FA-54D2AD50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Link to Tableau Visualizations: </a:t>
            </a:r>
            <a:r>
              <a:rPr lang="en-US" b="1" dirty="0">
                <a:hlinkClick r:id="rId2"/>
              </a:rPr>
              <a:t>https://public.tableau.com/app/profile/shreya2793/viz/WHUPL/CarStory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90C6-738C-4A1C-9FF2-7DCBD3AA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F10A3-6FD5-4460-9A5D-D072D2E1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32" y="2712498"/>
            <a:ext cx="4929137" cy="29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9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5DEC-6008-40A9-9CE5-246CA6F7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0" y="351500"/>
            <a:ext cx="5313227" cy="195684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Machine Learning 💻 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66779E"/>
          </a:solidFill>
          <a:ln w="38100" cap="rnd">
            <a:solidFill>
              <a:srgbClr val="66779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452B-8E41-4D92-B592-4308F073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1" dirty="0"/>
              <a:t>Linear Regression</a:t>
            </a:r>
          </a:p>
          <a:p>
            <a:pPr>
              <a:lnSpc>
                <a:spcPct val="100000"/>
              </a:lnSpc>
            </a:pPr>
            <a:r>
              <a:rPr lang="en-US" sz="2200" b="1" dirty="0" err="1"/>
              <a:t>KNeighborsRegressor</a:t>
            </a:r>
            <a:endParaRPr lang="en-US" sz="2200" b="1" dirty="0"/>
          </a:p>
          <a:p>
            <a:pPr>
              <a:lnSpc>
                <a:spcPct val="100000"/>
              </a:lnSpc>
            </a:pPr>
            <a:r>
              <a:rPr lang="en-US" sz="2200" b="1" dirty="0" err="1"/>
              <a:t>RandomForestRegressor</a:t>
            </a:r>
            <a:endParaRPr lang="en-US" sz="2200" b="1" dirty="0"/>
          </a:p>
          <a:p>
            <a:pPr>
              <a:lnSpc>
                <a:spcPct val="100000"/>
              </a:lnSpc>
            </a:pPr>
            <a:r>
              <a:rPr lang="en-US" sz="2200" b="1" dirty="0" err="1"/>
              <a:t>ExtraTreesRegressor</a:t>
            </a:r>
            <a:endParaRPr lang="en-US" sz="2200" b="1" dirty="0"/>
          </a:p>
          <a:p>
            <a:pPr>
              <a:lnSpc>
                <a:spcPct val="100000"/>
              </a:lnSpc>
            </a:pPr>
            <a:r>
              <a:rPr lang="en-US" sz="2200" b="1" dirty="0" err="1"/>
              <a:t>AdaBoostRegressor</a:t>
            </a:r>
            <a:endParaRPr lang="en-US" sz="2200" b="1" dirty="0"/>
          </a:p>
          <a:p>
            <a:pPr>
              <a:lnSpc>
                <a:spcPct val="100000"/>
              </a:lnSpc>
            </a:pPr>
            <a:r>
              <a:rPr lang="en-US" sz="2200" b="1" dirty="0"/>
              <a:t>SVR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And the winner is: __ 🎊</a:t>
            </a:r>
          </a:p>
        </p:txBody>
      </p:sp>
      <p:pic>
        <p:nvPicPr>
          <p:cNvPr id="6" name="Picture 5" descr="A black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C4E9AFE3-CE9E-4BD6-A594-E8D1DE679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32" r="2824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BC47E-8C01-4012-B243-DC6D7067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1012" y="6356350"/>
            <a:ext cx="9427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rgbClr val="FBF9F6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BF9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0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D84C-EE91-41D2-8233-320CE4C0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Flask App, HTML, CSS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02D6-5BEE-4FD3-8DE4-A56D7A7D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 the PostgreSQL DB to the Flask App</a:t>
            </a:r>
          </a:p>
          <a:p>
            <a:r>
              <a:rPr lang="en-US" dirty="0"/>
              <a:t>Created dropdowns for car make, model, color for deploying on the final webpage</a:t>
            </a:r>
          </a:p>
          <a:p>
            <a:r>
              <a:rPr lang="en-US" dirty="0"/>
              <a:t>Added in the Machine Learning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00AEE-5182-47D6-80E8-746191BD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5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B3D6-404D-41C6-BBD0-17FFB158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9</a:t>
            </a:fld>
            <a:endParaRPr lang="en-US"/>
          </a:p>
        </p:txBody>
      </p:sp>
      <p:pic>
        <p:nvPicPr>
          <p:cNvPr id="3080" name="Picture 8" descr="YARN | The time has come to reveal ourselves. | Gotham (2014) - S03E13 |  Video gifs by quotes | fdd6b02e | 紗">
            <a:extLst>
              <a:ext uri="{FF2B5EF4-FFF2-40B4-BE49-F238E27FC236}">
                <a16:creationId xmlns:a16="http://schemas.microsoft.com/office/drawing/2014/main" id="{DEC01273-87C7-4136-874A-8FA939D3F8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47" y="1659466"/>
            <a:ext cx="5198907" cy="29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397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Modern Love</vt:lpstr>
      <vt:lpstr>The Hand</vt:lpstr>
      <vt:lpstr>SketchyVTI</vt:lpstr>
      <vt:lpstr>Project Name: Used Car Price Predictor by WHUPL</vt:lpstr>
      <vt:lpstr>Table of Contents 🗒️</vt:lpstr>
      <vt:lpstr>Introduction 📖 </vt:lpstr>
      <vt:lpstr>Requirements 👩🏻‍💻 </vt:lpstr>
      <vt:lpstr>Extract, Clean, Transform and Load</vt:lpstr>
      <vt:lpstr>Tableau Visualizations📊</vt:lpstr>
      <vt:lpstr>Machine Learning 💻 </vt:lpstr>
      <vt:lpstr>Flask App, HTML, CSS </vt:lpstr>
      <vt:lpstr>PowerPoint Presentation</vt:lpstr>
      <vt:lpstr>Final App 😮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Car Price Predictor</dc:title>
  <dc:creator>Shreya Udeshi</dc:creator>
  <cp:lastModifiedBy>Shreya Udeshi</cp:lastModifiedBy>
  <cp:revision>14</cp:revision>
  <dcterms:created xsi:type="dcterms:W3CDTF">2022-03-03T05:01:23Z</dcterms:created>
  <dcterms:modified xsi:type="dcterms:W3CDTF">2022-03-04T23:32:46Z</dcterms:modified>
</cp:coreProperties>
</file>