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CF373-64DC-4708-BB6C-91FA8B54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Project Name: Used Car Price Predictor</a:t>
            </a:r>
            <a:br>
              <a:rPr lang="en-US" sz="4100" dirty="0"/>
            </a:br>
            <a:r>
              <a:rPr lang="en-US" sz="4100" dirty="0"/>
              <a:t>by</a:t>
            </a:r>
            <a:br>
              <a:rPr lang="en-US" sz="4100" dirty="0"/>
            </a:br>
            <a:r>
              <a:rPr lang="en-US" sz="4100" dirty="0"/>
              <a:t>WHUPL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FF6BA-364F-448D-AF8A-EFA2489DE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Members: Arnold Wamulanga, Ellis Purwanto, Ryan Hulett, Shreya Udeshi, Thomas Lawless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wo people in clothing next to a yellow car&#10;&#10;Description automatically generated with low confidence">
            <a:extLst>
              <a:ext uri="{FF2B5EF4-FFF2-40B4-BE49-F238E27FC236}">
                <a16:creationId xmlns:a16="http://schemas.microsoft.com/office/drawing/2014/main" id="{385AA1F7-F971-47B5-B4B1-419CCF8C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42701"/>
            <a:ext cx="7214616" cy="43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309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Project Name: Used Car Price Predictor by WHUPL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Car Price Predictor</dc:title>
  <dc:creator>Shreya Udeshi</dc:creator>
  <cp:lastModifiedBy>Shreya Udeshi</cp:lastModifiedBy>
  <cp:revision>2</cp:revision>
  <dcterms:created xsi:type="dcterms:W3CDTF">2022-03-03T05:01:23Z</dcterms:created>
  <dcterms:modified xsi:type="dcterms:W3CDTF">2022-03-03T05:14:36Z</dcterms:modified>
</cp:coreProperties>
</file>