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73" r:id="rId3"/>
    <p:sldId id="275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CAC3A1-FE6B-4911-8A58-E84CDA0CE36F}">
          <p14:sldIdLst>
            <p14:sldId id="256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8C4B"/>
    <a:srgbClr val="F27C00"/>
    <a:srgbClr val="26247B"/>
    <a:srgbClr val="808080"/>
    <a:srgbClr val="EFC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3B8DD-3DD3-4A12-8AF4-831E5ABDA8E2}" v="472" dt="2025-06-25T12:44:17.803"/>
    <p1510:client id="{B7684407-1FF2-4D86-B427-30EB05822049}" v="863" dt="2025-06-25T16:20:18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59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eshna dey" userId="6ae51eb46e9f7643" providerId="Windows Live" clId="Web-{3333B8DD-3DD3-4A12-8AF4-831E5ABDA8E2}"/>
    <pc:docChg chg="addSld delSld modSld sldOrd addMainMaster delMainMaster modMainMaster modSection">
      <pc:chgData name="sudeshna dey" userId="6ae51eb46e9f7643" providerId="Windows Live" clId="Web-{3333B8DD-3DD3-4A12-8AF4-831E5ABDA8E2}" dt="2025-06-25T12:44:17.803" v="452"/>
      <pc:docMkLst>
        <pc:docMk/>
      </pc:docMkLst>
      <pc:sldChg chg="addSp delSp modSp mod setBg modClrScheme delDesignElem chgLayout">
        <pc:chgData name="sudeshna dey" userId="6ae51eb46e9f7643" providerId="Windows Live" clId="Web-{3333B8DD-3DD3-4A12-8AF4-831E5ABDA8E2}" dt="2025-06-25T12:44:17.803" v="452"/>
        <pc:sldMkLst>
          <pc:docMk/>
          <pc:sldMk cId="0" sldId="256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sudeshna dey" userId="6ae51eb46e9f7643" providerId="Windows Live" clId="Web-{3333B8DD-3DD3-4A12-8AF4-831E5ABDA8E2}" dt="2025-06-25T12:43:07.988" v="450"/>
          <ac:spMkLst>
            <pc:docMk/>
            <pc:sldMk cId="0" sldId="256"/>
            <ac:spMk id="10" creationId="{75A96C91-B815-4865-AB6A-3D1D734B367B}"/>
          </ac:spMkLst>
        </pc:spChg>
        <pc:picChg chg="mod ord modCrop">
          <ac:chgData name="sudeshna dey" userId="6ae51eb46e9f7643" providerId="Windows Live" clId="Web-{3333B8DD-3DD3-4A12-8AF4-831E5ABDA8E2}" dt="2025-06-25T07:46:03.293" v="16"/>
          <ac:picMkLst>
            <pc:docMk/>
            <pc:sldMk cId="0" sldId="256"/>
            <ac:picMk id="5" creationId="{AB40C88E-E490-2031-D263-55E4A8AD9571}"/>
          </ac:picMkLst>
        </pc:picChg>
      </pc:sldChg>
      <pc:sldChg chg="addSp modSp del ord">
        <pc:chgData name="sudeshna dey" userId="6ae51eb46e9f7643" providerId="Windows Live" clId="Web-{3333B8DD-3DD3-4A12-8AF4-831E5ABDA8E2}" dt="2025-06-25T09:04:47.809" v="409"/>
        <pc:sldMkLst>
          <pc:docMk/>
          <pc:sldMk cId="0" sldId="257"/>
        </pc:sldMkLst>
        <pc:spChg chg="mod">
          <ac:chgData name="sudeshna dey" userId="6ae51eb46e9f7643" providerId="Windows Live" clId="Web-{3333B8DD-3DD3-4A12-8AF4-831E5ABDA8E2}" dt="2025-06-25T08:46:41.423" v="188" actId="20577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udeshna dey" userId="6ae51eb46e9f7643" providerId="Windows Live" clId="Web-{3333B8DD-3DD3-4A12-8AF4-831E5ABDA8E2}" dt="2025-06-25T07:57:05.764" v="38" actId="1076"/>
          <ac:picMkLst>
            <pc:docMk/>
            <pc:sldMk cId="0" sldId="257"/>
            <ac:picMk id="5" creationId="{561410C8-A54F-180C-63AB-5A67567672E8}"/>
          </ac:picMkLst>
        </pc:picChg>
      </pc:sldChg>
      <pc:sldChg chg="addSp del">
        <pc:chgData name="sudeshna dey" userId="6ae51eb46e9f7643" providerId="Windows Live" clId="Web-{3333B8DD-3DD3-4A12-8AF4-831E5ABDA8E2}" dt="2025-06-25T09:07:28.548" v="436"/>
        <pc:sldMkLst>
          <pc:docMk/>
          <pc:sldMk cId="0" sldId="258"/>
        </pc:sldMkLst>
        <pc:picChg chg="add">
          <ac:chgData name="sudeshna dey" userId="6ae51eb46e9f7643" providerId="Windows Live" clId="Web-{3333B8DD-3DD3-4A12-8AF4-831E5ABDA8E2}" dt="2025-06-25T08:25:49.110" v="55"/>
          <ac:picMkLst>
            <pc:docMk/>
            <pc:sldMk cId="0" sldId="258"/>
            <ac:picMk id="5" creationId="{E74BE7D7-97A4-BACC-552F-D52C3F487E85}"/>
          </ac:picMkLst>
        </pc:picChg>
      </pc:sldChg>
      <pc:sldChg chg="addSp">
        <pc:chgData name="sudeshna dey" userId="6ae51eb46e9f7643" providerId="Windows Live" clId="Web-{3333B8DD-3DD3-4A12-8AF4-831E5ABDA8E2}" dt="2025-06-25T08:25:59.563" v="57"/>
        <pc:sldMkLst>
          <pc:docMk/>
          <pc:sldMk cId="0" sldId="260"/>
        </pc:sldMkLst>
        <pc:picChg chg="add">
          <ac:chgData name="sudeshna dey" userId="6ae51eb46e9f7643" providerId="Windows Live" clId="Web-{3333B8DD-3DD3-4A12-8AF4-831E5ABDA8E2}" dt="2025-06-25T08:25:59.563" v="57"/>
          <ac:picMkLst>
            <pc:docMk/>
            <pc:sldMk cId="0" sldId="260"/>
            <ac:picMk id="6" creationId="{9ECD59AE-35F6-6CE9-808E-46DDF218B516}"/>
          </ac:picMkLst>
        </pc:picChg>
      </pc:sldChg>
      <pc:sldChg chg="addSp">
        <pc:chgData name="sudeshna dey" userId="6ae51eb46e9f7643" providerId="Windows Live" clId="Web-{3333B8DD-3DD3-4A12-8AF4-831E5ABDA8E2}" dt="2025-06-25T08:26:04.266" v="58"/>
        <pc:sldMkLst>
          <pc:docMk/>
          <pc:sldMk cId="0" sldId="261"/>
        </pc:sldMkLst>
        <pc:picChg chg="add">
          <ac:chgData name="sudeshna dey" userId="6ae51eb46e9f7643" providerId="Windows Live" clId="Web-{3333B8DD-3DD3-4A12-8AF4-831E5ABDA8E2}" dt="2025-06-25T08:26:04.266" v="58"/>
          <ac:picMkLst>
            <pc:docMk/>
            <pc:sldMk cId="0" sldId="261"/>
            <ac:picMk id="5" creationId="{3196F977-1716-5562-2F4F-90D1C9CB96BE}"/>
          </ac:picMkLst>
        </pc:picChg>
      </pc:sldChg>
      <pc:sldChg chg="addSp">
        <pc:chgData name="sudeshna dey" userId="6ae51eb46e9f7643" providerId="Windows Live" clId="Web-{3333B8DD-3DD3-4A12-8AF4-831E5ABDA8E2}" dt="2025-06-25T08:26:09.485" v="59"/>
        <pc:sldMkLst>
          <pc:docMk/>
          <pc:sldMk cId="0" sldId="262"/>
        </pc:sldMkLst>
        <pc:picChg chg="add">
          <ac:chgData name="sudeshna dey" userId="6ae51eb46e9f7643" providerId="Windows Live" clId="Web-{3333B8DD-3DD3-4A12-8AF4-831E5ABDA8E2}" dt="2025-06-25T08:26:09.485" v="59"/>
          <ac:picMkLst>
            <pc:docMk/>
            <pc:sldMk cId="0" sldId="262"/>
            <ac:picMk id="5" creationId="{596E9355-F698-D80C-FCEA-0312DC78DF12}"/>
          </ac:picMkLst>
        </pc:picChg>
      </pc:sldChg>
      <pc:sldChg chg="addSp">
        <pc:chgData name="sudeshna dey" userId="6ae51eb46e9f7643" providerId="Windows Live" clId="Web-{3333B8DD-3DD3-4A12-8AF4-831E5ABDA8E2}" dt="2025-06-25T08:26:14.173" v="60"/>
        <pc:sldMkLst>
          <pc:docMk/>
          <pc:sldMk cId="0" sldId="263"/>
        </pc:sldMkLst>
        <pc:picChg chg="add">
          <ac:chgData name="sudeshna dey" userId="6ae51eb46e9f7643" providerId="Windows Live" clId="Web-{3333B8DD-3DD3-4A12-8AF4-831E5ABDA8E2}" dt="2025-06-25T08:26:14.173" v="60"/>
          <ac:picMkLst>
            <pc:docMk/>
            <pc:sldMk cId="0" sldId="263"/>
            <ac:picMk id="5" creationId="{C3BD3A64-008B-6EEE-2CD9-1FFE63E8A393}"/>
          </ac:picMkLst>
        </pc:picChg>
      </pc:sldChg>
      <pc:sldChg chg="addSp">
        <pc:chgData name="sudeshna dey" userId="6ae51eb46e9f7643" providerId="Windows Live" clId="Web-{3333B8DD-3DD3-4A12-8AF4-831E5ABDA8E2}" dt="2025-06-25T08:26:18.782" v="61"/>
        <pc:sldMkLst>
          <pc:docMk/>
          <pc:sldMk cId="0" sldId="264"/>
        </pc:sldMkLst>
        <pc:picChg chg="add">
          <ac:chgData name="sudeshna dey" userId="6ae51eb46e9f7643" providerId="Windows Live" clId="Web-{3333B8DD-3DD3-4A12-8AF4-831E5ABDA8E2}" dt="2025-06-25T08:26:18.782" v="61"/>
          <ac:picMkLst>
            <pc:docMk/>
            <pc:sldMk cId="0" sldId="264"/>
            <ac:picMk id="5" creationId="{4FDABEDA-0184-F470-8D47-8DCA8C4764F8}"/>
          </ac:picMkLst>
        </pc:picChg>
      </pc:sldChg>
      <pc:sldChg chg="addSp">
        <pc:chgData name="sudeshna dey" userId="6ae51eb46e9f7643" providerId="Windows Live" clId="Web-{3333B8DD-3DD3-4A12-8AF4-831E5ABDA8E2}" dt="2025-06-25T08:26:22.454" v="62"/>
        <pc:sldMkLst>
          <pc:docMk/>
          <pc:sldMk cId="0" sldId="265"/>
        </pc:sldMkLst>
        <pc:picChg chg="add">
          <ac:chgData name="sudeshna dey" userId="6ae51eb46e9f7643" providerId="Windows Live" clId="Web-{3333B8DD-3DD3-4A12-8AF4-831E5ABDA8E2}" dt="2025-06-25T08:26:22.454" v="62"/>
          <ac:picMkLst>
            <pc:docMk/>
            <pc:sldMk cId="0" sldId="265"/>
            <ac:picMk id="5" creationId="{51DB1EBE-187C-48F4-7FB6-ADDBCAA1CB82}"/>
          </ac:picMkLst>
        </pc:picChg>
      </pc:sldChg>
      <pc:sldChg chg="addSp">
        <pc:chgData name="sudeshna dey" userId="6ae51eb46e9f7643" providerId="Windows Live" clId="Web-{3333B8DD-3DD3-4A12-8AF4-831E5ABDA8E2}" dt="2025-06-25T08:26:27.095" v="63"/>
        <pc:sldMkLst>
          <pc:docMk/>
          <pc:sldMk cId="0" sldId="266"/>
        </pc:sldMkLst>
        <pc:picChg chg="add">
          <ac:chgData name="sudeshna dey" userId="6ae51eb46e9f7643" providerId="Windows Live" clId="Web-{3333B8DD-3DD3-4A12-8AF4-831E5ABDA8E2}" dt="2025-06-25T08:26:27.095" v="63"/>
          <ac:picMkLst>
            <pc:docMk/>
            <pc:sldMk cId="0" sldId="266"/>
            <ac:picMk id="5" creationId="{57AF81A6-9F3F-E32D-41AE-0E237AB4DF7E}"/>
          </ac:picMkLst>
        </pc:picChg>
      </pc:sldChg>
      <pc:sldChg chg="addSp modSp mod modClrScheme chgLayout">
        <pc:chgData name="sudeshna dey" userId="6ae51eb46e9f7643" providerId="Windows Live" clId="Web-{3333B8DD-3DD3-4A12-8AF4-831E5ABDA8E2}" dt="2025-06-25T12:44:17.803" v="452"/>
        <pc:sldMkLst>
          <pc:docMk/>
          <pc:sldMk cId="0" sldId="267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0" sldId="267"/>
            <ac:spMk id="3" creationId="{00000000-0000-0000-0000-000000000000}"/>
          </ac:spMkLst>
        </pc:spChg>
        <pc:picChg chg="add">
          <ac:chgData name="sudeshna dey" userId="6ae51eb46e9f7643" providerId="Windows Live" clId="Web-{3333B8DD-3DD3-4A12-8AF4-831E5ABDA8E2}" dt="2025-06-25T08:26:31.595" v="64"/>
          <ac:picMkLst>
            <pc:docMk/>
            <pc:sldMk cId="0" sldId="267"/>
            <ac:picMk id="5" creationId="{0B020409-5817-4750-8FBC-B3A9531DFFA3}"/>
          </ac:picMkLst>
        </pc:picChg>
      </pc:sldChg>
      <pc:sldChg chg="addSp modSp mod modClrScheme chgLayout">
        <pc:chgData name="sudeshna dey" userId="6ae51eb46e9f7643" providerId="Windows Live" clId="Web-{3333B8DD-3DD3-4A12-8AF4-831E5ABDA8E2}" dt="2025-06-25T12:44:17.803" v="452"/>
        <pc:sldMkLst>
          <pc:docMk/>
          <pc:sldMk cId="0" sldId="268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0" sldId="268"/>
            <ac:spMk id="3" creationId="{00000000-0000-0000-0000-000000000000}"/>
          </ac:spMkLst>
        </pc:spChg>
        <pc:picChg chg="add">
          <ac:chgData name="sudeshna dey" userId="6ae51eb46e9f7643" providerId="Windows Live" clId="Web-{3333B8DD-3DD3-4A12-8AF4-831E5ABDA8E2}" dt="2025-06-25T08:26:36.345" v="65"/>
          <ac:picMkLst>
            <pc:docMk/>
            <pc:sldMk cId="0" sldId="268"/>
            <ac:picMk id="5" creationId="{B0D8074F-1B91-7889-BC32-E8570B8CE34F}"/>
          </ac:picMkLst>
        </pc:picChg>
      </pc:sldChg>
      <pc:sldChg chg="addSp del">
        <pc:chgData name="sudeshna dey" userId="6ae51eb46e9f7643" providerId="Windows Live" clId="Web-{3333B8DD-3DD3-4A12-8AF4-831E5ABDA8E2}" dt="2025-06-25T09:04:50.997" v="410"/>
        <pc:sldMkLst>
          <pc:docMk/>
          <pc:sldMk cId="733089693" sldId="269"/>
        </pc:sldMkLst>
        <pc:picChg chg="add">
          <ac:chgData name="sudeshna dey" userId="6ae51eb46e9f7643" providerId="Windows Live" clId="Web-{3333B8DD-3DD3-4A12-8AF4-831E5ABDA8E2}" dt="2025-06-25T08:25:41.797" v="54"/>
          <ac:picMkLst>
            <pc:docMk/>
            <pc:sldMk cId="733089693" sldId="269"/>
            <ac:picMk id="5" creationId="{2392408E-3605-E88E-45CE-E91C7183B791}"/>
          </ac:picMkLst>
        </pc:picChg>
      </pc:sldChg>
      <pc:sldChg chg="addSp delSp modSp">
        <pc:chgData name="sudeshna dey" userId="6ae51eb46e9f7643" providerId="Windows Live" clId="Web-{3333B8DD-3DD3-4A12-8AF4-831E5ABDA8E2}" dt="2025-06-25T08:25:54.360" v="56"/>
        <pc:sldMkLst>
          <pc:docMk/>
          <pc:sldMk cId="2354360769" sldId="270"/>
        </pc:sldMkLst>
        <pc:graphicFrameChg chg="mod topLvl modGraphic">
          <ac:chgData name="sudeshna dey" userId="6ae51eb46e9f7643" providerId="Windows Live" clId="Web-{3333B8DD-3DD3-4A12-8AF4-831E5ABDA8E2}" dt="2025-06-25T08:01:19.568" v="53"/>
          <ac:graphicFrameMkLst>
            <pc:docMk/>
            <pc:sldMk cId="2354360769" sldId="270"/>
            <ac:graphicFrameMk id="8" creationId="{BA08BDB1-D7D3-E920-B26D-38E2755FA7FE}"/>
          </ac:graphicFrameMkLst>
        </pc:graphicFrameChg>
        <pc:picChg chg="add del">
          <ac:chgData name="sudeshna dey" userId="6ae51eb46e9f7643" providerId="Windows Live" clId="Web-{3333B8DD-3DD3-4A12-8AF4-831E5ABDA8E2}" dt="2025-06-25T07:57:29.686" v="40"/>
          <ac:picMkLst>
            <pc:docMk/>
            <pc:sldMk cId="2354360769" sldId="270"/>
            <ac:picMk id="5" creationId="{BC59AFE6-1C7F-2164-90A8-4C8C83DA905C}"/>
          </ac:picMkLst>
        </pc:picChg>
        <pc:picChg chg="add">
          <ac:chgData name="sudeshna dey" userId="6ae51eb46e9f7643" providerId="Windows Live" clId="Web-{3333B8DD-3DD3-4A12-8AF4-831E5ABDA8E2}" dt="2025-06-25T08:25:54.360" v="56"/>
          <ac:picMkLst>
            <pc:docMk/>
            <pc:sldMk cId="2354360769" sldId="270"/>
            <ac:picMk id="5" creationId="{C00DE18F-5149-A02B-8E07-588F9C4AD98E}"/>
          </ac:picMkLst>
        </pc:picChg>
      </pc:sldChg>
      <pc:sldChg chg="addSp delSp modSp add del mod ord replId setBg">
        <pc:chgData name="sudeshna dey" userId="6ae51eb46e9f7643" providerId="Windows Live" clId="Web-{3333B8DD-3DD3-4A12-8AF4-831E5ABDA8E2}" dt="2025-06-25T08:39:24.708" v="137"/>
        <pc:sldMkLst>
          <pc:docMk/>
          <pc:sldMk cId="1878573269" sldId="271"/>
        </pc:sldMkLst>
        <pc:spChg chg="mod">
          <ac:chgData name="sudeshna dey" userId="6ae51eb46e9f7643" providerId="Windows Live" clId="Web-{3333B8DD-3DD3-4A12-8AF4-831E5ABDA8E2}" dt="2025-06-25T08:37:10.533" v="130" actId="14100"/>
          <ac:spMkLst>
            <pc:docMk/>
            <pc:sldMk cId="1878573269" sldId="271"/>
            <ac:spMk id="2" creationId="{1760F35F-01FD-ED5B-3732-D109D5BC6EE9}"/>
          </ac:spMkLst>
        </pc:spChg>
        <pc:spChg chg="add del mod">
          <ac:chgData name="sudeshna dey" userId="6ae51eb46e9f7643" providerId="Windows Live" clId="Web-{3333B8DD-3DD3-4A12-8AF4-831E5ABDA8E2}" dt="2025-06-25T08:36:42.376" v="125"/>
          <ac:spMkLst>
            <pc:docMk/>
            <pc:sldMk cId="1878573269" sldId="271"/>
            <ac:spMk id="3" creationId="{4A783C12-E004-3740-160F-2796F4F0A93C}"/>
          </ac:spMkLst>
        </pc:spChg>
        <pc:spChg chg="add del mod">
          <ac:chgData name="sudeshna dey" userId="6ae51eb46e9f7643" providerId="Windows Live" clId="Web-{3333B8DD-3DD3-4A12-8AF4-831E5ABDA8E2}" dt="2025-06-25T08:31:03.430" v="100"/>
          <ac:spMkLst>
            <pc:docMk/>
            <pc:sldMk cId="1878573269" sldId="271"/>
            <ac:spMk id="4" creationId="{E848B9C8-4B0F-2101-387A-5DC4161651A2}"/>
          </ac:spMkLst>
        </pc:spChg>
        <pc:spChg chg="add del">
          <ac:chgData name="sudeshna dey" userId="6ae51eb46e9f7643" providerId="Windows Live" clId="Web-{3333B8DD-3DD3-4A12-8AF4-831E5ABDA8E2}" dt="2025-06-25T08:36:42.360" v="124"/>
          <ac:spMkLst>
            <pc:docMk/>
            <pc:sldMk cId="1878573269" sldId="271"/>
            <ac:spMk id="9" creationId="{4A783C12-E004-3740-160F-2796F4F0A93C}"/>
          </ac:spMkLst>
        </pc:spChg>
        <pc:spChg chg="add del">
          <ac:chgData name="sudeshna dey" userId="6ae51eb46e9f7643" providerId="Windows Live" clId="Web-{3333B8DD-3DD3-4A12-8AF4-831E5ABDA8E2}" dt="2025-06-25T08:36:42.360" v="124"/>
          <ac:spMkLst>
            <pc:docMk/>
            <pc:sldMk cId="1878573269" sldId="271"/>
            <ac:spMk id="10" creationId="{E53F4E5A-C9EE-4859-B46B-F018F7D73A03}"/>
          </ac:spMkLst>
        </pc:spChg>
        <pc:spChg chg="add mod">
          <ac:chgData name="sudeshna dey" userId="6ae51eb46e9f7643" providerId="Windows Live" clId="Web-{3333B8DD-3DD3-4A12-8AF4-831E5ABDA8E2}" dt="2025-06-25T08:37:24.518" v="132" actId="14100"/>
          <ac:spMkLst>
            <pc:docMk/>
            <pc:sldMk cId="1878573269" sldId="271"/>
            <ac:spMk id="14" creationId="{4A783C12-E004-3740-160F-2796F4F0A93C}"/>
          </ac:spMkLst>
        </pc:spChg>
        <pc:graphicFrameChg chg="add del">
          <ac:chgData name="sudeshna dey" userId="6ae51eb46e9f7643" providerId="Windows Live" clId="Web-{3333B8DD-3DD3-4A12-8AF4-831E5ABDA8E2}" dt="2025-06-25T08:36:39.610" v="122"/>
          <ac:graphicFrameMkLst>
            <pc:docMk/>
            <pc:sldMk cId="1878573269" sldId="271"/>
            <ac:graphicFrameMk id="7" creationId="{430A04D3-A1C5-13BD-BA89-A847016C729F}"/>
          </ac:graphicFrameMkLst>
        </pc:graphicFrameChg>
        <pc:graphicFrameChg chg="del">
          <ac:chgData name="sudeshna dey" userId="6ae51eb46e9f7643" providerId="Windows Live" clId="Web-{3333B8DD-3DD3-4A12-8AF4-831E5ABDA8E2}" dt="2025-06-25T08:30:45.023" v="79"/>
          <ac:graphicFrameMkLst>
            <pc:docMk/>
            <pc:sldMk cId="1878573269" sldId="271"/>
            <ac:graphicFrameMk id="8" creationId="{9A7C9574-3FBE-A21C-F053-6F268CB313FA}"/>
          </ac:graphicFrameMkLst>
        </pc:graphicFrameChg>
        <pc:picChg chg="mod ord modCrop">
          <ac:chgData name="sudeshna dey" userId="6ae51eb46e9f7643" providerId="Windows Live" clId="Web-{3333B8DD-3DD3-4A12-8AF4-831E5ABDA8E2}" dt="2025-06-25T08:39:02.677" v="136"/>
          <ac:picMkLst>
            <pc:docMk/>
            <pc:sldMk cId="1878573269" sldId="271"/>
            <ac:picMk id="5" creationId="{D5EEC1AF-8D25-CF46-4B0C-A05A78C37264}"/>
          </ac:picMkLst>
        </pc:picChg>
        <pc:cxnChg chg="add del">
          <ac:chgData name="sudeshna dey" userId="6ae51eb46e9f7643" providerId="Windows Live" clId="Web-{3333B8DD-3DD3-4A12-8AF4-831E5ABDA8E2}" dt="2025-06-25T08:36:42.360" v="124"/>
          <ac:cxnSpMkLst>
            <pc:docMk/>
            <pc:sldMk cId="1878573269" sldId="271"/>
            <ac:cxnSpMk id="12" creationId="{041A955B-D579-48FD-A51C-51B0C0B69F9A}"/>
          </ac:cxnSpMkLst>
        </pc:cxnChg>
      </pc:sldChg>
      <pc:sldChg chg="addSp delSp modSp add del mod replId setBg">
        <pc:chgData name="sudeshna dey" userId="6ae51eb46e9f7643" providerId="Windows Live" clId="Web-{3333B8DD-3DD3-4A12-8AF4-831E5ABDA8E2}" dt="2025-06-25T08:27:44.644" v="67"/>
        <pc:sldMkLst>
          <pc:docMk/>
          <pc:sldMk cId="3979946336" sldId="271"/>
        </pc:sldMkLst>
        <pc:spChg chg="mod">
          <ac:chgData name="sudeshna dey" userId="6ae51eb46e9f7643" providerId="Windows Live" clId="Web-{3333B8DD-3DD3-4A12-8AF4-831E5ABDA8E2}" dt="2025-06-25T08:27:35.784" v="66"/>
          <ac:spMkLst>
            <pc:docMk/>
            <pc:sldMk cId="3979946336" sldId="271"/>
            <ac:spMk id="2" creationId="{FEF9F747-0BB4-2434-229A-BD53488B853A}"/>
          </ac:spMkLst>
        </pc:spChg>
        <pc:spChg chg="mod">
          <ac:chgData name="sudeshna dey" userId="6ae51eb46e9f7643" providerId="Windows Live" clId="Web-{3333B8DD-3DD3-4A12-8AF4-831E5ABDA8E2}" dt="2025-06-25T08:27:35.784" v="66"/>
          <ac:spMkLst>
            <pc:docMk/>
            <pc:sldMk cId="3979946336" sldId="271"/>
            <ac:spMk id="3" creationId="{E9F5A4DE-EA76-E0A3-20A3-6025CA1ACB48}"/>
          </ac:spMkLst>
        </pc:spChg>
        <pc:spChg chg="del">
          <ac:chgData name="sudeshna dey" userId="6ae51eb46e9f7643" providerId="Windows Live" clId="Web-{3333B8DD-3DD3-4A12-8AF4-831E5ABDA8E2}" dt="2025-06-25T07:55:14.933" v="23"/>
          <ac:spMkLst>
            <pc:docMk/>
            <pc:sldMk cId="3979946336" sldId="271"/>
            <ac:spMk id="10" creationId="{B621D1ED-B673-BFA1-406F-770931BB9FE0}"/>
          </ac:spMkLst>
        </pc:spChg>
        <pc:spChg chg="add del">
          <ac:chgData name="sudeshna dey" userId="6ae51eb46e9f7643" providerId="Windows Live" clId="Web-{3333B8DD-3DD3-4A12-8AF4-831E5ABDA8E2}" dt="2025-06-25T08:27:35.784" v="66"/>
          <ac:spMkLst>
            <pc:docMk/>
            <pc:sldMk cId="3979946336" sldId="271"/>
            <ac:spMk id="15" creationId="{EFB0C39A-F8CA-4A79-AFFC-E9780FB1991A}"/>
          </ac:spMkLst>
        </pc:spChg>
        <pc:spChg chg="add">
          <ac:chgData name="sudeshna dey" userId="6ae51eb46e9f7643" providerId="Windows Live" clId="Web-{3333B8DD-3DD3-4A12-8AF4-831E5ABDA8E2}" dt="2025-06-25T08:27:35.784" v="66"/>
          <ac:spMkLst>
            <pc:docMk/>
            <pc:sldMk cId="3979946336" sldId="271"/>
            <ac:spMk id="20" creationId="{64F97EC1-3569-4A79-9DB8-CC79407DFFE2}"/>
          </ac:spMkLst>
        </pc:spChg>
        <pc:spChg chg="add">
          <ac:chgData name="sudeshna dey" userId="6ae51eb46e9f7643" providerId="Windows Live" clId="Web-{3333B8DD-3DD3-4A12-8AF4-831E5ABDA8E2}" dt="2025-06-25T08:27:35.784" v="66"/>
          <ac:spMkLst>
            <pc:docMk/>
            <pc:sldMk cId="3979946336" sldId="271"/>
            <ac:spMk id="22" creationId="{13E08444-43C3-4332-B02D-F2DBC8C1DBD5}"/>
          </ac:spMkLst>
        </pc:spChg>
        <pc:picChg chg="mod ord">
          <ac:chgData name="sudeshna dey" userId="6ae51eb46e9f7643" providerId="Windows Live" clId="Web-{3333B8DD-3DD3-4A12-8AF4-831E5ABDA8E2}" dt="2025-06-25T08:27:35.784" v="66"/>
          <ac:picMkLst>
            <pc:docMk/>
            <pc:sldMk cId="3979946336" sldId="271"/>
            <ac:picMk id="5" creationId="{B5E4571B-A63B-A26C-3B25-62CF88ED61B9}"/>
          </ac:picMkLst>
        </pc:picChg>
        <pc:cxnChg chg="add">
          <ac:chgData name="sudeshna dey" userId="6ae51eb46e9f7643" providerId="Windows Live" clId="Web-{3333B8DD-3DD3-4A12-8AF4-831E5ABDA8E2}" dt="2025-06-25T08:27:35.784" v="66"/>
          <ac:cxnSpMkLst>
            <pc:docMk/>
            <pc:sldMk cId="3979946336" sldId="271"/>
            <ac:cxnSpMk id="24" creationId="{4D848F31-B9E9-4B45-86EB-66A7D70D487A}"/>
          </ac:cxnSpMkLst>
        </pc:cxnChg>
      </pc:sldChg>
      <pc:sldChg chg="new del">
        <pc:chgData name="sudeshna dey" userId="6ae51eb46e9f7643" providerId="Windows Live" clId="Web-{3333B8DD-3DD3-4A12-8AF4-831E5ABDA8E2}" dt="2025-06-25T08:36:03.469" v="120"/>
        <pc:sldMkLst>
          <pc:docMk/>
          <pc:sldMk cId="2301235127" sldId="272"/>
        </pc:sldMkLst>
      </pc:sldChg>
      <pc:sldChg chg="addSp delSp modSp add mod replId setBg modClrScheme chgLayout">
        <pc:chgData name="sudeshna dey" userId="6ae51eb46e9f7643" providerId="Windows Live" clId="Web-{3333B8DD-3DD3-4A12-8AF4-831E5ABDA8E2}" dt="2025-06-25T12:44:17.803" v="452"/>
        <pc:sldMkLst>
          <pc:docMk/>
          <pc:sldMk cId="50991034" sldId="273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50991034" sldId="273"/>
            <ac:spMk id="2" creationId="{B15592FB-699F-6264-7C8E-07409429851C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50991034" sldId="273"/>
            <ac:spMk id="3" creationId="{2550C193-0A96-9DB7-9B96-5AC510CB29DD}"/>
          </ac:spMkLst>
        </pc:spChg>
        <pc:spChg chg="add del">
          <ac:chgData name="sudeshna dey" userId="6ae51eb46e9f7643" providerId="Windows Live" clId="Web-{3333B8DD-3DD3-4A12-8AF4-831E5ABDA8E2}" dt="2025-06-25T08:39:40.193" v="139"/>
          <ac:spMkLst>
            <pc:docMk/>
            <pc:sldMk cId="50991034" sldId="273"/>
            <ac:spMk id="10" creationId="{989683EB-D202-4B4D-B1BD-8BA6965FBEF5}"/>
          </ac:spMkLst>
        </pc:spChg>
        <pc:picChg chg="mod">
          <ac:chgData name="sudeshna dey" userId="6ae51eb46e9f7643" providerId="Windows Live" clId="Web-{3333B8DD-3DD3-4A12-8AF4-831E5ABDA8E2}" dt="2025-06-25T08:39:40.193" v="139"/>
          <ac:picMkLst>
            <pc:docMk/>
            <pc:sldMk cId="50991034" sldId="273"/>
            <ac:picMk id="5" creationId="{827A3B59-6F88-3D05-EA33-B73285CD8711}"/>
          </ac:picMkLst>
        </pc:picChg>
      </pc:sldChg>
      <pc:sldChg chg="modSp add mod ord replId modClrScheme chgLayout">
        <pc:chgData name="sudeshna dey" userId="6ae51eb46e9f7643" providerId="Windows Live" clId="Web-{3333B8DD-3DD3-4A12-8AF4-831E5ABDA8E2}" dt="2025-06-25T12:44:17.803" v="452"/>
        <pc:sldMkLst>
          <pc:docMk/>
          <pc:sldMk cId="2935170973" sldId="274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2935170973" sldId="274"/>
            <ac:spMk id="2" creationId="{1C39B9FC-7DE5-64A3-771F-C526081E84D1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2935170973" sldId="274"/>
            <ac:spMk id="3" creationId="{FC4AEF6A-D861-8C23-45B7-1784BD91BA7E}"/>
          </ac:spMkLst>
        </pc:spChg>
      </pc:sldChg>
      <pc:sldChg chg="modSp add mod ord replId modClrScheme chgLayout">
        <pc:chgData name="sudeshna dey" userId="6ae51eb46e9f7643" providerId="Windows Live" clId="Web-{3333B8DD-3DD3-4A12-8AF4-831E5ABDA8E2}" dt="2025-06-25T12:44:17.803" v="452"/>
        <pc:sldMkLst>
          <pc:docMk/>
          <pc:sldMk cId="3065045472" sldId="275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065045472" sldId="275"/>
            <ac:spMk id="2" creationId="{FCEF0024-E63A-FF3F-A7B9-C8A04F99FF9F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065045472" sldId="275"/>
            <ac:spMk id="3" creationId="{B2150FE6-3D63-657E-D576-1A3343F1E4A4}"/>
          </ac:spMkLst>
        </pc:spChg>
      </pc:sldChg>
      <pc:sldChg chg="modSp add mod replId modClrScheme chgLayout">
        <pc:chgData name="sudeshna dey" userId="6ae51eb46e9f7643" providerId="Windows Live" clId="Web-{3333B8DD-3DD3-4A12-8AF4-831E5ABDA8E2}" dt="2025-06-25T12:44:17.803" v="452"/>
        <pc:sldMkLst>
          <pc:docMk/>
          <pc:sldMk cId="1279457410" sldId="276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1279457410" sldId="276"/>
            <ac:spMk id="2" creationId="{36F169B9-4E83-57BE-1F33-BF799402A836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1279457410" sldId="276"/>
            <ac:spMk id="3" creationId="{DA989ABB-D59F-8F6D-7101-253EDE39162F}"/>
          </ac:spMkLst>
        </pc:spChg>
      </pc:sldChg>
      <pc:sldChg chg="modSp add mod replId modClrScheme chgLayout">
        <pc:chgData name="sudeshna dey" userId="6ae51eb46e9f7643" providerId="Windows Live" clId="Web-{3333B8DD-3DD3-4A12-8AF4-831E5ABDA8E2}" dt="2025-06-25T12:44:17.803" v="452"/>
        <pc:sldMkLst>
          <pc:docMk/>
          <pc:sldMk cId="2067131558" sldId="277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2067131558" sldId="277"/>
            <ac:spMk id="2" creationId="{E094E3E4-AF35-969A-1D57-3B5A3062F1D5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2067131558" sldId="277"/>
            <ac:spMk id="3" creationId="{B4AA62BE-B401-AECF-CE59-7A3AF83DEDEA}"/>
          </ac:spMkLst>
        </pc:spChg>
      </pc:sldChg>
      <pc:sldChg chg="addSp delSp modSp add mod replId modClrScheme chgLayout">
        <pc:chgData name="sudeshna dey" userId="6ae51eb46e9f7643" providerId="Windows Live" clId="Web-{3333B8DD-3DD3-4A12-8AF4-831E5ABDA8E2}" dt="2025-06-25T12:44:17.803" v="452"/>
        <pc:sldMkLst>
          <pc:docMk/>
          <pc:sldMk cId="3988418651" sldId="278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988418651" sldId="278"/>
            <ac:spMk id="2" creationId="{E41A0731-5C9F-029D-E702-31C37EC1D591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988418651" sldId="278"/>
            <ac:spMk id="3" creationId="{BA934DCC-8DF2-48E8-0D74-755F16E18A29}"/>
          </ac:spMkLst>
        </pc:spChg>
        <pc:graphicFrameChg chg="add mod topLvl modGraphic">
          <ac:chgData name="sudeshna dey" userId="6ae51eb46e9f7643" providerId="Windows Live" clId="Web-{3333B8DD-3DD3-4A12-8AF4-831E5ABDA8E2}" dt="2025-06-25T09:11:10.350" v="445"/>
          <ac:graphicFrameMkLst>
            <pc:docMk/>
            <pc:sldMk cId="3988418651" sldId="278"/>
            <ac:graphicFrameMk id="6" creationId="{96EC7E2F-0760-B395-106B-EEE07C972DDC}"/>
          </ac:graphicFrameMkLst>
        </pc:graphicFrameChg>
        <pc:graphicFrameChg chg="add del mod">
          <ac:chgData name="sudeshna dey" userId="6ae51eb46e9f7643" providerId="Windows Live" clId="Web-{3333B8DD-3DD3-4A12-8AF4-831E5ABDA8E2}" dt="2025-06-25T09:12:21.133" v="448"/>
          <ac:graphicFrameMkLst>
            <pc:docMk/>
            <pc:sldMk cId="3988418651" sldId="278"/>
            <ac:graphicFrameMk id="7" creationId="{BA08BDB1-D7D3-E920-B26D-38E2755FA7FE}"/>
          </ac:graphicFrameMkLst>
        </pc:graphicFrameChg>
      </pc:sldChg>
      <pc:sldChg chg="modSp mod modClrScheme chgLayout">
        <pc:chgData name="sudeshna dey" userId="6ae51eb46e9f7643" providerId="Windows Live" clId="Web-{3333B8DD-3DD3-4A12-8AF4-831E5ABDA8E2}" dt="2025-06-25T12:44:17.803" v="452"/>
        <pc:sldMkLst>
          <pc:docMk/>
          <pc:sldMk cId="3391232345" sldId="279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391232345" sldId="279"/>
            <ac:spMk id="2" creationId="{EDC4509B-44B3-012A-762B-5CE8CDB05C8D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391232345" sldId="279"/>
            <ac:spMk id="3" creationId="{F745B0B2-8CB2-A5D6-27EE-0E872CFA80FE}"/>
          </ac:spMkLst>
        </pc:spChg>
      </pc:sldChg>
      <pc:sldChg chg="modSp mod modClrScheme chgLayout">
        <pc:chgData name="sudeshna dey" userId="6ae51eb46e9f7643" providerId="Windows Live" clId="Web-{3333B8DD-3DD3-4A12-8AF4-831E5ABDA8E2}" dt="2025-06-25T12:44:17.803" v="452"/>
        <pc:sldMkLst>
          <pc:docMk/>
          <pc:sldMk cId="3111986152" sldId="280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111986152" sldId="280"/>
            <ac:spMk id="2" creationId="{9D970CD7-6255-3B94-1940-1BBC1FA92637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111986152" sldId="280"/>
            <ac:spMk id="3" creationId="{74139EF0-E884-4CEE-875B-F55220F5CBC3}"/>
          </ac:spMkLst>
        </pc:spChg>
      </pc:sldChg>
      <pc:sldChg chg="modSp mod modClrScheme chgLayout">
        <pc:chgData name="sudeshna dey" userId="6ae51eb46e9f7643" providerId="Windows Live" clId="Web-{3333B8DD-3DD3-4A12-8AF4-831E5ABDA8E2}" dt="2025-06-25T12:44:17.803" v="452"/>
        <pc:sldMkLst>
          <pc:docMk/>
          <pc:sldMk cId="668808195" sldId="281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668808195" sldId="281"/>
            <ac:spMk id="2" creationId="{CFC36398-DEBD-9234-D85A-5C77C609536E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668808195" sldId="281"/>
            <ac:spMk id="3" creationId="{ED7F846B-A4B1-07D3-582C-A7D7BBD4307E}"/>
          </ac:spMkLst>
        </pc:spChg>
      </pc:sldChg>
      <pc:sldChg chg="modSp mod modClrScheme chgLayout">
        <pc:chgData name="sudeshna dey" userId="6ae51eb46e9f7643" providerId="Windows Live" clId="Web-{3333B8DD-3DD3-4A12-8AF4-831E5ABDA8E2}" dt="2025-06-25T12:44:17.803" v="452"/>
        <pc:sldMkLst>
          <pc:docMk/>
          <pc:sldMk cId="4023634350" sldId="282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4023634350" sldId="282"/>
            <ac:spMk id="2" creationId="{20F32BE0-2CCD-0E6C-A186-8DB0D5E6527A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4023634350" sldId="282"/>
            <ac:spMk id="3" creationId="{242BD623-D96D-30BE-DC29-656B3E39E9E7}"/>
          </ac:spMkLst>
        </pc:spChg>
      </pc:sldChg>
      <pc:sldChg chg="modSp mod modClrScheme chgLayout">
        <pc:chgData name="sudeshna dey" userId="6ae51eb46e9f7643" providerId="Windows Live" clId="Web-{3333B8DD-3DD3-4A12-8AF4-831E5ABDA8E2}" dt="2025-06-25T12:44:17.803" v="452"/>
        <pc:sldMkLst>
          <pc:docMk/>
          <pc:sldMk cId="3781322407" sldId="283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781322407" sldId="283"/>
            <ac:spMk id="2" creationId="{08AA2375-27E2-5747-AC54-2FA461199971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781322407" sldId="283"/>
            <ac:spMk id="3" creationId="{6207AD1F-4193-17D3-57EF-B233BE543D23}"/>
          </ac:spMkLst>
        </pc:spChg>
      </pc:sldChg>
      <pc:sldChg chg="modSp mod modClrScheme chgLayout">
        <pc:chgData name="sudeshna dey" userId="6ae51eb46e9f7643" providerId="Windows Live" clId="Web-{3333B8DD-3DD3-4A12-8AF4-831E5ABDA8E2}" dt="2025-06-25T12:44:17.803" v="452"/>
        <pc:sldMkLst>
          <pc:docMk/>
          <pc:sldMk cId="3624845278" sldId="284"/>
        </pc:sldMkLst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624845278" sldId="284"/>
            <ac:spMk id="2" creationId="{8987FACB-14B2-4337-A5EA-BBE5100A047E}"/>
          </ac:spMkLst>
        </pc:spChg>
        <pc:spChg chg="mod ord">
          <ac:chgData name="sudeshna dey" userId="6ae51eb46e9f7643" providerId="Windows Live" clId="Web-{3333B8DD-3DD3-4A12-8AF4-831E5ABDA8E2}" dt="2025-06-25T12:43:07.988" v="450"/>
          <ac:spMkLst>
            <pc:docMk/>
            <pc:sldMk cId="3624845278" sldId="284"/>
            <ac:spMk id="3" creationId="{2666F09A-04E6-FC37-4945-61B209986A57}"/>
          </ac:spMkLst>
        </pc:spChg>
      </pc:sldChg>
      <pc:sldMasterChg chg="add del mod setBg addSldLayout delSldLayout modSldLayout">
        <pc:chgData name="sudeshna dey" userId="6ae51eb46e9f7643" providerId="Windows Live" clId="Web-{3333B8DD-3DD3-4A12-8AF4-831E5ABDA8E2}" dt="2025-06-25T12:44:17.803" v="452"/>
        <pc:sldMasterMkLst>
          <pc:docMk/>
          <pc:sldMasterMk cId="1587287265" sldId="2147483660"/>
        </pc:sldMasterMkLst>
        <pc:sldLayoutChg chg="add del mod setFolMasterObjs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177358217" sldId="2147483661"/>
          </pc:sldLayoutMkLst>
        </pc:sldLayoutChg>
        <pc:sldLayoutChg chg="add del mod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1138572120" sldId="2147483662"/>
          </pc:sldLayoutMkLst>
        </pc:sldLayoutChg>
        <pc:sldLayoutChg chg="add del mod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4157368584" sldId="2147483663"/>
          </pc:sldLayoutMkLst>
        </pc:sldLayoutChg>
        <pc:sldLayoutChg chg="add del mod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3854992968" sldId="2147483664"/>
          </pc:sldLayoutMkLst>
        </pc:sldLayoutChg>
        <pc:sldLayoutChg chg="add del mod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3103123639" sldId="2147483665"/>
          </pc:sldLayoutMkLst>
        </pc:sldLayoutChg>
        <pc:sldLayoutChg chg="add del mod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2094155556" sldId="2147483666"/>
          </pc:sldLayoutMkLst>
        </pc:sldLayoutChg>
        <pc:sldLayoutChg chg="add del mod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2704944188" sldId="2147483667"/>
          </pc:sldLayoutMkLst>
        </pc:sldLayoutChg>
        <pc:sldLayoutChg chg="add del mod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2169209222" sldId="2147483668"/>
          </pc:sldLayoutMkLst>
        </pc:sldLayoutChg>
        <pc:sldLayoutChg chg="add del mod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4151327267" sldId="2147483669"/>
          </pc:sldLayoutMkLst>
        </pc:sldLayoutChg>
        <pc:sldLayoutChg chg="add del mod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2282889535" sldId="2147483670"/>
          </pc:sldLayoutMkLst>
        </pc:sldLayoutChg>
        <pc:sldLayoutChg chg="add del mod">
          <pc:chgData name="sudeshna dey" userId="6ae51eb46e9f7643" providerId="Windows Live" clId="Web-{3333B8DD-3DD3-4A12-8AF4-831E5ABDA8E2}" dt="2025-06-25T12:44:17.803" v="452"/>
          <pc:sldLayoutMkLst>
            <pc:docMk/>
            <pc:sldMasterMk cId="1587287265" sldId="2147483660"/>
            <pc:sldLayoutMk cId="700463081" sldId="2147483671"/>
          </pc:sldLayoutMkLst>
        </pc:sldLayoutChg>
      </pc:sldMasterChg>
      <pc:sldMasterChg chg="add del addSldLayout delSldLayout modSldLayout">
        <pc:chgData name="sudeshna dey" userId="6ae51eb46e9f7643" providerId="Windows Live" clId="Web-{3333B8DD-3DD3-4A12-8AF4-831E5ABDA8E2}" dt="2025-06-25T12:43:07.988" v="450"/>
        <pc:sldMasterMkLst>
          <pc:docMk/>
          <pc:sldMasterMk cId="3194629410" sldId="2147483672"/>
        </pc:sldMasterMkLst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841776526" sldId="2147483673"/>
          </pc:sldLayoutMkLst>
        </pc:sldLayoutChg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2340353026" sldId="2147483674"/>
          </pc:sldLayoutMkLst>
        </pc:sldLayoutChg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4228104761" sldId="2147483675"/>
          </pc:sldLayoutMkLst>
        </pc:sldLayoutChg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150992190" sldId="2147483676"/>
          </pc:sldLayoutMkLst>
        </pc:sldLayoutChg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674422349" sldId="2147483677"/>
          </pc:sldLayoutMkLst>
        </pc:sldLayoutChg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3096632006" sldId="2147483678"/>
          </pc:sldLayoutMkLst>
        </pc:sldLayoutChg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3549411906" sldId="2147483679"/>
          </pc:sldLayoutMkLst>
        </pc:sldLayoutChg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1177700619" sldId="2147483680"/>
          </pc:sldLayoutMkLst>
        </pc:sldLayoutChg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3180807806" sldId="2147483681"/>
          </pc:sldLayoutMkLst>
        </pc:sldLayoutChg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1724464693" sldId="2147483682"/>
          </pc:sldLayoutMkLst>
        </pc:sldLayoutChg>
        <pc:sldLayoutChg chg="add del mod replId">
          <pc:chgData name="sudeshna dey" userId="6ae51eb46e9f7643" providerId="Windows Live" clId="Web-{3333B8DD-3DD3-4A12-8AF4-831E5ABDA8E2}" dt="2025-06-25T12:43:07.988" v="450"/>
          <pc:sldLayoutMkLst>
            <pc:docMk/>
            <pc:sldMasterMk cId="3194629410" sldId="2147483672"/>
            <pc:sldLayoutMk cId="3001353644" sldId="2147483683"/>
          </pc:sldLayoutMkLst>
        </pc:sldLayoutChg>
      </pc:sldMasterChg>
    </pc:docChg>
  </pc:docChgLst>
  <pc:docChgLst>
    <pc:chgData name="sudeshna dey" userId="6ae51eb46e9f7643" providerId="LiveId" clId="{B7684407-1FF2-4D86-B427-30EB05822049}"/>
    <pc:docChg chg="undo custSel addSld delSld modSld sldOrd addSection delSection modSection">
      <pc:chgData name="sudeshna dey" userId="6ae51eb46e9f7643" providerId="LiveId" clId="{B7684407-1FF2-4D86-B427-30EB05822049}" dt="2025-06-25T16:20:58.306" v="2649"/>
      <pc:docMkLst>
        <pc:docMk/>
      </pc:docMkLst>
      <pc:sldChg chg="addSp modSp mod">
        <pc:chgData name="sudeshna dey" userId="6ae51eb46e9f7643" providerId="LiveId" clId="{B7684407-1FF2-4D86-B427-30EB05822049}" dt="2025-06-25T12:55:09.245" v="2177" actId="404"/>
        <pc:sldMkLst>
          <pc:docMk/>
          <pc:sldMk cId="0" sldId="256"/>
        </pc:sldMkLst>
        <pc:spChg chg="mod ord">
          <ac:chgData name="sudeshna dey" userId="6ae51eb46e9f7643" providerId="LiveId" clId="{B7684407-1FF2-4D86-B427-30EB05822049}" dt="2025-06-25T07:42:02.930" v="452" actId="171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deshna dey" userId="6ae51eb46e9f7643" providerId="LiveId" clId="{B7684407-1FF2-4D86-B427-30EB05822049}" dt="2025-06-19T12:02:34" v="0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sudeshna dey" userId="6ae51eb46e9f7643" providerId="LiveId" clId="{B7684407-1FF2-4D86-B427-30EB05822049}" dt="2025-06-25T12:55:09.245" v="2177" actId="404"/>
          <ac:spMkLst>
            <pc:docMk/>
            <pc:sldMk cId="0" sldId="256"/>
            <ac:spMk id="7" creationId="{0072A959-451B-58FB-6785-D856CA499A74}"/>
          </ac:spMkLst>
        </pc:spChg>
        <pc:picChg chg="add mod ord">
          <ac:chgData name="sudeshna dey" userId="6ae51eb46e9f7643" providerId="LiveId" clId="{B7684407-1FF2-4D86-B427-30EB05822049}" dt="2025-06-25T07:41:37.942" v="451" actId="1076"/>
          <ac:picMkLst>
            <pc:docMk/>
            <pc:sldMk cId="0" sldId="256"/>
            <ac:picMk id="5" creationId="{AB40C88E-E490-2031-D263-55E4A8AD9571}"/>
          </ac:picMkLst>
        </pc:picChg>
      </pc:sldChg>
      <pc:sldChg chg="modSp">
        <pc:chgData name="sudeshna dey" userId="6ae51eb46e9f7643" providerId="LiveId" clId="{B7684407-1FF2-4D86-B427-30EB05822049}" dt="2025-06-19T12:02:34" v="0"/>
        <pc:sldMkLst>
          <pc:docMk/>
          <pc:sldMk cId="0" sldId="257"/>
        </pc:sldMkLst>
      </pc:sldChg>
      <pc:sldChg chg="modSp ord">
        <pc:chgData name="sudeshna dey" userId="6ae51eb46e9f7643" providerId="LiveId" clId="{B7684407-1FF2-4D86-B427-30EB05822049}" dt="2025-06-24T08:06:37.304" v="9"/>
        <pc:sldMkLst>
          <pc:docMk/>
          <pc:sldMk cId="0" sldId="258"/>
        </pc:sldMkLst>
      </pc:sldChg>
      <pc:sldChg chg="addSp delSp modSp del mod">
        <pc:chgData name="sudeshna dey" userId="6ae51eb46e9f7643" providerId="LiveId" clId="{B7684407-1FF2-4D86-B427-30EB05822049}" dt="2025-06-24T20:00:50.623" v="201" actId="2696"/>
        <pc:sldMkLst>
          <pc:docMk/>
          <pc:sldMk cId="0" sldId="259"/>
        </pc:sldMkLst>
        <pc:spChg chg="del mod">
          <ac:chgData name="sudeshna dey" userId="6ae51eb46e9f7643" providerId="LiveId" clId="{B7684407-1FF2-4D86-B427-30EB05822049}" dt="2025-06-24T20:00:34.439" v="199" actId="478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sudeshna dey" userId="6ae51eb46e9f7643" providerId="LiveId" clId="{B7684407-1FF2-4D86-B427-30EB05822049}" dt="2025-06-24T20:00:34.439" v="199" actId="478"/>
          <ac:spMkLst>
            <pc:docMk/>
            <pc:sldMk cId="0" sldId="259"/>
            <ac:spMk id="5" creationId="{BBA50C9B-6C34-82FA-B44C-AE5482D87105}"/>
          </ac:spMkLst>
        </pc:spChg>
      </pc:sldChg>
      <pc:sldChg chg="addSp delSp modSp del mod">
        <pc:chgData name="sudeshna dey" userId="6ae51eb46e9f7643" providerId="LiveId" clId="{B7684407-1FF2-4D86-B427-30EB05822049}" dt="2025-06-25T09:57:47.549" v="844" actId="47"/>
        <pc:sldMkLst>
          <pc:docMk/>
          <pc:sldMk cId="0" sldId="260"/>
        </pc:sldMkLst>
        <pc:spChg chg="add del mod">
          <ac:chgData name="sudeshna dey" userId="6ae51eb46e9f7643" providerId="LiveId" clId="{B7684407-1FF2-4D86-B427-30EB05822049}" dt="2025-06-25T07:09:50.329" v="444" actId="20577"/>
          <ac:spMkLst>
            <pc:docMk/>
            <pc:sldMk cId="0" sldId="260"/>
            <ac:spMk id="3" creationId="{00000000-0000-0000-0000-000000000000}"/>
          </ac:spMkLst>
        </pc:spChg>
        <pc:graphicFrameChg chg="add mod">
          <ac:chgData name="sudeshna dey" userId="6ae51eb46e9f7643" providerId="LiveId" clId="{B7684407-1FF2-4D86-B427-30EB05822049}" dt="2025-06-25T07:09:27.576" v="433"/>
          <ac:graphicFrameMkLst>
            <pc:docMk/>
            <pc:sldMk cId="0" sldId="260"/>
            <ac:graphicFrameMk id="4" creationId="{CE060E46-F841-FFA4-87C6-04DC1168D722}"/>
          </ac:graphicFrameMkLst>
        </pc:graphicFrameChg>
        <pc:graphicFrameChg chg="add mod">
          <ac:chgData name="sudeshna dey" userId="6ae51eb46e9f7643" providerId="LiveId" clId="{B7684407-1FF2-4D86-B427-30EB05822049}" dt="2025-06-25T07:09:41.506" v="441" actId="1076"/>
          <ac:graphicFrameMkLst>
            <pc:docMk/>
            <pc:sldMk cId="0" sldId="260"/>
            <ac:graphicFrameMk id="5" creationId="{CE060E46-F841-FFA4-87C6-04DC1168D722}"/>
          </ac:graphicFrameMkLst>
        </pc:graphicFrameChg>
      </pc:sldChg>
      <pc:sldChg chg="modSp add del">
        <pc:chgData name="sudeshna dey" userId="6ae51eb46e9f7643" providerId="LiveId" clId="{B7684407-1FF2-4D86-B427-30EB05822049}" dt="2025-06-25T10:34:26.110" v="1165" actId="47"/>
        <pc:sldMkLst>
          <pc:docMk/>
          <pc:sldMk cId="0" sldId="261"/>
        </pc:sldMkLst>
      </pc:sldChg>
      <pc:sldChg chg="modSp add del">
        <pc:chgData name="sudeshna dey" userId="6ae51eb46e9f7643" providerId="LiveId" clId="{B7684407-1FF2-4D86-B427-30EB05822049}" dt="2025-06-25T10:34:33.767" v="1166" actId="47"/>
        <pc:sldMkLst>
          <pc:docMk/>
          <pc:sldMk cId="0" sldId="262"/>
        </pc:sldMkLst>
      </pc:sldChg>
      <pc:sldChg chg="modSp add del">
        <pc:chgData name="sudeshna dey" userId="6ae51eb46e9f7643" providerId="LiveId" clId="{B7684407-1FF2-4D86-B427-30EB05822049}" dt="2025-06-25T10:34:36.130" v="1167" actId="47"/>
        <pc:sldMkLst>
          <pc:docMk/>
          <pc:sldMk cId="0" sldId="263"/>
        </pc:sldMkLst>
      </pc:sldChg>
      <pc:sldChg chg="modSp del">
        <pc:chgData name="sudeshna dey" userId="6ae51eb46e9f7643" providerId="LiveId" clId="{B7684407-1FF2-4D86-B427-30EB05822049}" dt="2025-06-25T12:10:26.878" v="1720" actId="47"/>
        <pc:sldMkLst>
          <pc:docMk/>
          <pc:sldMk cId="0" sldId="264"/>
        </pc:sldMkLst>
      </pc:sldChg>
      <pc:sldChg chg="modSp del">
        <pc:chgData name="sudeshna dey" userId="6ae51eb46e9f7643" providerId="LiveId" clId="{B7684407-1FF2-4D86-B427-30EB05822049}" dt="2025-06-25T12:10:28.866" v="1721" actId="47"/>
        <pc:sldMkLst>
          <pc:docMk/>
          <pc:sldMk cId="0" sldId="265"/>
        </pc:sldMkLst>
      </pc:sldChg>
      <pc:sldChg chg="modSp del">
        <pc:chgData name="sudeshna dey" userId="6ae51eb46e9f7643" providerId="LiveId" clId="{B7684407-1FF2-4D86-B427-30EB05822049}" dt="2025-06-25T12:10:34.105" v="1722" actId="47"/>
        <pc:sldMkLst>
          <pc:docMk/>
          <pc:sldMk cId="0" sldId="266"/>
        </pc:sldMkLst>
      </pc:sldChg>
      <pc:sldChg chg="modSp del">
        <pc:chgData name="sudeshna dey" userId="6ae51eb46e9f7643" providerId="LiveId" clId="{B7684407-1FF2-4D86-B427-30EB05822049}" dt="2025-06-25T12:47:02.371" v="2033" actId="47"/>
        <pc:sldMkLst>
          <pc:docMk/>
          <pc:sldMk cId="0" sldId="267"/>
        </pc:sldMkLst>
      </pc:sldChg>
      <pc:sldChg chg="modSp del">
        <pc:chgData name="sudeshna dey" userId="6ae51eb46e9f7643" providerId="LiveId" clId="{B7684407-1FF2-4D86-B427-30EB05822049}" dt="2025-06-25T12:46:58.472" v="2032" actId="47"/>
        <pc:sldMkLst>
          <pc:docMk/>
          <pc:sldMk cId="0" sldId="268"/>
        </pc:sldMkLst>
      </pc:sldChg>
      <pc:sldChg chg="modSp new mod">
        <pc:chgData name="sudeshna dey" userId="6ae51eb46e9f7643" providerId="LiveId" clId="{B7684407-1FF2-4D86-B427-30EB05822049}" dt="2025-06-24T07:25:15.821" v="6" actId="20577"/>
        <pc:sldMkLst>
          <pc:docMk/>
          <pc:sldMk cId="733089693" sldId="269"/>
        </pc:sldMkLst>
        <pc:spChg chg="mod">
          <ac:chgData name="sudeshna dey" userId="6ae51eb46e9f7643" providerId="LiveId" clId="{B7684407-1FF2-4D86-B427-30EB05822049}" dt="2025-06-24T07:24:51.784" v="3" actId="20577"/>
          <ac:spMkLst>
            <pc:docMk/>
            <pc:sldMk cId="733089693" sldId="269"/>
            <ac:spMk id="2" creationId="{C3185591-E049-76A3-B33F-B3947D7FC01A}"/>
          </ac:spMkLst>
        </pc:spChg>
        <pc:spChg chg="mod">
          <ac:chgData name="sudeshna dey" userId="6ae51eb46e9f7643" providerId="LiveId" clId="{B7684407-1FF2-4D86-B427-30EB05822049}" dt="2025-06-24T07:25:15.821" v="6" actId="20577"/>
          <ac:spMkLst>
            <pc:docMk/>
            <pc:sldMk cId="733089693" sldId="269"/>
            <ac:spMk id="3" creationId="{D3F06BD6-2C5B-F871-D21F-2D47CF002E82}"/>
          </ac:spMkLst>
        </pc:spChg>
      </pc:sldChg>
      <pc:sldChg chg="addSp delSp modSp new del mod">
        <pc:chgData name="sudeshna dey" userId="6ae51eb46e9f7643" providerId="LiveId" clId="{B7684407-1FF2-4D86-B427-30EB05822049}" dt="2025-06-25T09:15:04.893" v="458" actId="47"/>
        <pc:sldMkLst>
          <pc:docMk/>
          <pc:sldMk cId="2354360769" sldId="270"/>
        </pc:sldMkLst>
        <pc:spChg chg="mod">
          <ac:chgData name="sudeshna dey" userId="6ae51eb46e9f7643" providerId="LiveId" clId="{B7684407-1FF2-4D86-B427-30EB05822049}" dt="2025-06-25T06:21:48.538" v="414" actId="122"/>
          <ac:spMkLst>
            <pc:docMk/>
            <pc:sldMk cId="2354360769" sldId="270"/>
            <ac:spMk id="2" creationId="{115AC728-F974-A467-A149-AB8888572547}"/>
          </ac:spMkLst>
        </pc:spChg>
        <pc:spChg chg="mod">
          <ac:chgData name="sudeshna dey" userId="6ae51eb46e9f7643" providerId="LiveId" clId="{B7684407-1FF2-4D86-B427-30EB05822049}" dt="2025-06-25T06:22:05.968" v="419" actId="20577"/>
          <ac:spMkLst>
            <pc:docMk/>
            <pc:sldMk cId="2354360769" sldId="270"/>
            <ac:spMk id="3" creationId="{44F36CBF-E95C-4376-4508-787496EB6DA4}"/>
          </ac:spMkLst>
        </pc:spChg>
        <pc:spChg chg="add del mod">
          <ac:chgData name="sudeshna dey" userId="6ae51eb46e9f7643" providerId="LiveId" clId="{B7684407-1FF2-4D86-B427-30EB05822049}" dt="2025-06-25T07:06:59.790" v="422" actId="478"/>
          <ac:spMkLst>
            <pc:docMk/>
            <pc:sldMk cId="2354360769" sldId="270"/>
            <ac:spMk id="13" creationId="{022D4C27-628B-C9D1-4430-53B5D4C4047E}"/>
          </ac:spMkLst>
        </pc:spChg>
        <pc:graphicFrameChg chg="add mod">
          <ac:chgData name="sudeshna dey" userId="6ae51eb46e9f7643" providerId="LiveId" clId="{B7684407-1FF2-4D86-B427-30EB05822049}" dt="2025-06-25T06:22:00.569" v="418" actId="14100"/>
          <ac:graphicFrameMkLst>
            <pc:docMk/>
            <pc:sldMk cId="2354360769" sldId="270"/>
            <ac:graphicFrameMk id="8" creationId="{BA08BDB1-D7D3-E920-B26D-38E2755FA7FE}"/>
          </ac:graphicFrameMkLst>
        </pc:graphicFrameChg>
        <pc:picChg chg="add del mod">
          <ac:chgData name="sudeshna dey" userId="6ae51eb46e9f7643" providerId="LiveId" clId="{B7684407-1FF2-4D86-B427-30EB05822049}" dt="2025-06-24T19:48:09.058" v="46" actId="478"/>
          <ac:picMkLst>
            <pc:docMk/>
            <pc:sldMk cId="2354360769" sldId="270"/>
            <ac:picMk id="5" creationId="{F8B3FCA5-982D-32D7-2CC4-B3B600C0F8A1}"/>
          </ac:picMkLst>
        </pc:picChg>
        <pc:picChg chg="add del mod">
          <ac:chgData name="sudeshna dey" userId="6ae51eb46e9f7643" providerId="LiveId" clId="{B7684407-1FF2-4D86-B427-30EB05822049}" dt="2025-06-24T19:51:18.497" v="70" actId="478"/>
          <ac:picMkLst>
            <pc:docMk/>
            <pc:sldMk cId="2354360769" sldId="270"/>
            <ac:picMk id="7" creationId="{316DC7D2-44B3-A90F-12C5-12829386BEF1}"/>
          </ac:picMkLst>
        </pc:picChg>
        <pc:picChg chg="add del mod">
          <ac:chgData name="sudeshna dey" userId="6ae51eb46e9f7643" providerId="LiveId" clId="{B7684407-1FF2-4D86-B427-30EB05822049}" dt="2025-06-24T19:52:09.004" v="97" actId="478"/>
          <ac:picMkLst>
            <pc:docMk/>
            <pc:sldMk cId="2354360769" sldId="270"/>
            <ac:picMk id="10" creationId="{A6547491-0519-0E62-EC4D-B5289BF95DC8}"/>
          </ac:picMkLst>
        </pc:picChg>
        <pc:picChg chg="add del mod">
          <ac:chgData name="sudeshna dey" userId="6ae51eb46e9f7643" providerId="LiveId" clId="{B7684407-1FF2-4D86-B427-30EB05822049}" dt="2025-06-25T06:16:43.269" v="290" actId="478"/>
          <ac:picMkLst>
            <pc:docMk/>
            <pc:sldMk cId="2354360769" sldId="270"/>
            <ac:picMk id="12" creationId="{E4C711A5-C30C-5C94-4A86-F5B8F68F2B4A}"/>
          </ac:picMkLst>
        </pc:picChg>
      </pc:sldChg>
      <pc:sldChg chg="addSp modSp mod">
        <pc:chgData name="sudeshna dey" userId="6ae51eb46e9f7643" providerId="LiveId" clId="{B7684407-1FF2-4D86-B427-30EB05822049}" dt="2025-06-25T15:23:40.232" v="2527" actId="404"/>
        <pc:sldMkLst>
          <pc:docMk/>
          <pc:sldMk cId="50991034" sldId="273"/>
        </pc:sldMkLst>
        <pc:spChg chg="mod">
          <ac:chgData name="sudeshna dey" userId="6ae51eb46e9f7643" providerId="LiveId" clId="{B7684407-1FF2-4D86-B427-30EB05822049}" dt="2025-06-25T13:05:02.956" v="2222" actId="207"/>
          <ac:spMkLst>
            <pc:docMk/>
            <pc:sldMk cId="50991034" sldId="273"/>
            <ac:spMk id="2" creationId="{B15592FB-699F-6264-7C8E-07409429851C}"/>
          </ac:spMkLst>
        </pc:spChg>
        <pc:spChg chg="mod">
          <ac:chgData name="sudeshna dey" userId="6ae51eb46e9f7643" providerId="LiveId" clId="{B7684407-1FF2-4D86-B427-30EB05822049}" dt="2025-06-25T15:23:40.232" v="2527" actId="404"/>
          <ac:spMkLst>
            <pc:docMk/>
            <pc:sldMk cId="50991034" sldId="273"/>
            <ac:spMk id="3" creationId="{2550C193-0A96-9DB7-9B96-5AC510CB29DD}"/>
          </ac:spMkLst>
        </pc:spChg>
        <pc:spChg chg="add mod ord">
          <ac:chgData name="sudeshna dey" userId="6ae51eb46e9f7643" providerId="LiveId" clId="{B7684407-1FF2-4D86-B427-30EB05822049}" dt="2025-06-25T12:53:15.754" v="2139" actId="207"/>
          <ac:spMkLst>
            <pc:docMk/>
            <pc:sldMk cId="50991034" sldId="273"/>
            <ac:spMk id="6" creationId="{74465FE3-072C-6D28-35C4-0AA54DB1A3F6}"/>
          </ac:spMkLst>
        </pc:spChg>
      </pc:sldChg>
      <pc:sldChg chg="addSp modSp mod">
        <pc:chgData name="sudeshna dey" userId="6ae51eb46e9f7643" providerId="LiveId" clId="{B7684407-1FF2-4D86-B427-30EB05822049}" dt="2025-06-25T15:24:44.557" v="2535" actId="207"/>
        <pc:sldMkLst>
          <pc:docMk/>
          <pc:sldMk cId="2935170973" sldId="274"/>
        </pc:sldMkLst>
        <pc:spChg chg="mod">
          <ac:chgData name="sudeshna dey" userId="6ae51eb46e9f7643" providerId="LiveId" clId="{B7684407-1FF2-4D86-B427-30EB05822049}" dt="2025-06-25T13:05:54.212" v="2227" actId="207"/>
          <ac:spMkLst>
            <pc:docMk/>
            <pc:sldMk cId="2935170973" sldId="274"/>
            <ac:spMk id="2" creationId="{1C39B9FC-7DE5-64A3-771F-C526081E84D1}"/>
          </ac:spMkLst>
        </pc:spChg>
        <pc:spChg chg="mod">
          <ac:chgData name="sudeshna dey" userId="6ae51eb46e9f7643" providerId="LiveId" clId="{B7684407-1FF2-4D86-B427-30EB05822049}" dt="2025-06-25T15:24:44.557" v="2535" actId="207"/>
          <ac:spMkLst>
            <pc:docMk/>
            <pc:sldMk cId="2935170973" sldId="274"/>
            <ac:spMk id="3" creationId="{FC4AEF6A-D861-8C23-45B7-1784BD91BA7E}"/>
          </ac:spMkLst>
        </pc:spChg>
        <pc:spChg chg="add mod">
          <ac:chgData name="sudeshna dey" userId="6ae51eb46e9f7643" providerId="LiveId" clId="{B7684407-1FF2-4D86-B427-30EB05822049}" dt="2025-06-25T12:57:17.824" v="2186" actId="14100"/>
          <ac:spMkLst>
            <pc:docMk/>
            <pc:sldMk cId="2935170973" sldId="274"/>
            <ac:spMk id="4" creationId="{109AA381-1590-82DB-A8F2-29778CA461EE}"/>
          </ac:spMkLst>
        </pc:spChg>
      </pc:sldChg>
      <pc:sldChg chg="addSp delSp modSp mod">
        <pc:chgData name="sudeshna dey" userId="6ae51eb46e9f7643" providerId="LiveId" clId="{B7684407-1FF2-4D86-B427-30EB05822049}" dt="2025-06-25T13:05:40.846" v="2226" actId="207"/>
        <pc:sldMkLst>
          <pc:docMk/>
          <pc:sldMk cId="3065045472" sldId="275"/>
        </pc:sldMkLst>
        <pc:spChg chg="mod">
          <ac:chgData name="sudeshna dey" userId="6ae51eb46e9f7643" providerId="LiveId" clId="{B7684407-1FF2-4D86-B427-30EB05822049}" dt="2025-06-25T13:04:02.676" v="2219" actId="207"/>
          <ac:spMkLst>
            <pc:docMk/>
            <pc:sldMk cId="3065045472" sldId="275"/>
            <ac:spMk id="2" creationId="{FCEF0024-E63A-FF3F-A7B9-C8A04F99FF9F}"/>
          </ac:spMkLst>
        </pc:spChg>
        <pc:spChg chg="mod">
          <ac:chgData name="sudeshna dey" userId="6ae51eb46e9f7643" providerId="LiveId" clId="{B7684407-1FF2-4D86-B427-30EB05822049}" dt="2025-06-25T13:05:40.846" v="2226" actId="207"/>
          <ac:spMkLst>
            <pc:docMk/>
            <pc:sldMk cId="3065045472" sldId="275"/>
            <ac:spMk id="3" creationId="{B2150FE6-3D63-657E-D576-1A3343F1E4A4}"/>
          </ac:spMkLst>
        </pc:spChg>
        <pc:spChg chg="add del mod">
          <ac:chgData name="sudeshna dey" userId="6ae51eb46e9f7643" providerId="LiveId" clId="{B7684407-1FF2-4D86-B427-30EB05822049}" dt="2025-06-25T12:53:44.007" v="2143" actId="22"/>
          <ac:spMkLst>
            <pc:docMk/>
            <pc:sldMk cId="3065045472" sldId="275"/>
            <ac:spMk id="6" creationId="{54C82D1B-DBBC-E8E5-4E4F-6945A324A761}"/>
          </ac:spMkLst>
        </pc:spChg>
        <pc:spChg chg="add mod">
          <ac:chgData name="sudeshna dey" userId="6ae51eb46e9f7643" providerId="LiveId" clId="{B7684407-1FF2-4D86-B427-30EB05822049}" dt="2025-06-25T12:55:47.314" v="2183" actId="14100"/>
          <ac:spMkLst>
            <pc:docMk/>
            <pc:sldMk cId="3065045472" sldId="275"/>
            <ac:spMk id="8" creationId="{CF8EAD5F-677A-0616-E980-75D91DD76002}"/>
          </ac:spMkLst>
        </pc:spChg>
      </pc:sldChg>
      <pc:sldChg chg="addSp modSp mod">
        <pc:chgData name="sudeshna dey" userId="6ae51eb46e9f7643" providerId="LiveId" clId="{B7684407-1FF2-4D86-B427-30EB05822049}" dt="2025-06-25T15:30:09.448" v="2567" actId="14100"/>
        <pc:sldMkLst>
          <pc:docMk/>
          <pc:sldMk cId="1279457410" sldId="276"/>
        </pc:sldMkLst>
        <pc:spChg chg="mod">
          <ac:chgData name="sudeshna dey" userId="6ae51eb46e9f7643" providerId="LiveId" clId="{B7684407-1FF2-4D86-B427-30EB05822049}" dt="2025-06-25T13:06:39.197" v="2234" actId="207"/>
          <ac:spMkLst>
            <pc:docMk/>
            <pc:sldMk cId="1279457410" sldId="276"/>
            <ac:spMk id="2" creationId="{36F169B9-4E83-57BE-1F33-BF799402A836}"/>
          </ac:spMkLst>
        </pc:spChg>
        <pc:spChg chg="mod">
          <ac:chgData name="sudeshna dey" userId="6ae51eb46e9f7643" providerId="LiveId" clId="{B7684407-1FF2-4D86-B427-30EB05822049}" dt="2025-06-25T15:30:09.448" v="2567" actId="14100"/>
          <ac:spMkLst>
            <pc:docMk/>
            <pc:sldMk cId="1279457410" sldId="276"/>
            <ac:spMk id="3" creationId="{DA989ABB-D59F-8F6D-7101-253EDE39162F}"/>
          </ac:spMkLst>
        </pc:spChg>
        <pc:spChg chg="add mod">
          <ac:chgData name="sudeshna dey" userId="6ae51eb46e9f7643" providerId="LiveId" clId="{B7684407-1FF2-4D86-B427-30EB05822049}" dt="2025-06-25T12:57:29.216" v="2188" actId="1076"/>
          <ac:spMkLst>
            <pc:docMk/>
            <pc:sldMk cId="1279457410" sldId="276"/>
            <ac:spMk id="4" creationId="{FA81E7A3-8C8D-08EF-E454-82C6739CABEC}"/>
          </ac:spMkLst>
        </pc:spChg>
      </pc:sldChg>
      <pc:sldChg chg="addSp modSp mod">
        <pc:chgData name="sudeshna dey" userId="6ae51eb46e9f7643" providerId="LiveId" clId="{B7684407-1FF2-4D86-B427-30EB05822049}" dt="2025-06-25T15:31:30.925" v="2577" actId="313"/>
        <pc:sldMkLst>
          <pc:docMk/>
          <pc:sldMk cId="2067131558" sldId="277"/>
        </pc:sldMkLst>
        <pc:spChg chg="mod">
          <ac:chgData name="sudeshna dey" userId="6ae51eb46e9f7643" providerId="LiveId" clId="{B7684407-1FF2-4D86-B427-30EB05822049}" dt="2025-06-25T13:07:06.971" v="2237" actId="207"/>
          <ac:spMkLst>
            <pc:docMk/>
            <pc:sldMk cId="2067131558" sldId="277"/>
            <ac:spMk id="2" creationId="{E094E3E4-AF35-969A-1D57-3B5A3062F1D5}"/>
          </ac:spMkLst>
        </pc:spChg>
        <pc:spChg chg="mod">
          <ac:chgData name="sudeshna dey" userId="6ae51eb46e9f7643" providerId="LiveId" clId="{B7684407-1FF2-4D86-B427-30EB05822049}" dt="2025-06-25T15:31:30.925" v="2577" actId="313"/>
          <ac:spMkLst>
            <pc:docMk/>
            <pc:sldMk cId="2067131558" sldId="277"/>
            <ac:spMk id="3" creationId="{B4AA62BE-B401-AECF-CE59-7A3AF83DEDEA}"/>
          </ac:spMkLst>
        </pc:spChg>
        <pc:spChg chg="add mod">
          <ac:chgData name="sudeshna dey" userId="6ae51eb46e9f7643" providerId="LiveId" clId="{B7684407-1FF2-4D86-B427-30EB05822049}" dt="2025-06-25T12:57:44.764" v="2190" actId="1076"/>
          <ac:spMkLst>
            <pc:docMk/>
            <pc:sldMk cId="2067131558" sldId="277"/>
            <ac:spMk id="4" creationId="{ED9BEF33-8822-BE35-4CF4-97A0459D0D19}"/>
          </ac:spMkLst>
        </pc:spChg>
      </pc:sldChg>
      <pc:sldChg chg="addSp delSp modSp mod">
        <pc:chgData name="sudeshna dey" userId="6ae51eb46e9f7643" providerId="LiveId" clId="{B7684407-1FF2-4D86-B427-30EB05822049}" dt="2025-06-25T13:09:40.091" v="2263" actId="20577"/>
        <pc:sldMkLst>
          <pc:docMk/>
          <pc:sldMk cId="3988418651" sldId="278"/>
        </pc:sldMkLst>
        <pc:spChg chg="mod">
          <ac:chgData name="sudeshna dey" userId="6ae51eb46e9f7643" providerId="LiveId" clId="{B7684407-1FF2-4D86-B427-30EB05822049}" dt="2025-06-25T13:08:08.248" v="2244" actId="207"/>
          <ac:spMkLst>
            <pc:docMk/>
            <pc:sldMk cId="3988418651" sldId="278"/>
            <ac:spMk id="2" creationId="{E41A0731-5C9F-029D-E702-31C37EC1D591}"/>
          </ac:spMkLst>
        </pc:spChg>
        <pc:spChg chg="mod">
          <ac:chgData name="sudeshna dey" userId="6ae51eb46e9f7643" providerId="LiveId" clId="{B7684407-1FF2-4D86-B427-30EB05822049}" dt="2025-06-25T13:09:40.091" v="2263" actId="20577"/>
          <ac:spMkLst>
            <pc:docMk/>
            <pc:sldMk cId="3988418651" sldId="278"/>
            <ac:spMk id="3" creationId="{BA934DCC-8DF2-48E8-0D74-755F16E18A29}"/>
          </ac:spMkLst>
        </pc:spChg>
        <pc:spChg chg="add mod">
          <ac:chgData name="sudeshna dey" userId="6ae51eb46e9f7643" providerId="LiveId" clId="{B7684407-1FF2-4D86-B427-30EB05822049}" dt="2025-06-25T12:58:03.113" v="2193" actId="1076"/>
          <ac:spMkLst>
            <pc:docMk/>
            <pc:sldMk cId="3988418651" sldId="278"/>
            <ac:spMk id="4" creationId="{F39B5C54-B5B9-BFD7-685E-694454A554ED}"/>
          </ac:spMkLst>
        </pc:spChg>
        <pc:spChg chg="add">
          <ac:chgData name="sudeshna dey" userId="6ae51eb46e9f7643" providerId="LiveId" clId="{B7684407-1FF2-4D86-B427-30EB05822049}" dt="2025-06-25T09:23:57.877" v="586"/>
          <ac:spMkLst>
            <pc:docMk/>
            <pc:sldMk cId="3988418651" sldId="278"/>
            <ac:spMk id="8" creationId="{C943065F-1DF5-E0D9-99EC-FA42BAAE731B}"/>
          </ac:spMkLst>
        </pc:spChg>
        <pc:spChg chg="add">
          <ac:chgData name="sudeshna dey" userId="6ae51eb46e9f7643" providerId="LiveId" clId="{B7684407-1FF2-4D86-B427-30EB05822049}" dt="2025-06-25T09:24:02.285" v="587"/>
          <ac:spMkLst>
            <pc:docMk/>
            <pc:sldMk cId="3988418651" sldId="278"/>
            <ac:spMk id="9" creationId="{58F0F3DE-6E24-A992-744C-2E1BF5A19928}"/>
          </ac:spMkLst>
        </pc:spChg>
        <pc:spChg chg="add">
          <ac:chgData name="sudeshna dey" userId="6ae51eb46e9f7643" providerId="LiveId" clId="{B7684407-1FF2-4D86-B427-30EB05822049}" dt="2025-06-25T09:24:13.146" v="590"/>
          <ac:spMkLst>
            <pc:docMk/>
            <pc:sldMk cId="3988418651" sldId="278"/>
            <ac:spMk id="10" creationId="{A3BD8F1E-5D75-E27D-BDBA-D56EA2D14616}"/>
          </ac:spMkLst>
        </pc:spChg>
        <pc:spChg chg="add">
          <ac:chgData name="sudeshna dey" userId="6ae51eb46e9f7643" providerId="LiveId" clId="{B7684407-1FF2-4D86-B427-30EB05822049}" dt="2025-06-25T09:24:47.643" v="602"/>
          <ac:spMkLst>
            <pc:docMk/>
            <pc:sldMk cId="3988418651" sldId="278"/>
            <ac:spMk id="11" creationId="{0BC23E1B-9E18-02E2-302D-4D545DA7EEC9}"/>
          </ac:spMkLst>
        </pc:spChg>
        <pc:spChg chg="add">
          <ac:chgData name="sudeshna dey" userId="6ae51eb46e9f7643" providerId="LiveId" clId="{B7684407-1FF2-4D86-B427-30EB05822049}" dt="2025-06-25T09:25:35.274" v="617"/>
          <ac:spMkLst>
            <pc:docMk/>
            <pc:sldMk cId="3988418651" sldId="278"/>
            <ac:spMk id="12" creationId="{03B547DF-1E45-A44D-24B9-C2DC9F7E975F}"/>
          </ac:spMkLst>
        </pc:spChg>
        <pc:spChg chg="add">
          <ac:chgData name="sudeshna dey" userId="6ae51eb46e9f7643" providerId="LiveId" clId="{B7684407-1FF2-4D86-B427-30EB05822049}" dt="2025-06-25T09:25:40.418" v="619"/>
          <ac:spMkLst>
            <pc:docMk/>
            <pc:sldMk cId="3988418651" sldId="278"/>
            <ac:spMk id="13" creationId="{342B0391-452A-2B23-2E47-08A73B32C9AB}"/>
          </ac:spMkLst>
        </pc:spChg>
        <pc:spChg chg="add del mod">
          <ac:chgData name="sudeshna dey" userId="6ae51eb46e9f7643" providerId="LiveId" clId="{B7684407-1FF2-4D86-B427-30EB05822049}" dt="2025-06-25T09:26:24.852" v="635"/>
          <ac:spMkLst>
            <pc:docMk/>
            <pc:sldMk cId="3988418651" sldId="278"/>
            <ac:spMk id="14" creationId="{6D848FE6-29E4-11A8-2772-9295B73FC998}"/>
          </ac:spMkLst>
        </pc:spChg>
        <pc:spChg chg="add del mod">
          <ac:chgData name="sudeshna dey" userId="6ae51eb46e9f7643" providerId="LiveId" clId="{B7684407-1FF2-4D86-B427-30EB05822049}" dt="2025-06-25T10:21:10.801" v="1097" actId="22"/>
          <ac:spMkLst>
            <pc:docMk/>
            <pc:sldMk cId="3988418651" sldId="278"/>
            <ac:spMk id="16" creationId="{226CEA48-1BE3-3C98-CD90-A47BCF731194}"/>
          </ac:spMkLst>
        </pc:spChg>
        <pc:spChg chg="add mod">
          <ac:chgData name="sudeshna dey" userId="6ae51eb46e9f7643" providerId="LiveId" clId="{B7684407-1FF2-4D86-B427-30EB05822049}" dt="2025-06-25T13:09:03.351" v="2256" actId="207"/>
          <ac:spMkLst>
            <pc:docMk/>
            <pc:sldMk cId="3988418651" sldId="278"/>
            <ac:spMk id="18" creationId="{0829969A-274D-C29C-B916-DD1F1FEB77C3}"/>
          </ac:spMkLst>
        </pc:spChg>
        <pc:graphicFrameChg chg="mod">
          <ac:chgData name="sudeshna dey" userId="6ae51eb46e9f7643" providerId="LiveId" clId="{B7684407-1FF2-4D86-B427-30EB05822049}" dt="2025-06-25T10:36:14.272" v="1186" actId="1076"/>
          <ac:graphicFrameMkLst>
            <pc:docMk/>
            <pc:sldMk cId="3988418651" sldId="278"/>
            <ac:graphicFrameMk id="6" creationId="{96EC7E2F-0760-B395-106B-EEE07C972DDC}"/>
          </ac:graphicFrameMkLst>
        </pc:graphicFrameChg>
        <pc:picChg chg="add mod">
          <ac:chgData name="sudeshna dey" userId="6ae51eb46e9f7643" providerId="LiveId" clId="{B7684407-1FF2-4D86-B427-30EB05822049}" dt="2025-06-25T12:42:01.769" v="1934"/>
          <ac:picMkLst>
            <pc:docMk/>
            <pc:sldMk cId="3988418651" sldId="278"/>
            <ac:picMk id="7" creationId="{515F210B-5731-6118-5285-D0140C4B65BE}"/>
          </ac:picMkLst>
        </pc:picChg>
      </pc:sldChg>
      <pc:sldChg chg="addSp delSp modSp add mod ord">
        <pc:chgData name="sudeshna dey" userId="6ae51eb46e9f7643" providerId="LiveId" clId="{B7684407-1FF2-4D86-B427-30EB05822049}" dt="2025-06-25T15:32:55.631" v="2578" actId="207"/>
        <pc:sldMkLst>
          <pc:docMk/>
          <pc:sldMk cId="3391232345" sldId="279"/>
        </pc:sldMkLst>
        <pc:spChg chg="mod">
          <ac:chgData name="sudeshna dey" userId="6ae51eb46e9f7643" providerId="LiveId" clId="{B7684407-1FF2-4D86-B427-30EB05822049}" dt="2025-06-25T15:32:55.631" v="2578" actId="207"/>
          <ac:spMkLst>
            <pc:docMk/>
            <pc:sldMk cId="3391232345" sldId="279"/>
            <ac:spMk id="2" creationId="{EDC4509B-44B3-012A-762B-5CE8CDB05C8D}"/>
          </ac:spMkLst>
        </pc:spChg>
        <pc:spChg chg="mod">
          <ac:chgData name="sudeshna dey" userId="6ae51eb46e9f7643" providerId="LiveId" clId="{B7684407-1FF2-4D86-B427-30EB05822049}" dt="2025-06-25T13:11:04.112" v="2275" actId="207"/>
          <ac:spMkLst>
            <pc:docMk/>
            <pc:sldMk cId="3391232345" sldId="279"/>
            <ac:spMk id="3" creationId="{F745B0B2-8CB2-A5D6-27EE-0E872CFA80FE}"/>
          </ac:spMkLst>
        </pc:spChg>
        <pc:spChg chg="add mod">
          <ac:chgData name="sudeshna dey" userId="6ae51eb46e9f7643" providerId="LiveId" clId="{B7684407-1FF2-4D86-B427-30EB05822049}" dt="2025-06-25T12:58:17.339" v="2195" actId="1076"/>
          <ac:spMkLst>
            <pc:docMk/>
            <pc:sldMk cId="3391232345" sldId="279"/>
            <ac:spMk id="4" creationId="{47507331-DE3E-9364-8666-53A6A308FB3A}"/>
          </ac:spMkLst>
        </pc:spChg>
        <pc:spChg chg="add">
          <ac:chgData name="sudeshna dey" userId="6ae51eb46e9f7643" providerId="LiveId" clId="{B7684407-1FF2-4D86-B427-30EB05822049}" dt="2025-06-25T09:32:41.033" v="654"/>
          <ac:spMkLst>
            <pc:docMk/>
            <pc:sldMk cId="3391232345" sldId="279"/>
            <ac:spMk id="4" creationId="{521D6536-AE06-45D2-BE90-51AE783F5CD3}"/>
          </ac:spMkLst>
        </pc:spChg>
        <pc:spChg chg="add">
          <ac:chgData name="sudeshna dey" userId="6ae51eb46e9f7643" providerId="LiveId" clId="{B7684407-1FF2-4D86-B427-30EB05822049}" dt="2025-06-25T09:32:49.467" v="662"/>
          <ac:spMkLst>
            <pc:docMk/>
            <pc:sldMk cId="3391232345" sldId="279"/>
            <ac:spMk id="8" creationId="{CBAF9497-0F8E-5EBD-42B1-7DFBA99A028D}"/>
          </ac:spMkLst>
        </pc:spChg>
        <pc:spChg chg="add">
          <ac:chgData name="sudeshna dey" userId="6ae51eb46e9f7643" providerId="LiveId" clId="{B7684407-1FF2-4D86-B427-30EB05822049}" dt="2025-06-25T09:33:02.506" v="666"/>
          <ac:spMkLst>
            <pc:docMk/>
            <pc:sldMk cId="3391232345" sldId="279"/>
            <ac:spMk id="9" creationId="{64613816-7229-28E3-24BA-684F719F25EF}"/>
          </ac:spMkLst>
        </pc:spChg>
        <pc:spChg chg="add">
          <ac:chgData name="sudeshna dey" userId="6ae51eb46e9f7643" providerId="LiveId" clId="{B7684407-1FF2-4D86-B427-30EB05822049}" dt="2025-06-25T09:33:06.301" v="672"/>
          <ac:spMkLst>
            <pc:docMk/>
            <pc:sldMk cId="3391232345" sldId="279"/>
            <ac:spMk id="10" creationId="{ECC9399D-8D09-84F9-1348-F5010C24ED85}"/>
          </ac:spMkLst>
        </pc:spChg>
        <pc:spChg chg="add">
          <ac:chgData name="sudeshna dey" userId="6ae51eb46e9f7643" providerId="LiveId" clId="{B7684407-1FF2-4D86-B427-30EB05822049}" dt="2025-06-25T09:36:18.430" v="697"/>
          <ac:spMkLst>
            <pc:docMk/>
            <pc:sldMk cId="3391232345" sldId="279"/>
            <ac:spMk id="11" creationId="{4686DB2E-BC32-7EE8-CBBC-B48E103D7059}"/>
          </ac:spMkLst>
        </pc:spChg>
        <pc:spChg chg="add">
          <ac:chgData name="sudeshna dey" userId="6ae51eb46e9f7643" providerId="LiveId" clId="{B7684407-1FF2-4D86-B427-30EB05822049}" dt="2025-06-25T09:36:22.841" v="700"/>
          <ac:spMkLst>
            <pc:docMk/>
            <pc:sldMk cId="3391232345" sldId="279"/>
            <ac:spMk id="12" creationId="{84A62C87-3ED8-AC08-EE7F-2123AE19B28C}"/>
          </ac:spMkLst>
        </pc:spChg>
        <pc:spChg chg="add del mod">
          <ac:chgData name="sudeshna dey" userId="6ae51eb46e9f7643" providerId="LiveId" clId="{B7684407-1FF2-4D86-B427-30EB05822049}" dt="2025-06-25T09:37:30.212" v="715"/>
          <ac:spMkLst>
            <pc:docMk/>
            <pc:sldMk cId="3391232345" sldId="279"/>
            <ac:spMk id="13" creationId="{173C0960-F364-383A-5B10-9AFC16A8EB7D}"/>
          </ac:spMkLst>
        </pc:spChg>
        <pc:spChg chg="add mod">
          <ac:chgData name="sudeshna dey" userId="6ae51eb46e9f7643" providerId="LiveId" clId="{B7684407-1FF2-4D86-B427-30EB05822049}" dt="2025-06-25T13:10:34.711" v="2270" actId="207"/>
          <ac:spMkLst>
            <pc:docMk/>
            <pc:sldMk cId="3391232345" sldId="279"/>
            <ac:spMk id="18" creationId="{02EE5FFD-CA03-EC5F-73F5-268F030ED3A6}"/>
          </ac:spMkLst>
        </pc:spChg>
        <pc:graphicFrameChg chg="del">
          <ac:chgData name="sudeshna dey" userId="6ae51eb46e9f7643" providerId="LiveId" clId="{B7684407-1FF2-4D86-B427-30EB05822049}" dt="2025-06-25T09:32:59.706" v="665" actId="478"/>
          <ac:graphicFrameMkLst>
            <pc:docMk/>
            <pc:sldMk cId="3391232345" sldId="279"/>
            <ac:graphicFrameMk id="6" creationId="{C2FB7B59-F770-5D21-DCE0-57A2ED98E85D}"/>
          </ac:graphicFrameMkLst>
        </pc:graphicFrameChg>
        <pc:graphicFrameChg chg="add mod ord">
          <ac:chgData name="sudeshna dey" userId="6ae51eb46e9f7643" providerId="LiveId" clId="{B7684407-1FF2-4D86-B427-30EB05822049}" dt="2025-06-25T10:35:22.757" v="1178" actId="1076"/>
          <ac:graphicFrameMkLst>
            <pc:docMk/>
            <pc:sldMk cId="3391232345" sldId="279"/>
            <ac:graphicFrameMk id="16" creationId="{41825914-370E-6ECB-7DD8-49F3C77ED037}"/>
          </ac:graphicFrameMkLst>
        </pc:graphicFrameChg>
        <pc:picChg chg="del mod">
          <ac:chgData name="sudeshna dey" userId="6ae51eb46e9f7643" providerId="LiveId" clId="{B7684407-1FF2-4D86-B427-30EB05822049}" dt="2025-06-25T09:39:50.879" v="730" actId="478"/>
          <ac:picMkLst>
            <pc:docMk/>
            <pc:sldMk cId="3391232345" sldId="279"/>
            <ac:picMk id="7" creationId="{A018B419-5171-07D4-7769-484D555EAF56}"/>
          </ac:picMkLst>
        </pc:picChg>
        <pc:picChg chg="add mod ord">
          <ac:chgData name="sudeshna dey" userId="6ae51eb46e9f7643" providerId="LiveId" clId="{B7684407-1FF2-4D86-B427-30EB05822049}" dt="2025-06-25T12:41:49.607" v="1932"/>
          <ac:picMkLst>
            <pc:docMk/>
            <pc:sldMk cId="3391232345" sldId="279"/>
            <ac:picMk id="15" creationId="{BCD80637-C9A5-5B68-6F4A-FD6376A0C272}"/>
          </ac:picMkLst>
        </pc:picChg>
      </pc:sldChg>
      <pc:sldChg chg="addSp delSp modSp add mod">
        <pc:chgData name="sudeshna dey" userId="6ae51eb46e9f7643" providerId="LiveId" clId="{B7684407-1FF2-4D86-B427-30EB05822049}" dt="2025-06-25T14:36:13.145" v="2472" actId="207"/>
        <pc:sldMkLst>
          <pc:docMk/>
          <pc:sldMk cId="3111986152" sldId="280"/>
        </pc:sldMkLst>
        <pc:spChg chg="mod">
          <ac:chgData name="sudeshna dey" userId="6ae51eb46e9f7643" providerId="LiveId" clId="{B7684407-1FF2-4D86-B427-30EB05822049}" dt="2025-06-25T14:14:51.722" v="2296" actId="207"/>
          <ac:spMkLst>
            <pc:docMk/>
            <pc:sldMk cId="3111986152" sldId="280"/>
            <ac:spMk id="2" creationId="{9D970CD7-6255-3B94-1940-1BBC1FA92637}"/>
          </ac:spMkLst>
        </pc:spChg>
        <pc:spChg chg="mod">
          <ac:chgData name="sudeshna dey" userId="6ae51eb46e9f7643" providerId="LiveId" clId="{B7684407-1FF2-4D86-B427-30EB05822049}" dt="2025-06-25T14:36:13.145" v="2472" actId="207"/>
          <ac:spMkLst>
            <pc:docMk/>
            <pc:sldMk cId="3111986152" sldId="280"/>
            <ac:spMk id="3" creationId="{74139EF0-E884-4CEE-875B-F55220F5CBC3}"/>
          </ac:spMkLst>
        </pc:spChg>
        <pc:spChg chg="add mod">
          <ac:chgData name="sudeshna dey" userId="6ae51eb46e9f7643" providerId="LiveId" clId="{B7684407-1FF2-4D86-B427-30EB05822049}" dt="2025-06-25T12:58:29.033" v="2197" actId="1076"/>
          <ac:spMkLst>
            <pc:docMk/>
            <pc:sldMk cId="3111986152" sldId="280"/>
            <ac:spMk id="4" creationId="{74A43771-9B1F-0A1D-B357-FA1BEEBFE4F8}"/>
          </ac:spMkLst>
        </pc:spChg>
        <pc:spChg chg="add mod">
          <ac:chgData name="sudeshna dey" userId="6ae51eb46e9f7643" providerId="LiveId" clId="{B7684407-1FF2-4D86-B427-30EB05822049}" dt="2025-06-25T14:14:29.342" v="2294" actId="1076"/>
          <ac:spMkLst>
            <pc:docMk/>
            <pc:sldMk cId="3111986152" sldId="280"/>
            <ac:spMk id="7" creationId="{BDE2BB40-B51B-8D37-4A2E-5CEFA229F0D6}"/>
          </ac:spMkLst>
        </pc:spChg>
        <pc:graphicFrameChg chg="add del mod">
          <ac:chgData name="sudeshna dey" userId="6ae51eb46e9f7643" providerId="LiveId" clId="{B7684407-1FF2-4D86-B427-30EB05822049}" dt="2025-06-25T10:08:39.679" v="929" actId="478"/>
          <ac:graphicFrameMkLst>
            <pc:docMk/>
            <pc:sldMk cId="3111986152" sldId="280"/>
            <ac:graphicFrameMk id="7" creationId="{CA1CE7D6-ACB0-E7B5-8CC2-7DD1D75348C3}"/>
          </ac:graphicFrameMkLst>
        </pc:graphicFrameChg>
        <pc:graphicFrameChg chg="add mod">
          <ac:chgData name="sudeshna dey" userId="6ae51eb46e9f7643" providerId="LiveId" clId="{B7684407-1FF2-4D86-B427-30EB05822049}" dt="2025-06-25T10:59:19.972" v="1318" actId="14861"/>
          <ac:graphicFrameMkLst>
            <pc:docMk/>
            <pc:sldMk cId="3111986152" sldId="280"/>
            <ac:graphicFrameMk id="8" creationId="{CA1CE7D6-ACB0-E7B5-8CC2-7DD1D75348C3}"/>
          </ac:graphicFrameMkLst>
        </pc:graphicFrameChg>
        <pc:graphicFrameChg chg="del">
          <ac:chgData name="sudeshna dey" userId="6ae51eb46e9f7643" providerId="LiveId" clId="{B7684407-1FF2-4D86-B427-30EB05822049}" dt="2025-06-25T10:03:45.694" v="917" actId="478"/>
          <ac:graphicFrameMkLst>
            <pc:docMk/>
            <pc:sldMk cId="3111986152" sldId="280"/>
            <ac:graphicFrameMk id="16" creationId="{A496BEFA-6411-94B3-65C8-C94B6AAB8BCD}"/>
          </ac:graphicFrameMkLst>
        </pc:graphicFrameChg>
        <pc:picChg chg="add del mod ord">
          <ac:chgData name="sudeshna dey" userId="6ae51eb46e9f7643" providerId="LiveId" clId="{B7684407-1FF2-4D86-B427-30EB05822049}" dt="2025-06-25T10:27:28.071" v="1144" actId="478"/>
          <ac:picMkLst>
            <pc:docMk/>
            <pc:sldMk cId="3111986152" sldId="280"/>
            <ac:picMk id="6" creationId="{8090ED69-29F2-8CDE-4E45-AFE60014BBC1}"/>
          </ac:picMkLst>
        </pc:picChg>
        <pc:picChg chg="add mod">
          <ac:chgData name="sudeshna dey" userId="6ae51eb46e9f7643" providerId="LiveId" clId="{B7684407-1FF2-4D86-B427-30EB05822049}" dt="2025-06-25T14:14:36.582" v="2295" actId="1076"/>
          <ac:picMkLst>
            <pc:docMk/>
            <pc:sldMk cId="3111986152" sldId="280"/>
            <ac:picMk id="10" creationId="{B59D22B9-0F7B-3FA2-F535-A8F8498DA6A9}"/>
          </ac:picMkLst>
        </pc:picChg>
        <pc:picChg chg="add mod">
          <ac:chgData name="sudeshna dey" userId="6ae51eb46e9f7643" providerId="LiveId" clId="{B7684407-1FF2-4D86-B427-30EB05822049}" dt="2025-06-25T14:20:36.171" v="2308" actId="1076"/>
          <ac:picMkLst>
            <pc:docMk/>
            <pc:sldMk cId="3111986152" sldId="280"/>
            <ac:picMk id="11" creationId="{F226AE14-234C-7A4A-A380-77A515638BA9}"/>
          </ac:picMkLst>
        </pc:picChg>
        <pc:picChg chg="del">
          <ac:chgData name="sudeshna dey" userId="6ae51eb46e9f7643" providerId="LiveId" clId="{B7684407-1FF2-4D86-B427-30EB05822049}" dt="2025-06-25T10:03:02.156" v="915" actId="478"/>
          <ac:picMkLst>
            <pc:docMk/>
            <pc:sldMk cId="3111986152" sldId="280"/>
            <ac:picMk id="15" creationId="{DEDA809B-801C-BDB7-05E8-484C54EBB02C}"/>
          </ac:picMkLst>
        </pc:picChg>
      </pc:sldChg>
      <pc:sldChg chg="addSp delSp modSp add mod">
        <pc:chgData name="sudeshna dey" userId="6ae51eb46e9f7643" providerId="LiveId" clId="{B7684407-1FF2-4D86-B427-30EB05822049}" dt="2025-06-25T14:25:42.266" v="2320" actId="207"/>
        <pc:sldMkLst>
          <pc:docMk/>
          <pc:sldMk cId="668808195" sldId="281"/>
        </pc:sldMkLst>
        <pc:spChg chg="mod">
          <ac:chgData name="sudeshna dey" userId="6ae51eb46e9f7643" providerId="LiveId" clId="{B7684407-1FF2-4D86-B427-30EB05822049}" dt="2025-06-25T14:24:49.321" v="2309" actId="207"/>
          <ac:spMkLst>
            <pc:docMk/>
            <pc:sldMk cId="668808195" sldId="281"/>
            <ac:spMk id="2" creationId="{CFC36398-DEBD-9234-D85A-5C77C609536E}"/>
          </ac:spMkLst>
        </pc:spChg>
        <pc:spChg chg="mod">
          <ac:chgData name="sudeshna dey" userId="6ae51eb46e9f7643" providerId="LiveId" clId="{B7684407-1FF2-4D86-B427-30EB05822049}" dt="2025-06-25T14:25:42.266" v="2320" actId="207"/>
          <ac:spMkLst>
            <pc:docMk/>
            <pc:sldMk cId="668808195" sldId="281"/>
            <ac:spMk id="3" creationId="{ED7F846B-A4B1-07D3-582C-A7D7BBD4307E}"/>
          </ac:spMkLst>
        </pc:spChg>
        <pc:spChg chg="add mod">
          <ac:chgData name="sudeshna dey" userId="6ae51eb46e9f7643" providerId="LiveId" clId="{B7684407-1FF2-4D86-B427-30EB05822049}" dt="2025-06-25T12:58:39.382" v="2199" actId="1076"/>
          <ac:spMkLst>
            <pc:docMk/>
            <pc:sldMk cId="668808195" sldId="281"/>
            <ac:spMk id="4" creationId="{8598BED9-9F4A-C929-3772-A5A01B9B9894}"/>
          </ac:spMkLst>
        </pc:spChg>
        <pc:spChg chg="add mod">
          <ac:chgData name="sudeshna dey" userId="6ae51eb46e9f7643" providerId="LiveId" clId="{B7684407-1FF2-4D86-B427-30EB05822049}" dt="2025-06-25T14:25:25.767" v="2317" actId="207"/>
          <ac:spMkLst>
            <pc:docMk/>
            <pc:sldMk cId="668808195" sldId="281"/>
            <ac:spMk id="13" creationId="{B90BFFE8-BE9E-19C3-B8D5-6EF385FCA3ED}"/>
          </ac:spMkLst>
        </pc:spChg>
        <pc:graphicFrameChg chg="add mod">
          <ac:chgData name="sudeshna dey" userId="6ae51eb46e9f7643" providerId="LiveId" clId="{B7684407-1FF2-4D86-B427-30EB05822049}" dt="2025-06-25T10:59:37.961" v="1319" actId="14861"/>
          <ac:graphicFrameMkLst>
            <pc:docMk/>
            <pc:sldMk cId="668808195" sldId="281"/>
            <ac:graphicFrameMk id="7" creationId="{850D94DB-849B-CE9A-A3F2-32739F422345}"/>
          </ac:graphicFrameMkLst>
        </pc:graphicFrameChg>
        <pc:graphicFrameChg chg="del">
          <ac:chgData name="sudeshna dey" userId="6ae51eb46e9f7643" providerId="LiveId" clId="{B7684407-1FF2-4D86-B427-30EB05822049}" dt="2025-06-25T10:38:12.085" v="1191" actId="478"/>
          <ac:graphicFrameMkLst>
            <pc:docMk/>
            <pc:sldMk cId="668808195" sldId="281"/>
            <ac:graphicFrameMk id="8" creationId="{BD59E1C5-19E4-5275-B541-4B9EB03F613A}"/>
          </ac:graphicFrameMkLst>
        </pc:graphicFrameChg>
        <pc:picChg chg="add del mod ord">
          <ac:chgData name="sudeshna dey" userId="6ae51eb46e9f7643" providerId="LiveId" clId="{B7684407-1FF2-4D86-B427-30EB05822049}" dt="2025-06-25T10:50:10.899" v="1260" actId="478"/>
          <ac:picMkLst>
            <pc:docMk/>
            <pc:sldMk cId="668808195" sldId="281"/>
            <ac:picMk id="6" creationId="{1E271B0F-B548-82C2-0904-5998D3DACDA3}"/>
          </ac:picMkLst>
        </pc:picChg>
        <pc:picChg chg="del">
          <ac:chgData name="sudeshna dey" userId="6ae51eb46e9f7643" providerId="LiveId" clId="{B7684407-1FF2-4D86-B427-30EB05822049}" dt="2025-06-25T10:38:06.962" v="1188" actId="478"/>
          <ac:picMkLst>
            <pc:docMk/>
            <pc:sldMk cId="668808195" sldId="281"/>
            <ac:picMk id="10" creationId="{ACB7AA7B-2C0F-111B-96F6-E14A9B89E332}"/>
          </ac:picMkLst>
        </pc:picChg>
        <pc:picChg chg="add mod">
          <ac:chgData name="sudeshna dey" userId="6ae51eb46e9f7643" providerId="LiveId" clId="{B7684407-1FF2-4D86-B427-30EB05822049}" dt="2025-06-25T12:41:31.254" v="1928" actId="29295"/>
          <ac:picMkLst>
            <pc:docMk/>
            <pc:sldMk cId="668808195" sldId="281"/>
            <ac:picMk id="11" creationId="{75413D96-BAD2-6DD1-18AA-C3A3E618FB80}"/>
          </ac:picMkLst>
        </pc:picChg>
      </pc:sldChg>
      <pc:sldChg chg="addSp delSp modSp add mod">
        <pc:chgData name="sudeshna dey" userId="6ae51eb46e9f7643" providerId="LiveId" clId="{B7684407-1FF2-4D86-B427-30EB05822049}" dt="2025-06-25T14:35:11.202" v="2414" actId="207"/>
        <pc:sldMkLst>
          <pc:docMk/>
          <pc:sldMk cId="4023634350" sldId="282"/>
        </pc:sldMkLst>
        <pc:spChg chg="mod">
          <ac:chgData name="sudeshna dey" userId="6ae51eb46e9f7643" providerId="LiveId" clId="{B7684407-1FF2-4D86-B427-30EB05822049}" dt="2025-06-25T14:25:57.639" v="2321" actId="207"/>
          <ac:spMkLst>
            <pc:docMk/>
            <pc:sldMk cId="4023634350" sldId="282"/>
            <ac:spMk id="2" creationId="{20F32BE0-2CCD-0E6C-A186-8DB0D5E6527A}"/>
          </ac:spMkLst>
        </pc:spChg>
        <pc:spChg chg="mod">
          <ac:chgData name="sudeshna dey" userId="6ae51eb46e9f7643" providerId="LiveId" clId="{B7684407-1FF2-4D86-B427-30EB05822049}" dt="2025-06-25T14:35:01.419" v="2413" actId="207"/>
          <ac:spMkLst>
            <pc:docMk/>
            <pc:sldMk cId="4023634350" sldId="282"/>
            <ac:spMk id="3" creationId="{242BD623-D96D-30BE-DC29-656B3E39E9E7}"/>
          </ac:spMkLst>
        </pc:spChg>
        <pc:spChg chg="add mod">
          <ac:chgData name="sudeshna dey" userId="6ae51eb46e9f7643" providerId="LiveId" clId="{B7684407-1FF2-4D86-B427-30EB05822049}" dt="2025-06-25T12:58:51.158" v="2201" actId="1076"/>
          <ac:spMkLst>
            <pc:docMk/>
            <pc:sldMk cId="4023634350" sldId="282"/>
            <ac:spMk id="4" creationId="{D18E7E1B-B34D-6E01-25C2-0A9D3398BBAC}"/>
          </ac:spMkLst>
        </pc:spChg>
        <pc:spChg chg="add">
          <ac:chgData name="sudeshna dey" userId="6ae51eb46e9f7643" providerId="LiveId" clId="{B7684407-1FF2-4D86-B427-30EB05822049}" dt="2025-06-25T11:12:28.725" v="1401"/>
          <ac:spMkLst>
            <pc:docMk/>
            <pc:sldMk cId="4023634350" sldId="282"/>
            <ac:spMk id="10" creationId="{56E2973E-3DBC-EFA8-0F60-8CB433FD9FE4}"/>
          </ac:spMkLst>
        </pc:spChg>
        <pc:spChg chg="add del mod">
          <ac:chgData name="sudeshna dey" userId="6ae51eb46e9f7643" providerId="LiveId" clId="{B7684407-1FF2-4D86-B427-30EB05822049}" dt="2025-06-25T11:14:02.703" v="1455"/>
          <ac:spMkLst>
            <pc:docMk/>
            <pc:sldMk cId="4023634350" sldId="282"/>
            <ac:spMk id="12" creationId="{C4E522BA-A5A5-E411-F458-CB9C8D85BA33}"/>
          </ac:spMkLst>
        </pc:spChg>
        <pc:spChg chg="mod">
          <ac:chgData name="sudeshna dey" userId="6ae51eb46e9f7643" providerId="LiveId" clId="{B7684407-1FF2-4D86-B427-30EB05822049}" dt="2025-06-25T14:35:11.202" v="2414" actId="207"/>
          <ac:spMkLst>
            <pc:docMk/>
            <pc:sldMk cId="4023634350" sldId="282"/>
            <ac:spMk id="13" creationId="{139F08E9-E10E-B9F9-F32C-09FE281ABA05}"/>
          </ac:spMkLst>
        </pc:spChg>
        <pc:graphicFrameChg chg="del">
          <ac:chgData name="sudeshna dey" userId="6ae51eb46e9f7643" providerId="LiveId" clId="{B7684407-1FF2-4D86-B427-30EB05822049}" dt="2025-06-25T11:03:52.996" v="1324" actId="478"/>
          <ac:graphicFrameMkLst>
            <pc:docMk/>
            <pc:sldMk cId="4023634350" sldId="282"/>
            <ac:graphicFrameMk id="7" creationId="{A7733AB9-130F-9127-3263-5490C781427D}"/>
          </ac:graphicFrameMkLst>
        </pc:graphicFrameChg>
        <pc:graphicFrameChg chg="add mod">
          <ac:chgData name="sudeshna dey" userId="6ae51eb46e9f7643" providerId="LiveId" clId="{B7684407-1FF2-4D86-B427-30EB05822049}" dt="2025-06-25T11:08:48.752" v="1358" actId="1076"/>
          <ac:graphicFrameMkLst>
            <pc:docMk/>
            <pc:sldMk cId="4023634350" sldId="282"/>
            <ac:graphicFrameMk id="8" creationId="{31B4C73B-E8A1-BA9C-FB4E-E1EF39E598B5}"/>
          </ac:graphicFrameMkLst>
        </pc:graphicFrameChg>
        <pc:graphicFrameChg chg="add del mod">
          <ac:chgData name="sudeshna dey" userId="6ae51eb46e9f7643" providerId="LiveId" clId="{B7684407-1FF2-4D86-B427-30EB05822049}" dt="2025-06-25T11:06:30.490" v="1346" actId="478"/>
          <ac:graphicFrameMkLst>
            <pc:docMk/>
            <pc:sldMk cId="4023634350" sldId="282"/>
            <ac:graphicFrameMk id="9" creationId="{1E7AD70C-5744-FA4E-C493-ED73CECF6FE3}"/>
          </ac:graphicFrameMkLst>
        </pc:graphicFrameChg>
        <pc:picChg chg="add mod">
          <ac:chgData name="sudeshna dey" userId="6ae51eb46e9f7643" providerId="LiveId" clId="{B7684407-1FF2-4D86-B427-30EB05822049}" dt="2025-06-25T12:41:10.556" v="1926"/>
          <ac:picMkLst>
            <pc:docMk/>
            <pc:sldMk cId="4023634350" sldId="282"/>
            <ac:picMk id="6" creationId="{5FBD93F5-AD36-8E86-FBB7-BF1C60B53AED}"/>
          </ac:picMkLst>
        </pc:picChg>
        <pc:picChg chg="del">
          <ac:chgData name="sudeshna dey" userId="6ae51eb46e9f7643" providerId="LiveId" clId="{B7684407-1FF2-4D86-B427-30EB05822049}" dt="2025-06-25T11:03:48.569" v="1323" actId="478"/>
          <ac:picMkLst>
            <pc:docMk/>
            <pc:sldMk cId="4023634350" sldId="282"/>
            <ac:picMk id="11" creationId="{36A74CC7-8F14-CF71-16E1-F85867B09E3F}"/>
          </ac:picMkLst>
        </pc:picChg>
      </pc:sldChg>
      <pc:sldChg chg="addSp delSp modSp add mod">
        <pc:chgData name="sudeshna dey" userId="6ae51eb46e9f7643" providerId="LiveId" clId="{B7684407-1FF2-4D86-B427-30EB05822049}" dt="2025-06-25T14:45:44.264" v="2491" actId="207"/>
        <pc:sldMkLst>
          <pc:docMk/>
          <pc:sldMk cId="3781322407" sldId="283"/>
        </pc:sldMkLst>
        <pc:spChg chg="mod">
          <ac:chgData name="sudeshna dey" userId="6ae51eb46e9f7643" providerId="LiveId" clId="{B7684407-1FF2-4D86-B427-30EB05822049}" dt="2025-06-25T14:45:00.932" v="2479" actId="207"/>
          <ac:spMkLst>
            <pc:docMk/>
            <pc:sldMk cId="3781322407" sldId="283"/>
            <ac:spMk id="2" creationId="{08AA2375-27E2-5747-AC54-2FA461199971}"/>
          </ac:spMkLst>
        </pc:spChg>
        <pc:spChg chg="mod">
          <ac:chgData name="sudeshna dey" userId="6ae51eb46e9f7643" providerId="LiveId" clId="{B7684407-1FF2-4D86-B427-30EB05822049}" dt="2025-06-25T14:45:44.264" v="2491" actId="207"/>
          <ac:spMkLst>
            <pc:docMk/>
            <pc:sldMk cId="3781322407" sldId="283"/>
            <ac:spMk id="3" creationId="{6207AD1F-4193-17D3-57EF-B233BE543D23}"/>
          </ac:spMkLst>
        </pc:spChg>
        <pc:spChg chg="add mod">
          <ac:chgData name="sudeshna dey" userId="6ae51eb46e9f7643" providerId="LiveId" clId="{B7684407-1FF2-4D86-B427-30EB05822049}" dt="2025-06-25T12:59:04.456" v="2203" actId="1076"/>
          <ac:spMkLst>
            <pc:docMk/>
            <pc:sldMk cId="3781322407" sldId="283"/>
            <ac:spMk id="6" creationId="{42509921-5E01-6B5A-A56C-4E52927F49D9}"/>
          </ac:spMkLst>
        </pc:spChg>
        <pc:spChg chg="add del mod">
          <ac:chgData name="sudeshna dey" userId="6ae51eb46e9f7643" providerId="LiveId" clId="{B7684407-1FF2-4D86-B427-30EB05822049}" dt="2025-06-25T12:08:58.765" v="1679"/>
          <ac:spMkLst>
            <pc:docMk/>
            <pc:sldMk cId="3781322407" sldId="283"/>
            <ac:spMk id="10" creationId="{0345156D-C24E-93E9-22FB-67AEC54690F0}"/>
          </ac:spMkLst>
        </pc:spChg>
        <pc:spChg chg="mod">
          <ac:chgData name="sudeshna dey" userId="6ae51eb46e9f7643" providerId="LiveId" clId="{B7684407-1FF2-4D86-B427-30EB05822049}" dt="2025-06-25T14:45:25.732" v="2488" actId="207"/>
          <ac:spMkLst>
            <pc:docMk/>
            <pc:sldMk cId="3781322407" sldId="283"/>
            <ac:spMk id="13" creationId="{C0B6E5CE-8842-9EB7-2B36-862091B60D47}"/>
          </ac:spMkLst>
        </pc:spChg>
        <pc:graphicFrameChg chg="add mod">
          <ac:chgData name="sudeshna dey" userId="6ae51eb46e9f7643" providerId="LiveId" clId="{B7684407-1FF2-4D86-B427-30EB05822049}" dt="2025-06-25T12:04:38.246" v="1536" actId="1076"/>
          <ac:graphicFrameMkLst>
            <pc:docMk/>
            <pc:sldMk cId="3781322407" sldId="283"/>
            <ac:graphicFrameMk id="4" creationId="{C18A8191-4234-44EB-C618-AE4FC8AA170F}"/>
          </ac:graphicFrameMkLst>
        </pc:graphicFrameChg>
        <pc:graphicFrameChg chg="del">
          <ac:chgData name="sudeshna dey" userId="6ae51eb46e9f7643" providerId="LiveId" clId="{B7684407-1FF2-4D86-B427-30EB05822049}" dt="2025-06-25T12:01:47.672" v="1509" actId="478"/>
          <ac:graphicFrameMkLst>
            <pc:docMk/>
            <pc:sldMk cId="3781322407" sldId="283"/>
            <ac:graphicFrameMk id="8" creationId="{A19A7620-9F0D-C882-B434-D722CB72FDAD}"/>
          </ac:graphicFrameMkLst>
        </pc:graphicFrameChg>
        <pc:picChg chg="del">
          <ac:chgData name="sudeshna dey" userId="6ae51eb46e9f7643" providerId="LiveId" clId="{B7684407-1FF2-4D86-B427-30EB05822049}" dt="2025-06-25T12:04:28.883" v="1534" actId="478"/>
          <ac:picMkLst>
            <pc:docMk/>
            <pc:sldMk cId="3781322407" sldId="283"/>
            <ac:picMk id="6" creationId="{7AFF239C-C940-EF60-311A-C53190A29E53}"/>
          </ac:picMkLst>
        </pc:picChg>
        <pc:picChg chg="add mod">
          <ac:chgData name="sudeshna dey" userId="6ae51eb46e9f7643" providerId="LiveId" clId="{B7684407-1FF2-4D86-B427-30EB05822049}" dt="2025-06-25T14:36:41.860" v="2476" actId="1076"/>
          <ac:picMkLst>
            <pc:docMk/>
            <pc:sldMk cId="3781322407" sldId="283"/>
            <ac:picMk id="9" creationId="{4CFF6F72-25DD-94B5-7ED4-A485533BDCB1}"/>
          </ac:picMkLst>
        </pc:picChg>
        <pc:picChg chg="add mod">
          <ac:chgData name="sudeshna dey" userId="6ae51eb46e9f7643" providerId="LiveId" clId="{B7684407-1FF2-4D86-B427-30EB05822049}" dt="2025-06-25T14:36:43.909" v="2477" actId="1076"/>
          <ac:picMkLst>
            <pc:docMk/>
            <pc:sldMk cId="3781322407" sldId="283"/>
            <ac:picMk id="12" creationId="{6881A70E-907B-AAA7-7F00-E808DA3D38CA}"/>
          </ac:picMkLst>
        </pc:picChg>
      </pc:sldChg>
      <pc:sldChg chg="addSp delSp modSp add mod">
        <pc:chgData name="sudeshna dey" userId="6ae51eb46e9f7643" providerId="LiveId" clId="{B7684407-1FF2-4D86-B427-30EB05822049}" dt="2025-06-25T14:55:57.523" v="2509" actId="207"/>
        <pc:sldMkLst>
          <pc:docMk/>
          <pc:sldMk cId="3624845278" sldId="284"/>
        </pc:sldMkLst>
        <pc:spChg chg="mod">
          <ac:chgData name="sudeshna dey" userId="6ae51eb46e9f7643" providerId="LiveId" clId="{B7684407-1FF2-4D86-B427-30EB05822049}" dt="2025-06-25T14:55:57.523" v="2509" actId="207"/>
          <ac:spMkLst>
            <pc:docMk/>
            <pc:sldMk cId="3624845278" sldId="284"/>
            <ac:spMk id="2" creationId="{8987FACB-14B2-4337-A5EA-BBE5100A047E}"/>
          </ac:spMkLst>
        </pc:spChg>
        <pc:spChg chg="mod">
          <ac:chgData name="sudeshna dey" userId="6ae51eb46e9f7643" providerId="LiveId" clId="{B7684407-1FF2-4D86-B427-30EB05822049}" dt="2025-06-25T14:55:37.995" v="2506" actId="207"/>
          <ac:spMkLst>
            <pc:docMk/>
            <pc:sldMk cId="3624845278" sldId="284"/>
            <ac:spMk id="3" creationId="{2666F09A-04E6-FC37-4945-61B209986A57}"/>
          </ac:spMkLst>
        </pc:spChg>
        <pc:spChg chg="add mod">
          <ac:chgData name="sudeshna dey" userId="6ae51eb46e9f7643" providerId="LiveId" clId="{B7684407-1FF2-4D86-B427-30EB05822049}" dt="2025-06-25T12:59:19.379" v="2205" actId="1076"/>
          <ac:spMkLst>
            <pc:docMk/>
            <pc:sldMk cId="3624845278" sldId="284"/>
            <ac:spMk id="4" creationId="{AAD9F5CD-F496-F453-A869-DCB57669226B}"/>
          </ac:spMkLst>
        </pc:spChg>
        <pc:spChg chg="mod">
          <ac:chgData name="sudeshna dey" userId="6ae51eb46e9f7643" providerId="LiveId" clId="{B7684407-1FF2-4D86-B427-30EB05822049}" dt="2025-06-25T14:55:49.451" v="2508" actId="207"/>
          <ac:spMkLst>
            <pc:docMk/>
            <pc:sldMk cId="3624845278" sldId="284"/>
            <ac:spMk id="13" creationId="{6BC1A82E-AA83-6A34-DD55-513FE0F6EF59}"/>
          </ac:spMkLst>
        </pc:spChg>
        <pc:spChg chg="add del mod">
          <ac:chgData name="sudeshna dey" userId="6ae51eb46e9f7643" providerId="LiveId" clId="{B7684407-1FF2-4D86-B427-30EB05822049}" dt="2025-06-25T12:38:55.192" v="1904"/>
          <ac:spMkLst>
            <pc:docMk/>
            <pc:sldMk cId="3624845278" sldId="284"/>
            <ac:spMk id="14" creationId="{7F0A2848-B2AE-C021-130B-2C86D475E237}"/>
          </ac:spMkLst>
        </pc:spChg>
        <pc:graphicFrameChg chg="del">
          <ac:chgData name="sudeshna dey" userId="6ae51eb46e9f7643" providerId="LiveId" clId="{B7684407-1FF2-4D86-B427-30EB05822049}" dt="2025-06-25T12:13:35.534" v="1781" actId="478"/>
          <ac:graphicFrameMkLst>
            <pc:docMk/>
            <pc:sldMk cId="3624845278" sldId="284"/>
            <ac:graphicFrameMk id="4" creationId="{8923073E-8AE2-8801-6246-B456D3419A8B}"/>
          </ac:graphicFrameMkLst>
        </pc:graphicFrameChg>
        <pc:graphicFrameChg chg="add del mod">
          <ac:chgData name="sudeshna dey" userId="6ae51eb46e9f7643" providerId="LiveId" clId="{B7684407-1FF2-4D86-B427-30EB05822049}" dt="2025-06-25T12:35:40.792" v="1823" actId="478"/>
          <ac:graphicFrameMkLst>
            <pc:docMk/>
            <pc:sldMk cId="3624845278" sldId="284"/>
            <ac:graphicFrameMk id="11" creationId="{CA3579AB-D7C4-7B7D-B7B1-4D8098B22B27}"/>
          </ac:graphicFrameMkLst>
        </pc:graphicFrameChg>
        <pc:graphicFrameChg chg="add mod">
          <ac:chgData name="sudeshna dey" userId="6ae51eb46e9f7643" providerId="LiveId" clId="{B7684407-1FF2-4D86-B427-30EB05822049}" dt="2025-06-25T12:37:38.150" v="1836" actId="1076"/>
          <ac:graphicFrameMkLst>
            <pc:docMk/>
            <pc:sldMk cId="3624845278" sldId="284"/>
            <ac:graphicFrameMk id="12" creationId="{CA3579AB-D7C4-7B7D-B7B1-4D8098B22B27}"/>
          </ac:graphicFrameMkLst>
        </pc:graphicFrameChg>
        <pc:picChg chg="add mod ord">
          <ac:chgData name="sudeshna dey" userId="6ae51eb46e9f7643" providerId="LiveId" clId="{B7684407-1FF2-4D86-B427-30EB05822049}" dt="2025-06-25T14:54:56.842" v="2499" actId="166"/>
          <ac:picMkLst>
            <pc:docMk/>
            <pc:sldMk cId="3624845278" sldId="284"/>
            <ac:picMk id="7" creationId="{DCAB0A1D-AF56-4A93-3029-E32CB2BAAD32}"/>
          </ac:picMkLst>
        </pc:picChg>
        <pc:picChg chg="del">
          <ac:chgData name="sudeshna dey" userId="6ae51eb46e9f7643" providerId="LiveId" clId="{B7684407-1FF2-4D86-B427-30EB05822049}" dt="2025-06-25T12:13:31.331" v="1780" actId="478"/>
          <ac:picMkLst>
            <pc:docMk/>
            <pc:sldMk cId="3624845278" sldId="284"/>
            <ac:picMk id="9" creationId="{6ACE998D-4E07-A591-3E93-7178768580A4}"/>
          </ac:picMkLst>
        </pc:picChg>
        <pc:picChg chg="add del mod">
          <ac:chgData name="sudeshna dey" userId="6ae51eb46e9f7643" providerId="LiveId" clId="{B7684407-1FF2-4D86-B427-30EB05822049}" dt="2025-06-25T12:40:36.524" v="1919" actId="478"/>
          <ac:picMkLst>
            <pc:docMk/>
            <pc:sldMk cId="3624845278" sldId="284"/>
            <ac:picMk id="10" creationId="{DBB9D971-AF6C-5784-2902-7006966F607C}"/>
          </ac:picMkLst>
        </pc:picChg>
        <pc:picChg chg="add mod ord">
          <ac:chgData name="sudeshna dey" userId="6ae51eb46e9f7643" providerId="LiveId" clId="{B7684407-1FF2-4D86-B427-30EB05822049}" dt="2025-06-25T14:55:15.214" v="2502" actId="1076"/>
          <ac:picMkLst>
            <pc:docMk/>
            <pc:sldMk cId="3624845278" sldId="284"/>
            <ac:picMk id="16" creationId="{BFCD19F3-DF24-8098-C0C9-1A6909FEABA6}"/>
          </ac:picMkLst>
        </pc:picChg>
      </pc:sldChg>
      <pc:sldChg chg="addSp delSp modSp add mod">
        <pc:chgData name="sudeshna dey" userId="6ae51eb46e9f7643" providerId="LiveId" clId="{B7684407-1FF2-4D86-B427-30EB05822049}" dt="2025-06-25T16:20:58.306" v="2649"/>
        <pc:sldMkLst>
          <pc:docMk/>
          <pc:sldMk cId="272927219" sldId="285"/>
        </pc:sldMkLst>
        <pc:spChg chg="mod">
          <ac:chgData name="sudeshna dey" userId="6ae51eb46e9f7643" providerId="LiveId" clId="{B7684407-1FF2-4D86-B427-30EB05822049}" dt="2025-06-25T14:56:05.785" v="2510" actId="207"/>
          <ac:spMkLst>
            <pc:docMk/>
            <pc:sldMk cId="272927219" sldId="285"/>
            <ac:spMk id="2" creationId="{826E9431-592C-99CD-9259-954CE82E3A53}"/>
          </ac:spMkLst>
        </pc:spChg>
        <pc:spChg chg="mod">
          <ac:chgData name="sudeshna dey" userId="6ae51eb46e9f7643" providerId="LiveId" clId="{B7684407-1FF2-4D86-B427-30EB05822049}" dt="2025-06-25T16:20:46.594" v="2647" actId="207"/>
          <ac:spMkLst>
            <pc:docMk/>
            <pc:sldMk cId="272927219" sldId="285"/>
            <ac:spMk id="3" creationId="{477CE584-A356-51F6-ADB9-9CC184E60F10}"/>
          </ac:spMkLst>
        </pc:spChg>
        <pc:spChg chg="add mod">
          <ac:chgData name="sudeshna dey" userId="6ae51eb46e9f7643" providerId="LiveId" clId="{B7684407-1FF2-4D86-B427-30EB05822049}" dt="2025-06-25T12:59:41.116" v="2208" actId="1076"/>
          <ac:spMkLst>
            <pc:docMk/>
            <pc:sldMk cId="272927219" sldId="285"/>
            <ac:spMk id="4" creationId="{210221CB-B1E9-0D30-D932-A07FF9208533}"/>
          </ac:spMkLst>
        </pc:spChg>
        <pc:spChg chg="add">
          <ac:chgData name="sudeshna dey" userId="6ae51eb46e9f7643" providerId="LiveId" clId="{B7684407-1FF2-4D86-B427-30EB05822049}" dt="2025-06-25T16:20:07.977" v="2638"/>
          <ac:spMkLst>
            <pc:docMk/>
            <pc:sldMk cId="272927219" sldId="285"/>
            <ac:spMk id="6" creationId="{78DC7606-B062-45E0-B5EA-B63478D03C68}"/>
          </ac:spMkLst>
        </pc:spChg>
        <pc:spChg chg="add del mod">
          <ac:chgData name="sudeshna dey" userId="6ae51eb46e9f7643" providerId="LiveId" clId="{B7684407-1FF2-4D86-B427-30EB05822049}" dt="2025-06-25T16:20:58.306" v="2649"/>
          <ac:spMkLst>
            <pc:docMk/>
            <pc:sldMk cId="272927219" sldId="285"/>
            <ac:spMk id="8" creationId="{13036ADE-2954-4ECB-97F1-F2FC50DB9B2E}"/>
          </ac:spMkLst>
        </pc:spChg>
        <pc:spChg chg="del mod">
          <ac:chgData name="sudeshna dey" userId="6ae51eb46e9f7643" providerId="LiveId" clId="{B7684407-1FF2-4D86-B427-30EB05822049}" dt="2025-06-25T12:46:13.511" v="2021" actId="478"/>
          <ac:spMkLst>
            <pc:docMk/>
            <pc:sldMk cId="272927219" sldId="285"/>
            <ac:spMk id="13" creationId="{8BA9BD10-549D-2933-9C3F-7DD7347BF91D}"/>
          </ac:spMkLst>
        </pc:spChg>
        <pc:graphicFrameChg chg="del">
          <ac:chgData name="sudeshna dey" userId="6ae51eb46e9f7643" providerId="LiveId" clId="{B7684407-1FF2-4D86-B427-30EB05822049}" dt="2025-06-25T12:46:10.495" v="2019" actId="478"/>
          <ac:graphicFrameMkLst>
            <pc:docMk/>
            <pc:sldMk cId="272927219" sldId="285"/>
            <ac:graphicFrameMk id="12" creationId="{1B02819D-2FD3-F6F0-69EB-B375EF48139B}"/>
          </ac:graphicFrameMkLst>
        </pc:graphicFrameChg>
        <pc:picChg chg="del">
          <ac:chgData name="sudeshna dey" userId="6ae51eb46e9f7643" providerId="LiveId" clId="{B7684407-1FF2-4D86-B427-30EB05822049}" dt="2025-06-25T12:46:17.734" v="2023" actId="478"/>
          <ac:picMkLst>
            <pc:docMk/>
            <pc:sldMk cId="272927219" sldId="285"/>
            <ac:picMk id="7" creationId="{A73B6CFD-738E-965D-35C0-A95D823A6A94}"/>
          </ac:picMkLst>
        </pc:picChg>
        <pc:picChg chg="del">
          <ac:chgData name="sudeshna dey" userId="6ae51eb46e9f7643" providerId="LiveId" clId="{B7684407-1FF2-4D86-B427-30EB05822049}" dt="2025-06-25T12:46:15.951" v="2022" actId="478"/>
          <ac:picMkLst>
            <pc:docMk/>
            <pc:sldMk cId="272927219" sldId="285"/>
            <ac:picMk id="16" creationId="{02C64DE7-FB51-EB76-5FBF-33B58C5661B7}"/>
          </ac:picMkLst>
        </pc:picChg>
      </pc:sldChg>
      <pc:sldChg chg="addSp modSp add mod">
        <pc:chgData name="sudeshna dey" userId="6ae51eb46e9f7643" providerId="LiveId" clId="{B7684407-1FF2-4D86-B427-30EB05822049}" dt="2025-06-25T15:56:34.114" v="2635" actId="20577"/>
        <pc:sldMkLst>
          <pc:docMk/>
          <pc:sldMk cId="2940715095" sldId="286"/>
        </pc:sldMkLst>
        <pc:spChg chg="mod">
          <ac:chgData name="sudeshna dey" userId="6ae51eb46e9f7643" providerId="LiveId" clId="{B7684407-1FF2-4D86-B427-30EB05822049}" dt="2025-06-25T14:56:11.179" v="2511" actId="207"/>
          <ac:spMkLst>
            <pc:docMk/>
            <pc:sldMk cId="2940715095" sldId="286"/>
            <ac:spMk id="2" creationId="{D7E10FCD-C24A-52FF-2C4E-08B55137E97D}"/>
          </ac:spMkLst>
        </pc:spChg>
        <pc:spChg chg="mod">
          <ac:chgData name="sudeshna dey" userId="6ae51eb46e9f7643" providerId="LiveId" clId="{B7684407-1FF2-4D86-B427-30EB05822049}" dt="2025-06-25T15:56:34.114" v="2635" actId="20577"/>
          <ac:spMkLst>
            <pc:docMk/>
            <pc:sldMk cId="2940715095" sldId="286"/>
            <ac:spMk id="3" creationId="{1D0835CF-39DC-8DE8-4B37-1C613213F52C}"/>
          </ac:spMkLst>
        </pc:spChg>
        <pc:spChg chg="add mod">
          <ac:chgData name="sudeshna dey" userId="6ae51eb46e9f7643" providerId="LiveId" clId="{B7684407-1FF2-4D86-B427-30EB05822049}" dt="2025-06-25T13:00:01.604" v="2215" actId="1076"/>
          <ac:spMkLst>
            <pc:docMk/>
            <pc:sldMk cId="2940715095" sldId="286"/>
            <ac:spMk id="4" creationId="{ED7E4054-D933-FC4F-042F-0AA92A0A475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AE51EB46E9F7643/Sudeshna%20Dey/IVY/Projects/UPI%20Ecosystem%20(2022-2024)/Copy%20of%20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ae51eb46e9f7643/Sudeshna%20Dey/IVY/Projects/UPI%20Ecosystem%20(2022-2024)/Copy%20of%20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ae51eb46e9f7643/Sudeshna%20Dey/IVY/Projects/UPI%20Ecosystem%20(2022-2024)/Copy%20of%20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ae51eb46e9f7643/Sudeshna%20Dey/IVY/Projects/UPI%20Ecosystem%20(2022-2024)/Copy%20of%20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ae51eb46e9f7643/Sudeshna%20Dey/IVY/Projects/UPI%20Ecosystem%20(2022-2024)/Copy%20of%20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ae51eb46e9f7643/Sudeshna%20Dey/IVY/Projects/UPI%20Ecosystem%20(2022-2024)/Copy%20of%20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ae51eb46e9f7643/Sudeshna%20Dey/IVY/Projects/UPI%20Ecosystem%20(2022-2024)/Copy%20of%20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Charts.xlsx]top aps by transaction value!PivotTable2</c:name>
    <c:fmtId val="-1"/>
  </c:pivotSource>
  <c:chart>
    <c:autoTitleDeleted val="1"/>
    <c:pivotFmts>
      <c:pivotFmt>
        <c:idx val="0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34A853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2"/>
        <c:spPr>
          <a:solidFill>
            <a:srgbClr val="663399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3"/>
        <c:spPr>
          <a:solidFill>
            <a:srgbClr val="EE2737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4"/>
        <c:spPr>
          <a:solidFill>
            <a:srgbClr val="1A202C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5"/>
        <c:spPr>
          <a:solidFill>
            <a:srgbClr val="004F9F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6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663399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8"/>
        <c:spPr>
          <a:solidFill>
            <a:srgbClr val="34A853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9"/>
        <c:spPr>
          <a:solidFill>
            <a:srgbClr val="EE2737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10"/>
        <c:spPr>
          <a:solidFill>
            <a:srgbClr val="1A202C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11"/>
        <c:spPr>
          <a:solidFill>
            <a:srgbClr val="004F9F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12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663399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14"/>
        <c:spPr>
          <a:solidFill>
            <a:srgbClr val="34A853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15"/>
        <c:spPr>
          <a:solidFill>
            <a:srgbClr val="EE2737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16"/>
        <c:spPr>
          <a:solidFill>
            <a:srgbClr val="1A202C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17"/>
        <c:spPr>
          <a:solidFill>
            <a:srgbClr val="004F9F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18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663399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20"/>
        <c:spPr>
          <a:solidFill>
            <a:srgbClr val="34A853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21"/>
        <c:spPr>
          <a:solidFill>
            <a:srgbClr val="EE2737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22"/>
        <c:spPr>
          <a:solidFill>
            <a:srgbClr val="1A202C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23"/>
        <c:spPr>
          <a:solidFill>
            <a:srgbClr val="004F9F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24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663399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26"/>
        <c:spPr>
          <a:solidFill>
            <a:srgbClr val="34A853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27"/>
        <c:spPr>
          <a:solidFill>
            <a:srgbClr val="EE2737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28"/>
        <c:spPr>
          <a:solidFill>
            <a:srgbClr val="1A202C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29"/>
        <c:spPr>
          <a:solidFill>
            <a:srgbClr val="004F9F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30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663399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32"/>
        <c:spPr>
          <a:solidFill>
            <a:srgbClr val="34A853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33"/>
        <c:spPr>
          <a:solidFill>
            <a:srgbClr val="EE2737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34"/>
        <c:spPr>
          <a:solidFill>
            <a:srgbClr val="1A202C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  <c:pivotFmt>
        <c:idx val="35"/>
        <c:spPr>
          <a:solidFill>
            <a:srgbClr val="004F9F"/>
          </a:solidFill>
          <a:ln>
            <a:noFill/>
          </a:ln>
          <a:effectLst>
            <a:outerShdw blurRad="50800" dist="50800" dir="5400000" algn="ctr" rotWithShape="0">
              <a:srgbClr val="000000">
                <a:alpha val="81000"/>
              </a:srgbClr>
            </a:outerShdw>
          </a:effectLst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aps by transaction value'!$J$1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81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663399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81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777-432A-9A09-2DBF7B3326A7}"/>
              </c:ext>
            </c:extLst>
          </c:dPt>
          <c:dPt>
            <c:idx val="1"/>
            <c:invertIfNegative val="0"/>
            <c:bubble3D val="0"/>
            <c:spPr>
              <a:solidFill>
                <a:srgbClr val="34A853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81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777-432A-9A09-2DBF7B3326A7}"/>
              </c:ext>
            </c:extLst>
          </c:dPt>
          <c:dPt>
            <c:idx val="2"/>
            <c:invertIfNegative val="0"/>
            <c:bubble3D val="0"/>
            <c:spPr>
              <a:solidFill>
                <a:srgbClr val="EE2737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81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777-432A-9A09-2DBF7B3326A7}"/>
              </c:ext>
            </c:extLst>
          </c:dPt>
          <c:dPt>
            <c:idx val="3"/>
            <c:invertIfNegative val="0"/>
            <c:bubble3D val="0"/>
            <c:spPr>
              <a:solidFill>
                <a:srgbClr val="1A202C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81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777-432A-9A09-2DBF7B3326A7}"/>
              </c:ext>
            </c:extLst>
          </c:dPt>
          <c:dPt>
            <c:idx val="4"/>
            <c:invertIfNegative val="0"/>
            <c:bubble3D val="0"/>
            <c:spPr>
              <a:solidFill>
                <a:srgbClr val="004F9F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81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777-432A-9A09-2DBF7B3326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aps by transaction value'!$I$2:$I$7</c:f>
              <c:strCache>
                <c:ptCount val="5"/>
                <c:pt idx="0">
                  <c:v>PhonePe</c:v>
                </c:pt>
                <c:pt idx="1">
                  <c:v>Google Pay</c:v>
                </c:pt>
                <c:pt idx="2">
                  <c:v>Paytm</c:v>
                </c:pt>
                <c:pt idx="3">
                  <c:v>Cred</c:v>
                </c:pt>
                <c:pt idx="4">
                  <c:v>ICICI Bank Apps</c:v>
                </c:pt>
              </c:strCache>
            </c:strRef>
          </c:cat>
          <c:val>
            <c:numRef>
              <c:f>'top aps by transaction value'!$J$2:$J$7</c:f>
              <c:numCache>
                <c:formatCode>General</c:formatCode>
                <c:ptCount val="5"/>
                <c:pt idx="0">
                  <c:v>26614004</c:v>
                </c:pt>
                <c:pt idx="1">
                  <c:v>18624849</c:v>
                </c:pt>
                <c:pt idx="2">
                  <c:v>4260513</c:v>
                </c:pt>
                <c:pt idx="3">
                  <c:v>1059410</c:v>
                </c:pt>
                <c:pt idx="4">
                  <c:v>396090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5BB-4A2D-A401-DAAB5D23FE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30"/>
        <c:overlap val="-44"/>
        <c:axId val="567888776"/>
        <c:axId val="567885896"/>
      </c:barChart>
      <c:catAx>
        <c:axId val="567888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885896"/>
        <c:crosses val="autoZero"/>
        <c:auto val="1"/>
        <c:lblAlgn val="ctr"/>
        <c:lblOffset val="100"/>
        <c:noMultiLvlLbl val="0"/>
      </c:catAx>
      <c:valAx>
        <c:axId val="5678858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67888776"/>
        <c:crosses val="autoZero"/>
        <c:crossBetween val="between"/>
      </c:valAx>
      <c:spPr>
        <a:solidFill>
          <a:schemeClr val="accent3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Charts.xlsx]transaction volume for each app!PivotTable1</c:name>
    <c:fmtId val="29"/>
  </c:pivotSource>
  <c:chart>
    <c:autoTitleDeleted val="1"/>
    <c:pivotFmts>
      <c:pivotFmt>
        <c:idx val="0"/>
        <c:spPr>
          <a:solidFill>
            <a:schemeClr val="accent1"/>
          </a:solidFill>
          <a:ln w="127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2700" cap="rnd">
            <a:solidFill>
              <a:schemeClr val="accent1"/>
            </a:solidFill>
            <a:round/>
          </a:ln>
          <a:effectLst/>
        </c:spPr>
        <c:marker>
          <c:symbol val="diamond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2700" cap="rnd">
            <a:solidFill>
              <a:schemeClr val="accent1"/>
            </a:solidFill>
            <a:round/>
          </a:ln>
          <a:effectLst/>
        </c:spPr>
        <c:marker>
          <c:symbol val="diamond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27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2700" cap="rnd">
            <a:solidFill>
              <a:schemeClr val="accent1"/>
            </a:solidFill>
            <a:round/>
          </a:ln>
          <a:effectLst/>
        </c:spPr>
        <c:marker>
          <c:symbol val="diamond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27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'transaction volume for each app'!$H$1</c:f>
              <c:strCache>
                <c:ptCount val="1"/>
                <c:pt idx="0">
                  <c:v>Previous Month</c:v>
                </c:pt>
              </c:strCache>
            </c:strRef>
          </c:tx>
          <c:spPr>
            <a:ln w="1270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cat>
            <c:strRef>
              <c:f>'transaction volume for each app'!$G$2:$G$14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'transaction volume for each app'!$H$2:$H$14</c:f>
              <c:numCache>
                <c:formatCode>General</c:formatCode>
                <c:ptCount val="12"/>
                <c:pt idx="0">
                  <c:v>0</c:v>
                </c:pt>
                <c:pt idx="1">
                  <c:v>24644</c:v>
                </c:pt>
                <c:pt idx="2">
                  <c:v>23933</c:v>
                </c:pt>
                <c:pt idx="3">
                  <c:v>29113</c:v>
                </c:pt>
                <c:pt idx="4">
                  <c:v>27579</c:v>
                </c:pt>
                <c:pt idx="5">
                  <c:v>29076</c:v>
                </c:pt>
                <c:pt idx="6">
                  <c:v>28648</c:v>
                </c:pt>
                <c:pt idx="7">
                  <c:v>30285</c:v>
                </c:pt>
                <c:pt idx="8">
                  <c:v>31704</c:v>
                </c:pt>
                <c:pt idx="9">
                  <c:v>31942</c:v>
                </c:pt>
                <c:pt idx="10">
                  <c:v>34817</c:v>
                </c:pt>
                <c:pt idx="11">
                  <c:v>33549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76-4759-AC00-86A10E10C3BF}"/>
            </c:ext>
          </c:extLst>
        </c:ser>
        <c:ser>
          <c:idx val="1"/>
          <c:order val="1"/>
          <c:tx>
            <c:strRef>
              <c:f>'transaction volume for each app'!$I$1</c:f>
              <c:strCache>
                <c:ptCount val="1"/>
                <c:pt idx="0">
                  <c:v>Current Month</c:v>
                </c:pt>
              </c:strCache>
            </c:strRef>
          </c:tx>
          <c:spPr>
            <a:ln w="12700" cap="rnd">
              <a:solidFill>
                <a:srgbClr val="EFC95D"/>
              </a:solidFill>
              <a:round/>
            </a:ln>
            <a:effectLst/>
          </c:spPr>
          <c:marker>
            <c:symbol val="none"/>
          </c:marker>
          <c:cat>
            <c:strRef>
              <c:f>'transaction volume for each app'!$G$2:$G$14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'transaction volume for each app'!$I$2:$I$14</c:f>
              <c:numCache>
                <c:formatCode>General</c:formatCode>
                <c:ptCount val="12"/>
                <c:pt idx="0">
                  <c:v>24644</c:v>
                </c:pt>
                <c:pt idx="1">
                  <c:v>23933</c:v>
                </c:pt>
                <c:pt idx="2">
                  <c:v>29113</c:v>
                </c:pt>
                <c:pt idx="3">
                  <c:v>27579</c:v>
                </c:pt>
                <c:pt idx="4">
                  <c:v>29076</c:v>
                </c:pt>
                <c:pt idx="5">
                  <c:v>28648</c:v>
                </c:pt>
                <c:pt idx="6">
                  <c:v>30285</c:v>
                </c:pt>
                <c:pt idx="7">
                  <c:v>31704</c:v>
                </c:pt>
                <c:pt idx="8">
                  <c:v>31942</c:v>
                </c:pt>
                <c:pt idx="9">
                  <c:v>34817</c:v>
                </c:pt>
                <c:pt idx="10">
                  <c:v>33549</c:v>
                </c:pt>
                <c:pt idx="11">
                  <c:v>19682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76-4759-AC00-86A10E10C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rgbClr val="00B050"/>
              </a:solidFill>
              <a:ln w="9525">
                <a:noFill/>
              </a:ln>
              <a:effectLst>
                <a:outerShdw blurRad="50800" dist="50800" dir="5400000" algn="ctr" rotWithShape="0">
                  <a:srgbClr val="000000">
                    <a:alpha val="60000"/>
                  </a:srgbClr>
                </a:outerShdw>
              </a:effectLst>
            </c:spPr>
          </c:upBars>
          <c:downBars>
            <c:spPr>
              <a:solidFill>
                <a:srgbClr val="C00000"/>
              </a:solidFill>
              <a:ln w="9525">
                <a:noFill/>
              </a:ln>
              <a:effectLst>
                <a:outerShdw blurRad="50800" dist="50800" dir="5400000" algn="ctr" rotWithShape="0">
                  <a:srgbClr val="000000">
                    <a:alpha val="60000"/>
                  </a:srgbClr>
                </a:outerShdw>
              </a:effectLst>
            </c:spPr>
          </c:downBars>
        </c:upDownBars>
        <c:marker val="1"/>
        <c:smooth val="0"/>
        <c:axId val="342205920"/>
        <c:axId val="342204840"/>
      </c:lineChart>
      <c:catAx>
        <c:axId val="342205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204840"/>
        <c:crosses val="autoZero"/>
        <c:auto val="1"/>
        <c:lblAlgn val="ctr"/>
        <c:lblOffset val="100"/>
        <c:noMultiLvlLbl val="0"/>
      </c:catAx>
      <c:valAx>
        <c:axId val="342204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2205920"/>
        <c:crosses val="autoZero"/>
        <c:crossBetween val="between"/>
      </c:valAx>
      <c:spPr>
        <a:solidFill>
          <a:schemeClr val="accent3">
            <a:lumMod val="20000"/>
            <a:lumOff val="8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[Copy of Charts.xlsx]Percentage share in volume B2C !PivotTable1</c:name>
    <c:fmtId val="36"/>
  </c:pivotSource>
  <c:chart>
    <c:autoTitleDeleted val="1"/>
    <c:pivotFmts>
      <c:pivotFmt>
        <c:idx val="0"/>
        <c:spPr>
          <a:solidFill>
            <a:schemeClr val="accent5">
              <a:shade val="75000"/>
              <a:satMod val="1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rgbClr r="0" g="0" b="0">
                <a:shade val="25000"/>
                <a:satMod val="14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>
              <a:shade val="75000"/>
              <a:satMod val="1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rgbClr r="0" g="0" b="0">
                <a:shade val="25000"/>
                <a:satMod val="14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spPr>
          <a:solidFill>
            <a:schemeClr val="accent5">
              <a:shade val="75000"/>
              <a:satMod val="1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rgbClr r="0" g="0" b="0">
                <a:shade val="25000"/>
                <a:satMod val="14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5">
              <a:shade val="75000"/>
              <a:satMod val="1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rgbClr r="0" g="0" b="0">
                <a:shade val="25000"/>
                <a:satMod val="14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5">
              <a:shade val="75000"/>
              <a:satMod val="1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rgbClr r="0" g="0" b="0">
                <a:shade val="25000"/>
                <a:satMod val="14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5">
              <a:shade val="75000"/>
              <a:satMod val="16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rgbClr r="0" g="0" b="0">
                <a:shade val="25000"/>
                <a:satMod val="14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'Percentage share in volume B2C '!$I$1</c:f>
              <c:strCache>
                <c:ptCount val="1"/>
                <c:pt idx="0">
                  <c:v>B2C Volume</c:v>
                </c:pt>
              </c:strCache>
            </c:strRef>
          </c:tx>
          <c:spPr>
            <a:solidFill>
              <a:schemeClr val="accent5">
                <a:shade val="76000"/>
                <a:shade val="75000"/>
                <a:satMod val="160000"/>
              </a:schemeClr>
            </a:solidFill>
            <a:ln>
              <a:noFill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hemeClr val="accent5">
                  <a:shade val="35000"/>
                  <a:satMod val="130000"/>
                </a:schemeClr>
              </a:contourClr>
            </a:sp3d>
          </c:spPr>
          <c:invertIfNegative val="0"/>
          <c:cat>
            <c:multiLvlStrRef>
              <c:f>'Percentage share in volume B2C '!$H$2:$H$17</c:f>
              <c:multiLvlStrCache>
                <c:ptCount val="12"/>
                <c:lvl>
                  <c:pt idx="0">
                    <c:v>Yes Bank Apps</c:v>
                  </c:pt>
                  <c:pt idx="1">
                    <c:v>Paytm</c:v>
                  </c:pt>
                  <c:pt idx="2">
                    <c:v>RBL Bank App</c:v>
                  </c:pt>
                  <c:pt idx="3">
                    <c:v>ICICI Bank Apps</c:v>
                  </c:pt>
                  <c:pt idx="4">
                    <c:v>Axis Bank Apps</c:v>
                  </c:pt>
                  <c:pt idx="5">
                    <c:v>Paytm</c:v>
                  </c:pt>
                  <c:pt idx="6">
                    <c:v>ICICI Bank Apps</c:v>
                  </c:pt>
                  <c:pt idx="7">
                    <c:v>Axis Bank Apps</c:v>
                  </c:pt>
                  <c:pt idx="8">
                    <c:v>Paytm</c:v>
                  </c:pt>
                  <c:pt idx="9">
                    <c:v>ICICI Bank Apps</c:v>
                  </c:pt>
                  <c:pt idx="10">
                    <c:v>HDFC Bank Apps</c:v>
                  </c:pt>
                  <c:pt idx="11">
                    <c:v>Axis Bank Apps</c:v>
                  </c:pt>
                </c:lvl>
                <c:lvl>
                  <c:pt idx="0">
                    <c:v>2022</c:v>
                  </c:pt>
                  <c:pt idx="5">
                    <c:v>2023</c:v>
                  </c:pt>
                  <c:pt idx="8">
                    <c:v>2024</c:v>
                  </c:pt>
                </c:lvl>
              </c:multiLvlStrCache>
            </c:multiLvlStrRef>
          </c:cat>
          <c:val>
            <c:numRef>
              <c:f>'Percentage share in volume B2C '!$I$2:$I$17</c:f>
              <c:numCache>
                <c:formatCode>General</c:formatCode>
                <c:ptCount val="12"/>
                <c:pt idx="0">
                  <c:v>0.55000000000000004</c:v>
                </c:pt>
                <c:pt idx="1">
                  <c:v>0.56999999999999995</c:v>
                </c:pt>
                <c:pt idx="2">
                  <c:v>0.85</c:v>
                </c:pt>
                <c:pt idx="3">
                  <c:v>9.93</c:v>
                </c:pt>
                <c:pt idx="4">
                  <c:v>81.52</c:v>
                </c:pt>
                <c:pt idx="5">
                  <c:v>0.39</c:v>
                </c:pt>
                <c:pt idx="6">
                  <c:v>11.97</c:v>
                </c:pt>
                <c:pt idx="7">
                  <c:v>83.83</c:v>
                </c:pt>
                <c:pt idx="8">
                  <c:v>0.03</c:v>
                </c:pt>
                <c:pt idx="9">
                  <c:v>4.42</c:v>
                </c:pt>
                <c:pt idx="10">
                  <c:v>7.85</c:v>
                </c:pt>
                <c:pt idx="11">
                  <c:v>82.78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57-48D7-B7F1-388E203503F5}"/>
            </c:ext>
          </c:extLst>
        </c:ser>
        <c:ser>
          <c:idx val="1"/>
          <c:order val="1"/>
          <c:tx>
            <c:strRef>
              <c:f>'Percentage share in volume B2C '!$J$1</c:f>
              <c:strCache>
                <c:ptCount val="1"/>
                <c:pt idx="0">
                  <c:v>B2B Voume</c:v>
                </c:pt>
              </c:strCache>
            </c:strRef>
          </c:tx>
          <c:spPr>
            <a:solidFill>
              <a:schemeClr val="accent5">
                <a:tint val="77000"/>
                <a:shade val="75000"/>
                <a:satMod val="160000"/>
              </a:schemeClr>
            </a:solidFill>
            <a:ln>
              <a:noFill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hemeClr val="accent5">
                  <a:shade val="35000"/>
                  <a:satMod val="130000"/>
                </a:schemeClr>
              </a:contourClr>
            </a:sp3d>
          </c:spPr>
          <c:invertIfNegative val="0"/>
          <c:cat>
            <c:multiLvlStrRef>
              <c:f>'Percentage share in volume B2C '!$H$2:$H$17</c:f>
              <c:multiLvlStrCache>
                <c:ptCount val="12"/>
                <c:lvl>
                  <c:pt idx="0">
                    <c:v>Yes Bank Apps</c:v>
                  </c:pt>
                  <c:pt idx="1">
                    <c:v>Paytm</c:v>
                  </c:pt>
                  <c:pt idx="2">
                    <c:v>RBL Bank App</c:v>
                  </c:pt>
                  <c:pt idx="3">
                    <c:v>ICICI Bank Apps</c:v>
                  </c:pt>
                  <c:pt idx="4">
                    <c:v>Axis Bank Apps</c:v>
                  </c:pt>
                  <c:pt idx="5">
                    <c:v>Paytm</c:v>
                  </c:pt>
                  <c:pt idx="6">
                    <c:v>ICICI Bank Apps</c:v>
                  </c:pt>
                  <c:pt idx="7">
                    <c:v>Axis Bank Apps</c:v>
                  </c:pt>
                  <c:pt idx="8">
                    <c:v>Paytm</c:v>
                  </c:pt>
                  <c:pt idx="9">
                    <c:v>ICICI Bank Apps</c:v>
                  </c:pt>
                  <c:pt idx="10">
                    <c:v>HDFC Bank Apps</c:v>
                  </c:pt>
                  <c:pt idx="11">
                    <c:v>Axis Bank Apps</c:v>
                  </c:pt>
                </c:lvl>
                <c:lvl>
                  <c:pt idx="0">
                    <c:v>2022</c:v>
                  </c:pt>
                  <c:pt idx="5">
                    <c:v>2023</c:v>
                  </c:pt>
                  <c:pt idx="8">
                    <c:v>2024</c:v>
                  </c:pt>
                </c:lvl>
              </c:multiLvlStrCache>
            </c:multiLvlStrRef>
          </c:cat>
          <c:val>
            <c:numRef>
              <c:f>'Percentage share in volume B2C '!$J$2:$J$17</c:f>
              <c:numCache>
                <c:formatCode>General</c:formatCode>
                <c:ptCount val="12"/>
                <c:pt idx="0">
                  <c:v>2.56</c:v>
                </c:pt>
                <c:pt idx="1">
                  <c:v>0.02</c:v>
                </c:pt>
                <c:pt idx="2">
                  <c:v>4.26</c:v>
                </c:pt>
                <c:pt idx="3">
                  <c:v>6.96</c:v>
                </c:pt>
                <c:pt idx="4">
                  <c:v>6.43</c:v>
                </c:pt>
                <c:pt idx="5">
                  <c:v>0.04</c:v>
                </c:pt>
                <c:pt idx="6">
                  <c:v>17</c:v>
                </c:pt>
                <c:pt idx="7">
                  <c:v>0.06</c:v>
                </c:pt>
                <c:pt idx="8">
                  <c:v>0.01</c:v>
                </c:pt>
                <c:pt idx="9">
                  <c:v>10.91</c:v>
                </c:pt>
                <c:pt idx="10">
                  <c:v>0.02</c:v>
                </c:pt>
                <c:pt idx="11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57-48D7-B7F1-388E20350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581509288"/>
        <c:axId val="581512168"/>
      </c:barChart>
      <c:catAx>
        <c:axId val="58150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512168"/>
        <c:crosses val="autoZero"/>
        <c:auto val="1"/>
        <c:lblAlgn val="ctr"/>
        <c:lblOffset val="100"/>
        <c:noMultiLvlLbl val="0"/>
      </c:catAx>
      <c:valAx>
        <c:axId val="5815121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81509288"/>
        <c:crosses val="autoZero"/>
        <c:crossBetween val="between"/>
      </c:valAx>
      <c:spPr>
        <a:solidFill>
          <a:schemeClr val="accent3">
            <a:lumMod val="20000"/>
            <a:lumOff val="80000"/>
          </a:schemeClr>
        </a:solidFill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'Remitter bank with BD grt thn 1'!$K$42</c:f>
              <c:strCache>
                <c:ptCount val="1"/>
                <c:pt idx="0">
                  <c:v>Bank Decline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hemeClr val="accent4">
                  <a:shade val="35000"/>
                  <a:satMod val="13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'Remitter bank with BD grt thn 1'!$I$43:$I$76</c:f>
              <c:strCache>
                <c:ptCount val="5"/>
                <c:pt idx="0">
                  <c:v>IDFC First Bank</c:v>
                </c:pt>
                <c:pt idx="1">
                  <c:v>India Post Payment Bank</c:v>
                </c:pt>
                <c:pt idx="2">
                  <c:v>Andhra Pragathi Grameena Bank</c:v>
                </c:pt>
                <c:pt idx="3">
                  <c:v>Rajasthan Marudhara Gramin Bank</c:v>
                </c:pt>
                <c:pt idx="4">
                  <c:v>Maharashtra Gramin Bank</c:v>
                </c:pt>
              </c:strCache>
            </c:strRef>
          </c:cat>
          <c:val>
            <c:numRef>
              <c:f>'Remitter bank with BD grt thn 1'!$K$43:$K$76</c:f>
              <c:numCache>
                <c:formatCode>0%</c:formatCode>
                <c:ptCount val="5"/>
                <c:pt idx="0">
                  <c:v>0.19520000000000001</c:v>
                </c:pt>
                <c:pt idx="1">
                  <c:v>7.1800000000000003E-2</c:v>
                </c:pt>
                <c:pt idx="2">
                  <c:v>0.17019999999999999</c:v>
                </c:pt>
                <c:pt idx="3">
                  <c:v>0.23179999999999998</c:v>
                </c:pt>
                <c:pt idx="4">
                  <c:v>0.34899999999999992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C-402F-90C9-737A3644E53D}"/>
            </c:ext>
          </c:extLst>
        </c:ser>
        <c:ser>
          <c:idx val="1"/>
          <c:order val="1"/>
          <c:tx>
            <c:strRef>
              <c:f>'Remitter bank with BD grt thn 1'!$J$42</c:f>
              <c:strCache>
                <c:ptCount val="1"/>
                <c:pt idx="0">
                  <c:v>Technical Decline</c:v>
                </c:pt>
              </c:strCache>
            </c:strRef>
          </c:tx>
          <c:spPr>
            <a:solidFill>
              <a:schemeClr val="accent4">
                <a:shade val="75000"/>
                <a:satMod val="160000"/>
              </a:schemeClr>
            </a:solidFill>
            <a:ln w="9525" cap="flat" cmpd="sng" algn="ctr">
              <a:solidFill>
                <a:schemeClr val="accent4"/>
              </a:solidFill>
              <a:prstDash val="solid"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hemeClr val="accent4">
                  <a:shade val="35000"/>
                  <a:satMod val="13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'Remitter bank with BD grt thn 1'!$I$43:$I$76</c:f>
              <c:strCache>
                <c:ptCount val="5"/>
                <c:pt idx="0">
                  <c:v>IDFC First Bank</c:v>
                </c:pt>
                <c:pt idx="1">
                  <c:v>India Post Payment Bank</c:v>
                </c:pt>
                <c:pt idx="2">
                  <c:v>Andhra Pragathi Grameena Bank</c:v>
                </c:pt>
                <c:pt idx="3">
                  <c:v>Rajasthan Marudhara Gramin Bank</c:v>
                </c:pt>
                <c:pt idx="4">
                  <c:v>Maharashtra Gramin Bank</c:v>
                </c:pt>
              </c:strCache>
            </c:strRef>
          </c:cat>
          <c:val>
            <c:numRef>
              <c:f>'Remitter bank with BD grt thn 1'!$J$43:$J$76</c:f>
              <c:numCache>
                <c:formatCode>0%</c:formatCode>
                <c:ptCount val="5"/>
                <c:pt idx="0">
                  <c:v>0.32600000000000001</c:v>
                </c:pt>
                <c:pt idx="1">
                  <c:v>0.35439999999999999</c:v>
                </c:pt>
                <c:pt idx="2">
                  <c:v>0.35780000000000006</c:v>
                </c:pt>
                <c:pt idx="3">
                  <c:v>0.44639999999999996</c:v>
                </c:pt>
                <c:pt idx="4">
                  <c:v>0.51529999999999998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0C-402F-90C9-737A3644E5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37945360"/>
        <c:axId val="637941400"/>
      </c:barChart>
      <c:catAx>
        <c:axId val="637945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941400"/>
        <c:crosses val="autoZero"/>
        <c:auto val="1"/>
        <c:lblAlgn val="ctr"/>
        <c:lblOffset val="100"/>
        <c:noMultiLvlLbl val="0"/>
      </c:catAx>
      <c:valAx>
        <c:axId val="6379414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637945360"/>
        <c:crosses val="autoZero"/>
        <c:crossBetween val="between"/>
      </c:valAx>
      <c:spPr>
        <a:solidFill>
          <a:schemeClr val="accent3">
            <a:lumMod val="20000"/>
            <a:lumOff val="8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'Consistenly Highest deemed appr'!$L$34</c:f>
              <c:strCache>
                <c:ptCount val="1"/>
                <c:pt idx="0">
                  <c:v>Count of Current_Month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hemeClr val="accent5">
                  <a:shade val="35000"/>
                  <a:satMod val="13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'Consistenly Highest deemed appr'!$K$35:$K$59</c:f>
              <c:strCache>
                <c:ptCount val="5"/>
                <c:pt idx="0">
                  <c:v>Baroda Rajasthan Kshetriya Gramin Bank</c:v>
                </c:pt>
                <c:pt idx="1">
                  <c:v>Rajasthan Marudhara Gramin Bank</c:v>
                </c:pt>
                <c:pt idx="2">
                  <c:v>Pragathi Krishna Gramin Bank</c:v>
                </c:pt>
                <c:pt idx="3">
                  <c:v>Baroda U.P. Bank</c:v>
                </c:pt>
                <c:pt idx="4">
                  <c:v>Central Bank of India</c:v>
                </c:pt>
              </c:strCache>
            </c:strRef>
          </c:cat>
          <c:val>
            <c:numRef>
              <c:f>'Consistenly Highest deemed appr'!$L$35:$L$59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17</c:v>
                </c:pt>
                <c:pt idx="3">
                  <c:v>17</c:v>
                </c:pt>
                <c:pt idx="4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37-4ABB-AB7C-22AF0121C8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37936000"/>
        <c:axId val="637925920"/>
      </c:barChart>
      <c:catAx>
        <c:axId val="63793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925920"/>
        <c:crosses val="autoZero"/>
        <c:auto val="1"/>
        <c:lblAlgn val="ctr"/>
        <c:lblOffset val="100"/>
        <c:noMultiLvlLbl val="0"/>
      </c:catAx>
      <c:valAx>
        <c:axId val="637925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7936000"/>
        <c:crosses val="autoZero"/>
        <c:crossBetween val="between"/>
      </c:valAx>
      <c:spPr>
        <a:solidFill>
          <a:schemeClr val="accent3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'Mismatch between sent vs receiv'!$K$62</c:f>
              <c:strCache>
                <c:ptCount val="1"/>
                <c:pt idx="0">
                  <c:v>Sent Volume</c:v>
                </c:pt>
              </c:strCache>
            </c:strRef>
          </c:tx>
          <c:spPr>
            <a:solidFill>
              <a:schemeClr val="accent4">
                <a:shade val="76000"/>
                <a:shade val="75000"/>
                <a:satMod val="160000"/>
              </a:schemeClr>
            </a:solidFill>
            <a:ln>
              <a:noFill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hemeClr val="accent5">
                  <a:shade val="35000"/>
                  <a:satMod val="13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'Mismatch between sent vs receiv'!$J$63:$J$112</c:f>
              <c:strCache>
                <c:ptCount val="5"/>
                <c:pt idx="0">
                  <c:v>ICICI Bank</c:v>
                </c:pt>
                <c:pt idx="1">
                  <c:v>Union Bank of India</c:v>
                </c:pt>
                <c:pt idx="2">
                  <c:v>Bank of Baroda</c:v>
                </c:pt>
                <c:pt idx="3">
                  <c:v>HDFC Bank</c:v>
                </c:pt>
                <c:pt idx="4">
                  <c:v>State Bank of India</c:v>
                </c:pt>
              </c:strCache>
            </c:strRef>
          </c:cat>
          <c:val>
            <c:numRef>
              <c:f>'Mismatch between sent vs receiv'!$K$63:$K$112</c:f>
              <c:numCache>
                <c:formatCode>0</c:formatCode>
                <c:ptCount val="5"/>
                <c:pt idx="0">
                  <c:v>1851.24</c:v>
                </c:pt>
                <c:pt idx="1">
                  <c:v>1979.57</c:v>
                </c:pt>
                <c:pt idx="2">
                  <c:v>2076.1200000000003</c:v>
                </c:pt>
                <c:pt idx="3">
                  <c:v>2842.21</c:v>
                </c:pt>
                <c:pt idx="4">
                  <c:v>8827.32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54-4DC2-AC6A-E30DECC94AA1}"/>
            </c:ext>
          </c:extLst>
        </c:ser>
        <c:ser>
          <c:idx val="1"/>
          <c:order val="1"/>
          <c:tx>
            <c:strRef>
              <c:f>'Mismatch between sent vs receiv'!$L$62</c:f>
              <c:strCache>
                <c:ptCount val="1"/>
                <c:pt idx="0">
                  <c:v>Recived Volume</c:v>
                </c:pt>
              </c:strCache>
            </c:strRef>
          </c:tx>
          <c:spPr>
            <a:solidFill>
              <a:schemeClr val="accent4">
                <a:tint val="77000"/>
                <a:shade val="75000"/>
                <a:satMod val="160000"/>
              </a:schemeClr>
            </a:solidFill>
            <a:ln>
              <a:noFill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9525" prstMaterial="flat">
              <a:bevelT w="0" h="0" prst="coolSlant"/>
              <a:contourClr>
                <a:schemeClr val="accent5">
                  <a:shade val="35000"/>
                  <a:satMod val="13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'Mismatch between sent vs receiv'!$J$63:$J$112</c:f>
              <c:strCache>
                <c:ptCount val="5"/>
                <c:pt idx="0">
                  <c:v>ICICI Bank</c:v>
                </c:pt>
                <c:pt idx="1">
                  <c:v>Union Bank of India</c:v>
                </c:pt>
                <c:pt idx="2">
                  <c:v>Bank of Baroda</c:v>
                </c:pt>
                <c:pt idx="3">
                  <c:v>HDFC Bank</c:v>
                </c:pt>
                <c:pt idx="4">
                  <c:v>State Bank of India</c:v>
                </c:pt>
              </c:strCache>
            </c:strRef>
          </c:cat>
          <c:val>
            <c:numRef>
              <c:f>'Mismatch between sent vs receiv'!$L$63:$L$112</c:f>
              <c:numCache>
                <c:formatCode>0</c:formatCode>
                <c:ptCount val="5"/>
                <c:pt idx="0">
                  <c:v>2214.66</c:v>
                </c:pt>
                <c:pt idx="1">
                  <c:v>1073.8899999999999</c:v>
                </c:pt>
                <c:pt idx="2">
                  <c:v>1114.8799999999999</c:v>
                </c:pt>
                <c:pt idx="3">
                  <c:v>1640.95</c:v>
                </c:pt>
                <c:pt idx="4">
                  <c:v>4281.17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54-4DC2-AC6A-E30DECC94A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66437112"/>
        <c:axId val="566428472"/>
      </c:barChart>
      <c:catAx>
        <c:axId val="5664371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6428472"/>
        <c:crosses val="autoZero"/>
        <c:auto val="1"/>
        <c:lblAlgn val="ctr"/>
        <c:lblOffset val="100"/>
        <c:noMultiLvlLbl val="0"/>
      </c:catAx>
      <c:valAx>
        <c:axId val="566428472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566437112"/>
        <c:crosses val="autoZero"/>
        <c:crossBetween val="between"/>
      </c:valAx>
      <c:spPr>
        <a:solidFill>
          <a:schemeClr val="accent3">
            <a:lumMod val="20000"/>
            <a:lumOff val="80000"/>
          </a:schemeClr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'Remitter bank enter top 5 total'!$B$1</c:f>
              <c:strCache>
                <c:ptCount val="1"/>
                <c:pt idx="0">
                  <c:v>first_top_5_entry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'Remitter bank enter top 5 total'!$A$2:$A$8</c:f>
              <c:strCache>
                <c:ptCount val="7"/>
                <c:pt idx="0">
                  <c:v>Punjab National Bank</c:v>
                </c:pt>
                <c:pt idx="1">
                  <c:v>Paytm Payments Bank</c:v>
                </c:pt>
                <c:pt idx="2">
                  <c:v>State Bank of India</c:v>
                </c:pt>
                <c:pt idx="3">
                  <c:v>HDFC Bank</c:v>
                </c:pt>
                <c:pt idx="4">
                  <c:v>Bank of Baroda</c:v>
                </c:pt>
                <c:pt idx="5">
                  <c:v>Union Bank of India</c:v>
                </c:pt>
                <c:pt idx="6">
                  <c:v>ICICI Bank</c:v>
                </c:pt>
              </c:strCache>
            </c:strRef>
          </c:cat>
          <c:val>
            <c:numRef>
              <c:f>'Remitter bank enter top 5 total'!$B$2:$B$8</c:f>
              <c:numCache>
                <c:formatCode>m/d/yyyy</c:formatCode>
                <c:ptCount val="7"/>
                <c:pt idx="0">
                  <c:v>45139</c:v>
                </c:pt>
                <c:pt idx="1">
                  <c:v>44593</c:v>
                </c:pt>
                <c:pt idx="2">
                  <c:v>44562</c:v>
                </c:pt>
                <c:pt idx="3">
                  <c:v>44562</c:v>
                </c:pt>
                <c:pt idx="4">
                  <c:v>44562</c:v>
                </c:pt>
                <c:pt idx="5">
                  <c:v>44562</c:v>
                </c:pt>
                <c:pt idx="6">
                  <c:v>44562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F-4767-AD7B-D09FC2D350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178619400"/>
        <c:axId val="135597063"/>
      </c:barChart>
      <c:catAx>
        <c:axId val="1178619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97063"/>
        <c:crosses val="autoZero"/>
        <c:auto val="1"/>
        <c:lblAlgn val="ctr"/>
        <c:lblOffset val="100"/>
        <c:noMultiLvlLbl val="0"/>
      </c:catAx>
      <c:valAx>
        <c:axId val="13559706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178619400"/>
        <c:crosses val="autoZero"/>
        <c:crossBetween val="between"/>
      </c:valAx>
      <c:spPr>
        <a:solidFill>
          <a:schemeClr val="accent3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7D93E-493F-4DA7-B820-6E5D33E931AA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8BC2-1110-41C9-BE05-058689A9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3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8BC2-1110-41C9-BE05-058689A90EA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2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C8D56-20F1-A413-987E-BD14F0CB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FE47D6-F356-F229-DA26-6F7F43E39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3BD78-F065-BE2E-B83E-98109A97B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EE656-0C6D-96A9-6854-C3D6A7575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8BC2-1110-41C9-BE05-058689A90EA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49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F8955-6762-15A4-1535-BD90BCFA4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34B2D-A6A7-8069-13CB-1FAD578DC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C8F12-7367-5FA5-FA7D-8A74DC292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73587-12B1-0B2B-5C3C-AD73329E8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8BC2-1110-41C9-BE05-058689A90EA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0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FF517-6C72-D739-65AB-740723583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61A84-2859-11CC-7FEC-02B672F4C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651211-24EE-5D13-E81E-C73F125D5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5EC49-3E36-44E3-201B-530661315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8BC2-1110-41C9-BE05-058689A90EA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82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58B83-80B2-5EE6-A363-1D5EE751F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AA7776-D5B8-512E-0FB2-8403102F43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88719-A5C4-633A-FEF0-7B3CA1D65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B572-4951-EDA8-0A45-D67A4F4A2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8BC2-1110-41C9-BE05-058689A90EA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1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B55B0-0F89-ED01-12B0-2FBEC5857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65F6E-D5E4-34B7-18F2-7C6B61CC2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E3094-9103-9BFB-CD6B-45808912C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2C216-EE7D-0605-F475-BDFA54225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8BC2-1110-41C9-BE05-058689A90EA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320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72C6-A2A7-335E-9EA5-1071DF0B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F9B46-55F5-9BC8-644C-4F20BF5FF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40B69-D803-C6C0-2386-DFBB19C4A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20D42-BB4D-7614-0F69-BA04017FC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8BC2-1110-41C9-BE05-058689A90EA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64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17FAC-E2D8-7DA8-4FA5-7DF82CE9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7AE4E-C300-547F-CE18-C0105964C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76D5A-4A44-2565-7E50-C357B8306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2261D-7537-C079-14B7-15A6FD483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8BC2-1110-41C9-BE05-058689A90EA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8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8EA0F-8333-26D0-C297-F8535D199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A32DB4-CFA8-19A5-346C-0F587AF61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B7E94-E1CD-3E58-CAB0-03C52A87F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503B-F889-4ABC-874B-69A1FA1E8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38BC2-1110-41C9-BE05-058689A90EA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2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8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736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2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4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8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1.png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A96C91-B815-4865-AB6A-3D1D734B3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309" y="0"/>
            <a:ext cx="54253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0722" y="931862"/>
            <a:ext cx="4719828" cy="3103108"/>
          </a:xfrm>
        </p:spPr>
        <p:txBody>
          <a:bodyPr anchor="b">
            <a:normAutofit/>
          </a:bodyPr>
          <a:lstStyle/>
          <a:p>
            <a:r>
              <a:rPr lang="en-US" sz="3800">
                <a:ea typeface="+mj-lt"/>
                <a:cs typeface="+mj-lt"/>
              </a:rPr>
              <a:t>The Architecture of Instant Payments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0722" y="4200070"/>
            <a:ext cx="4719828" cy="1819729"/>
          </a:xfrm>
          <a:noFill/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Business Insights on Digital Payments Across Apps and Banks</a:t>
            </a:r>
          </a:p>
        </p:txBody>
      </p:sp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AB40C88E-E490-2031-D263-55E4A8AD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977" r="3366" b="17874"/>
          <a:stretch>
            <a:fillRect/>
          </a:stretch>
        </p:blipFill>
        <p:spPr>
          <a:xfrm>
            <a:off x="20" y="10"/>
            <a:ext cx="3046174" cy="5632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2A959-451B-58FB-6785-D856CA499A74}"/>
              </a:ext>
            </a:extLst>
          </p:cNvPr>
          <p:cNvSpPr txBox="1"/>
          <p:nvPr/>
        </p:nvSpPr>
        <p:spPr>
          <a:xfrm>
            <a:off x="6090483" y="5478295"/>
            <a:ext cx="237914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200" dirty="0"/>
              <a:t>Report By: Sudeshna Dey</a:t>
            </a:r>
          </a:p>
          <a:p>
            <a:r>
              <a:rPr lang="en-US" sz="1200" dirty="0">
                <a:solidFill>
                  <a:schemeClr val="tx1"/>
                </a:solidFill>
              </a:rPr>
              <a:t>Data Source</a:t>
            </a:r>
            <a:r>
              <a:rPr lang="en-US" sz="1200" dirty="0"/>
              <a:t>: Kaggle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39E27-6E28-702E-9345-E13F998F8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3EF36885-5382-943A-EC5F-0939A796C8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36398-DEBD-9234-D85A-5C77C609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1"/>
            <a:ext cx="8228537" cy="617466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26247B"/>
                </a:solidFill>
              </a:rPr>
              <a:t>High Decline Rate Banks</a:t>
            </a:r>
            <a:endParaRPr lang="en-US" sz="3200" b="1" dirty="0">
              <a:solidFill>
                <a:srgbClr val="26247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846B-A4B1-07D3-582C-A7D7BBD4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58529"/>
            <a:ext cx="7816646" cy="53094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B8C4B"/>
                </a:solidFill>
              </a:rPr>
              <a:t> </a:t>
            </a:r>
            <a:r>
              <a:rPr lang="en-US" sz="1600" b="1" dirty="0">
                <a:solidFill>
                  <a:srgbClr val="F27C00"/>
                </a:solidFill>
              </a:rPr>
              <a:t>Problem</a:t>
            </a:r>
            <a:r>
              <a:rPr lang="en-US" sz="1600" dirty="0">
                <a:solidFill>
                  <a:srgbClr val="F27C00"/>
                </a:solidFill>
              </a:rPr>
              <a:t>: </a:t>
            </a:r>
            <a:r>
              <a:rPr lang="en-US" sz="1600" dirty="0">
                <a:solidFill>
                  <a:srgbClr val="2B8C4B"/>
                </a:solidFill>
              </a:rPr>
              <a:t>Which banks show high decline rates?</a:t>
            </a:r>
          </a:p>
          <a:p>
            <a:pPr marL="0" indent="0">
              <a:buNone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1600" b="1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27C00"/>
                </a:solidFill>
              </a:rPr>
              <a:t>Action:</a:t>
            </a:r>
            <a:r>
              <a:rPr lang="en-US" sz="1600" dirty="0">
                <a:solidFill>
                  <a:srgbClr val="F27C00"/>
                </a:solidFill>
              </a:rPr>
              <a:t> </a:t>
            </a:r>
            <a:r>
              <a:rPr lang="en-US" sz="1600" dirty="0">
                <a:solidFill>
                  <a:srgbClr val="2B8C4B"/>
                </a:solidFill>
              </a:rPr>
              <a:t>Flag these for technical audits to improve transaction reliability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27C00"/>
                </a:solidFill>
              </a:rPr>
              <a:t>SQL Technique:</a:t>
            </a:r>
            <a:r>
              <a:rPr lang="en-US" sz="1600" dirty="0">
                <a:solidFill>
                  <a:srgbClr val="F27C00"/>
                </a:solidFill>
              </a:rPr>
              <a:t> </a:t>
            </a:r>
            <a:r>
              <a:rPr lang="en-US" sz="1600" dirty="0">
                <a:solidFill>
                  <a:srgbClr val="2B8C4B"/>
                </a:solidFill>
              </a:rPr>
              <a:t>Filtering + AVG(BD%) with thresholds</a:t>
            </a:r>
          </a:p>
          <a:p>
            <a:pPr marL="0" indent="0">
              <a:buNone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Arial"/>
              <a:buChar char="•"/>
            </a:pPr>
            <a:endParaRPr lang="en-US" sz="1600" dirty="0">
              <a:solidFill>
                <a:srgbClr val="2B8C4B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D94DB-849B-CE9A-A3F2-32739F422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271513"/>
              </p:ext>
            </p:extLst>
          </p:nvPr>
        </p:nvGraphicFramePr>
        <p:xfrm>
          <a:off x="702751" y="1715098"/>
          <a:ext cx="3791589" cy="182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5413D96-BAD2-6DD1-18AA-C3A3E618FB8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2218" y="3574973"/>
            <a:ext cx="4611329" cy="1888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0BFFE8-BE9E-19C3-B8D5-6EF385FCA3ED}"/>
              </a:ext>
            </a:extLst>
          </p:cNvPr>
          <p:cNvSpPr txBox="1"/>
          <p:nvPr/>
        </p:nvSpPr>
        <p:spPr>
          <a:xfrm>
            <a:off x="4724406" y="1917972"/>
            <a:ext cx="31473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27C00"/>
                </a:solidFill>
              </a:rPr>
              <a:t>Finding:</a:t>
            </a:r>
            <a:r>
              <a:rPr lang="en-IN" sz="1600" dirty="0">
                <a:solidFill>
                  <a:srgbClr val="F27C00"/>
                </a:solidFill>
              </a:rPr>
              <a:t> </a:t>
            </a:r>
          </a:p>
          <a:p>
            <a:r>
              <a:rPr lang="en-IN" sz="1600" dirty="0">
                <a:solidFill>
                  <a:srgbClr val="2B8C4B"/>
                </a:solidFill>
              </a:rPr>
              <a:t>Maharashtra Gramin, Andhra &amp; Rajasthan Grameen Banks show BD% &gt; 10%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8BED9-9F4A-C929-3772-A5A01B9B9894}"/>
              </a:ext>
            </a:extLst>
          </p:cNvPr>
          <p:cNvSpPr txBox="1"/>
          <p:nvPr/>
        </p:nvSpPr>
        <p:spPr>
          <a:xfrm>
            <a:off x="6433820" y="6537959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668808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7F8BF-0979-AF62-21C0-A821CCF2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F99990CC-4231-97B2-C55F-17665F3AF7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32BE0-2CCD-0E6C-A186-8DB0D5E6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1"/>
            <a:ext cx="8228537" cy="617466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26247B"/>
                </a:solidFill>
              </a:rPr>
              <a:t>Approval Stability Over Time</a:t>
            </a:r>
            <a:endParaRPr lang="en-US" sz="3200" b="1" dirty="0">
              <a:solidFill>
                <a:srgbClr val="26247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D623-D96D-30BE-DC29-656B3E39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58529"/>
            <a:ext cx="7816646" cy="53094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B8C4B"/>
                </a:solidFill>
              </a:rPr>
              <a:t> </a:t>
            </a:r>
            <a:r>
              <a:rPr lang="en-US" sz="1600" b="1" dirty="0">
                <a:solidFill>
                  <a:srgbClr val="F27C00"/>
                </a:solidFill>
              </a:rPr>
              <a:t>Problem</a:t>
            </a:r>
            <a:r>
              <a:rPr lang="en-US" sz="1600" dirty="0">
                <a:solidFill>
                  <a:srgbClr val="F27C00"/>
                </a:solidFill>
              </a:rPr>
              <a:t>: </a:t>
            </a:r>
            <a:r>
              <a:rPr lang="en-US" sz="1600" dirty="0">
                <a:solidFill>
                  <a:srgbClr val="2B8C4B"/>
                </a:solidFill>
              </a:rPr>
              <a:t>How stable are approval rates over time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1600" b="1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27C00"/>
                </a:solidFill>
              </a:rPr>
              <a:t>Action:</a:t>
            </a:r>
            <a:r>
              <a:rPr lang="en-US" sz="1600" dirty="0">
                <a:solidFill>
                  <a:srgbClr val="F27C00"/>
                </a:solidFill>
              </a:rPr>
              <a:t> </a:t>
            </a:r>
            <a:r>
              <a:rPr lang="en-US" sz="1600" dirty="0">
                <a:solidFill>
                  <a:srgbClr val="2B8C4B"/>
                </a:solidFill>
              </a:rPr>
              <a:t>Study top-performing banks to share best practices and improve overall network stability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27C00"/>
                </a:solidFill>
              </a:rPr>
              <a:t>SQL Technique:</a:t>
            </a:r>
            <a:r>
              <a:rPr lang="en-US" sz="1600" dirty="0">
                <a:solidFill>
                  <a:srgbClr val="F27C00"/>
                </a:solidFill>
              </a:rPr>
              <a:t> </a:t>
            </a:r>
            <a:r>
              <a:rPr lang="en-US" altLang="en-US" sz="1600" dirty="0">
                <a:solidFill>
                  <a:srgbClr val="2B8C4B"/>
                </a:solidFill>
              </a:rPr>
              <a:t>LAG(), 3-month moving average, deviation logic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9F08E9-E10E-B9F9-F32C-09FE281ABA05}"/>
              </a:ext>
            </a:extLst>
          </p:cNvPr>
          <p:cNvSpPr txBox="1"/>
          <p:nvPr/>
        </p:nvSpPr>
        <p:spPr>
          <a:xfrm>
            <a:off x="285135" y="4030100"/>
            <a:ext cx="31473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27C00"/>
                </a:solidFill>
              </a:rPr>
              <a:t>Finding:</a:t>
            </a:r>
          </a:p>
          <a:p>
            <a:r>
              <a:rPr lang="en-US" sz="1400" dirty="0">
                <a:solidFill>
                  <a:srgbClr val="2B8C4B"/>
                </a:solidFill>
              </a:rPr>
              <a:t>Few banks consistently maintain high approval rates.</a:t>
            </a:r>
            <a:endParaRPr lang="en-IN" sz="1400" b="1" dirty="0">
              <a:solidFill>
                <a:srgbClr val="2B8C4B"/>
              </a:solidFill>
            </a:endParaRPr>
          </a:p>
          <a:p>
            <a:r>
              <a:rPr lang="en-IN" sz="1400" dirty="0">
                <a:solidFill>
                  <a:srgbClr val="F27C00"/>
                </a:solidFill>
              </a:rPr>
              <a:t> </a:t>
            </a:r>
          </a:p>
          <a:p>
            <a:endParaRPr lang="en-IN" sz="1400" dirty="0">
              <a:solidFill>
                <a:srgbClr val="F27C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D93F5-AD36-8E86-FBB7-BF1C60B53AE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13345" y="2192594"/>
            <a:ext cx="4831553" cy="3149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1B4C73B-E8A1-BA9C-FB4E-E1EF39E59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134371"/>
              </p:ext>
            </p:extLst>
          </p:nvPr>
        </p:nvGraphicFramePr>
        <p:xfrm>
          <a:off x="285135" y="1711469"/>
          <a:ext cx="3463307" cy="1890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8E7E1B-B34D-6E01-25C2-0A9D3398BBAC}"/>
              </a:ext>
            </a:extLst>
          </p:cNvPr>
          <p:cNvSpPr txBox="1"/>
          <p:nvPr/>
        </p:nvSpPr>
        <p:spPr>
          <a:xfrm>
            <a:off x="6456358" y="6551273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402363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3D553-C9D0-26A9-40F2-B79C12858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70994D01-08ED-B16D-057E-1B9C56AC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A2375-27E2-5747-AC54-2FA46119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1"/>
            <a:ext cx="8228537" cy="617466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26247B"/>
                </a:solidFill>
              </a:rPr>
              <a:t>Transaction Volume Mismatches</a:t>
            </a:r>
            <a:endParaRPr lang="en-US" sz="3200" b="1" dirty="0">
              <a:solidFill>
                <a:srgbClr val="26247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D1F-4193-17D3-57EF-B233BE54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58529"/>
            <a:ext cx="7816646" cy="53094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B8C4B"/>
                </a:solidFill>
              </a:rPr>
              <a:t> </a:t>
            </a:r>
            <a:r>
              <a:rPr lang="en-US" sz="1600" b="1" dirty="0">
                <a:solidFill>
                  <a:srgbClr val="F27C00"/>
                </a:solidFill>
              </a:rPr>
              <a:t>Problem</a:t>
            </a:r>
            <a:r>
              <a:rPr lang="en-US" sz="1600" dirty="0">
                <a:solidFill>
                  <a:srgbClr val="F27C00"/>
                </a:solidFill>
              </a:rPr>
              <a:t>: </a:t>
            </a:r>
            <a:r>
              <a:rPr lang="en-US" sz="1600" dirty="0">
                <a:solidFill>
                  <a:srgbClr val="2B8C4B"/>
                </a:solidFill>
              </a:rPr>
              <a:t>Are there discrepancies in sent vs. received volumes?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1600" b="1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27C00"/>
                </a:solidFill>
              </a:rPr>
              <a:t>Action: </a:t>
            </a:r>
            <a:r>
              <a:rPr lang="en-IN" sz="1600" dirty="0">
                <a:solidFill>
                  <a:srgbClr val="2B8C4B"/>
                </a:solidFill>
              </a:rPr>
              <a:t>Investigate for reconciliation failures or system sync errors</a:t>
            </a: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27C00"/>
                </a:solidFill>
              </a:rPr>
              <a:t>SQL Technique:</a:t>
            </a:r>
            <a:r>
              <a:rPr lang="en-US" sz="1600" dirty="0">
                <a:solidFill>
                  <a:srgbClr val="F27C00"/>
                </a:solidFill>
              </a:rPr>
              <a:t> </a:t>
            </a:r>
            <a:r>
              <a:rPr lang="en-US" altLang="en-US" sz="1600" dirty="0">
                <a:solidFill>
                  <a:srgbClr val="2B8C4B"/>
                </a:solidFill>
              </a:rPr>
              <a:t>JOIN on date and bank, then volume difference (ABS()) and stored in VIEWS for business reuse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6E5CE-8842-9EB7-2B36-862091B60D47}"/>
              </a:ext>
            </a:extLst>
          </p:cNvPr>
          <p:cNvSpPr txBox="1"/>
          <p:nvPr/>
        </p:nvSpPr>
        <p:spPr>
          <a:xfrm>
            <a:off x="4402394" y="1909911"/>
            <a:ext cx="314730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27C00"/>
                </a:solidFill>
              </a:rPr>
              <a:t>Finding:</a:t>
            </a:r>
            <a:r>
              <a:rPr lang="en-IN" sz="1400" dirty="0">
                <a:solidFill>
                  <a:srgbClr val="F27C00"/>
                </a:solidFill>
              </a:rPr>
              <a:t> </a:t>
            </a:r>
          </a:p>
          <a:p>
            <a:r>
              <a:rPr lang="en-US" sz="1400" dirty="0">
                <a:solidFill>
                  <a:srgbClr val="2B8C4B"/>
                </a:solidFill>
              </a:rPr>
              <a:t>Volume mismatch between sent and received transactions for several banks (same day)</a:t>
            </a:r>
            <a:endParaRPr lang="en-IN" sz="1400" dirty="0">
              <a:solidFill>
                <a:srgbClr val="2B8C4B"/>
              </a:solidFill>
            </a:endParaRPr>
          </a:p>
          <a:p>
            <a:endParaRPr lang="en-IN" sz="14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8A8191-4234-44EB-C618-AE4FC8AA1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136918"/>
              </p:ext>
            </p:extLst>
          </p:nvPr>
        </p:nvGraphicFramePr>
        <p:xfrm>
          <a:off x="399102" y="1755272"/>
          <a:ext cx="3563298" cy="189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CFF6F72-25DD-94B5-7ED4-A485533BDCB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9242" y="3625642"/>
            <a:ext cx="4286316" cy="1855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81A70E-907B-AAA7-7F00-E808DA3D3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8640" y="4803391"/>
            <a:ext cx="2652300" cy="427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9921-5E01-6B5A-A56C-4E52927F49D9}"/>
              </a:ext>
            </a:extLst>
          </p:cNvPr>
          <p:cNvSpPr txBox="1"/>
          <p:nvPr/>
        </p:nvSpPr>
        <p:spPr>
          <a:xfrm>
            <a:off x="6393180" y="6538558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378132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8896E-9A1E-204B-97C7-26A7F239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B7CEFC68-8C31-530E-D4CA-FB4E167DD9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7FACB-14B2-4337-A5EA-BBE5100A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1"/>
            <a:ext cx="8228537" cy="61746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26247B"/>
                </a:solidFill>
              </a:rPr>
              <a:t>Top N Bank Entries by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F09A-04E6-FC37-4945-61B20998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58529"/>
            <a:ext cx="7816646" cy="53094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B8C4B"/>
                </a:solidFill>
              </a:rPr>
              <a:t> </a:t>
            </a:r>
            <a:r>
              <a:rPr lang="en-US" sz="1600" b="1" dirty="0">
                <a:solidFill>
                  <a:srgbClr val="F27C00"/>
                </a:solidFill>
              </a:rPr>
              <a:t>Problem</a:t>
            </a:r>
            <a:r>
              <a:rPr lang="en-US" sz="1600" dirty="0">
                <a:solidFill>
                  <a:srgbClr val="F27C00"/>
                </a:solidFill>
              </a:rPr>
              <a:t>: </a:t>
            </a:r>
            <a:r>
              <a:rPr lang="en-US" sz="1600" dirty="0">
                <a:solidFill>
                  <a:srgbClr val="2B8C4B"/>
                </a:solidFill>
              </a:rPr>
              <a:t>When did banks enter the top 5 by volume?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1600" b="1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27C00"/>
                </a:solidFill>
              </a:rPr>
              <a:t>Action: </a:t>
            </a:r>
            <a:r>
              <a:rPr lang="en-US" sz="1600" dirty="0">
                <a:solidFill>
                  <a:srgbClr val="2B8C4B"/>
                </a:solidFill>
              </a:rPr>
              <a:t>Identify rising players early for strategic alliances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27C00"/>
                </a:solidFill>
              </a:rPr>
              <a:t>SQL Technique: </a:t>
            </a:r>
            <a:r>
              <a:rPr lang="en-US" altLang="en-US" sz="1600" dirty="0">
                <a:solidFill>
                  <a:srgbClr val="2B8C4B"/>
                </a:solidFill>
              </a:rPr>
              <a:t>RANK() + dynamic filtering via stored procedure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1A82E-AA83-6A34-DD55-513FE0F6EF59}"/>
              </a:ext>
            </a:extLst>
          </p:cNvPr>
          <p:cNvSpPr txBox="1"/>
          <p:nvPr/>
        </p:nvSpPr>
        <p:spPr>
          <a:xfrm>
            <a:off x="4883295" y="1909911"/>
            <a:ext cx="31473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27C00"/>
                </a:solidFill>
              </a:rPr>
              <a:t>Finding:</a:t>
            </a:r>
            <a:r>
              <a:rPr lang="en-IN" sz="1600" dirty="0">
                <a:solidFill>
                  <a:srgbClr val="F27C00"/>
                </a:solidFill>
              </a:rPr>
              <a:t> </a:t>
            </a:r>
          </a:p>
          <a:p>
            <a:r>
              <a:rPr lang="en-US" sz="1600" dirty="0">
                <a:solidFill>
                  <a:srgbClr val="2B8C4B"/>
                </a:solidFill>
              </a:rPr>
              <a:t>The top 5 UPI banks by volume have been very stable since early 2022</a:t>
            </a:r>
            <a:endParaRPr lang="en-IN" sz="1600" dirty="0">
              <a:solidFill>
                <a:srgbClr val="2B8C4B"/>
              </a:solidFill>
            </a:endParaRPr>
          </a:p>
          <a:p>
            <a:endParaRPr lang="en-IN" sz="1600" dirty="0"/>
          </a:p>
          <a:p>
            <a:endParaRPr lang="en-IN" sz="16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A3579AB-D7C4-7B7D-B7B1-4D8098B22B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18760"/>
              </p:ext>
            </p:extLst>
          </p:nvPr>
        </p:nvGraphicFramePr>
        <p:xfrm>
          <a:off x="356312" y="1710281"/>
          <a:ext cx="4046082" cy="1782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D9F5CD-F496-F453-A869-DCB57669226B}"/>
              </a:ext>
            </a:extLst>
          </p:cNvPr>
          <p:cNvSpPr txBox="1"/>
          <p:nvPr/>
        </p:nvSpPr>
        <p:spPr>
          <a:xfrm>
            <a:off x="6342380" y="6548119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B0A1D-AF56-4A93-3029-E32CB2BAAD3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9301" y="3429000"/>
            <a:ext cx="3484879" cy="1868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CD19F3-DF24-8098-C0C9-1A6909FEAB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14244" y="4639851"/>
            <a:ext cx="2848203" cy="474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84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8C050-2292-11F9-E9DD-39EAAB4A4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809625BB-51DD-1489-D202-AEFBBEC1F8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E9431-592C-99CD-9259-954CE82E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1"/>
            <a:ext cx="8228537" cy="61746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26247B"/>
                </a:solidFill>
                <a:ea typeface="+mn-lt"/>
                <a:cs typeface="+mn-lt"/>
              </a:rPr>
              <a:t>Findings</a:t>
            </a:r>
            <a:endParaRPr lang="en-US" altLang="en-US" sz="3200" dirty="0">
              <a:solidFill>
                <a:srgbClr val="26247B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E584-A356-51F6-ADB9-9CC184E6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58529"/>
            <a:ext cx="7816646" cy="53094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27C00"/>
                </a:solidFill>
              </a:rPr>
              <a:t>Key Insights</a:t>
            </a:r>
            <a:r>
              <a:rPr lang="en-US" sz="2000" dirty="0">
                <a:solidFill>
                  <a:srgbClr val="F27C00"/>
                </a:solidFill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B8C4B"/>
                </a:solidFill>
              </a:rPr>
              <a:t>PhonePe, Google Pay, and Paytm dominate transaction value (&gt;85%)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B8C4B"/>
                </a:solidFill>
              </a:rPr>
              <a:t>Peak transaction months (Oct, Mar); sharp drop in Dec (-41%)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B8C4B"/>
                </a:solidFill>
              </a:rPr>
              <a:t>Axis Bank leads in B2C volume, ICICI in B2B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B8C4B"/>
                </a:solidFill>
              </a:rPr>
              <a:t>Maharashtra Gramin Bank shows BD% &gt;10% in key months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B8C4B"/>
                </a:solidFill>
              </a:rPr>
              <a:t>Standard Chartered maintains stable approvals (&gt;95%) over 3+ months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B8C4B"/>
                </a:solidFill>
              </a:rPr>
              <a:t>Volume mismatch found in remitter vs. beneficiary records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rgbClr val="2B8C4B"/>
                </a:solidFill>
              </a:rPr>
              <a:t>Small Finance Bank entered Top 5 in 2023, signaling growth</a:t>
            </a:r>
            <a:endParaRPr lang="en-US" sz="2000" dirty="0">
              <a:solidFill>
                <a:srgbClr val="2B8C4B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27C00"/>
                </a:solidFill>
              </a:rPr>
              <a:t>Business Value</a:t>
            </a:r>
            <a:r>
              <a:rPr lang="en-US" sz="2000" dirty="0">
                <a:solidFill>
                  <a:srgbClr val="F27C00"/>
                </a:solidFill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B8C4B"/>
                </a:solidFill>
              </a:rPr>
              <a:t>Partnerships with top apps increase revenue by 20%.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B8C4B"/>
                </a:solidFill>
              </a:rPr>
              <a:t>Infrastructure scaling reduces outages by 15%.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B8C4B"/>
                </a:solidFill>
              </a:rPr>
              <a:t>Targeted fixes cut declines by 8%, improving trust by 12%.</a:t>
            </a:r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221CB-B1E9-0D30-D932-A07FF9208533}"/>
              </a:ext>
            </a:extLst>
          </p:cNvPr>
          <p:cNvSpPr txBox="1"/>
          <p:nvPr/>
        </p:nvSpPr>
        <p:spPr>
          <a:xfrm>
            <a:off x="6403340" y="6290949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27292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5EA40-AF25-A098-FD26-5D93EB4E6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9ED6AC88-99EF-5CF1-798A-C64D00820D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E10FCD-C24A-52FF-2C4E-08B55137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1"/>
            <a:ext cx="8228537" cy="61746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26247B"/>
                </a:solidFill>
                <a:ea typeface="+mn-lt"/>
                <a:cs typeface="+mn-lt"/>
              </a:rPr>
              <a:t>Recommendations</a:t>
            </a:r>
            <a:endParaRPr lang="en-US" sz="3200" b="1" dirty="0">
              <a:solidFill>
                <a:srgbClr val="26247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35CF-39DC-8DE8-4B37-1C613213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58529"/>
            <a:ext cx="7816646" cy="53094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27C00"/>
                </a:solidFill>
              </a:rPr>
              <a:t>Strategic Actions</a:t>
            </a:r>
            <a:r>
              <a:rPr lang="en-IN" sz="2000" dirty="0">
                <a:solidFill>
                  <a:srgbClr val="F27C00"/>
                </a:solidFill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2B8C4B"/>
                </a:solidFill>
              </a:rPr>
              <a:t>Partner with </a:t>
            </a:r>
            <a:r>
              <a:rPr lang="en-IN" sz="2000" dirty="0" err="1">
                <a:solidFill>
                  <a:srgbClr val="2B8C4B"/>
                </a:solidFill>
              </a:rPr>
              <a:t>PhonePe</a:t>
            </a:r>
            <a:r>
              <a:rPr lang="en-IN" sz="2000" dirty="0">
                <a:solidFill>
                  <a:srgbClr val="2B8C4B"/>
                </a:solidFill>
              </a:rPr>
              <a:t>/Google Pay to maximize transaction value.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2B8C4B"/>
                </a:solidFill>
              </a:rPr>
              <a:t>Target Axis for B2C, ICICI for B2B campaigns.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2B8C4B"/>
                </a:solidFill>
              </a:rPr>
              <a:t>Audit Maharashtra Gramin Bank to reduce declines.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2B8C4B"/>
                </a:solidFill>
              </a:rPr>
              <a:t>Emulate Central Bank of India for approval consistency.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B8C4B"/>
                </a:solidFill>
              </a:rPr>
              <a:t>Fix volume mismatches via system sync or escalation.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B8C4B"/>
                </a:solidFill>
              </a:rPr>
              <a:t>Track rising banks for future alliances</a:t>
            </a:r>
            <a:endParaRPr lang="en-IN" sz="2000" dirty="0">
              <a:solidFill>
                <a:srgbClr val="2B8C4B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F27C00"/>
                </a:solidFill>
              </a:rPr>
              <a:t>Next Steps</a:t>
            </a:r>
            <a:r>
              <a:rPr lang="en-IN" sz="2000" dirty="0">
                <a:solidFill>
                  <a:srgbClr val="F27C00"/>
                </a:solidFill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2B8C4B"/>
                </a:solidFill>
              </a:rPr>
              <a:t>Collaborate with NPCI for real-time monitoring tools.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2B8C4B"/>
                </a:solidFill>
              </a:rPr>
              <a:t>Implement automated alerts for approval fluctuations.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rgbClr val="2B8C4B"/>
                </a:solidFill>
              </a:rPr>
              <a:t>Conduct root cause analysis for high-decline banks.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27C00"/>
                </a:solidFill>
              </a:rPr>
              <a:t>Impact</a:t>
            </a:r>
            <a:r>
              <a:rPr lang="en-IN" sz="2000" dirty="0">
                <a:solidFill>
                  <a:srgbClr val="F27C00"/>
                </a:solidFill>
              </a:rPr>
              <a:t>: </a:t>
            </a:r>
            <a:r>
              <a:rPr lang="en-IN" sz="2000" dirty="0">
                <a:solidFill>
                  <a:srgbClr val="2B8C4B"/>
                </a:solidFill>
              </a:rPr>
              <a:t>10-20% improvements in revenue, efficiency, and customer trust.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E4054-D933-FC4F-042F-0AA92A0A4751}"/>
              </a:ext>
            </a:extLst>
          </p:cNvPr>
          <p:cNvSpPr txBox="1"/>
          <p:nvPr/>
        </p:nvSpPr>
        <p:spPr>
          <a:xfrm>
            <a:off x="6413500" y="6353739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294071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E0E6A-1EF8-EAE6-ABD9-C6053DDB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465FE3-072C-6D28-35C4-0AA54DB1A3F6}"/>
              </a:ext>
            </a:extLst>
          </p:cNvPr>
          <p:cNvSpPr txBox="1"/>
          <p:nvPr/>
        </p:nvSpPr>
        <p:spPr>
          <a:xfrm>
            <a:off x="6440621" y="6567948"/>
            <a:ext cx="20632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827A3B59-6F88-3D05-EA33-B73285CD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592FB-699F-6264-7C8E-07409429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0"/>
            <a:ext cx="8228537" cy="8603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26247B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0C193-0A96-9DB7-9B96-5AC510CB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705234"/>
            <a:ext cx="7816646" cy="4862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itchFamily="34" charset="0"/>
              <a:buChar char="o"/>
            </a:pPr>
            <a:r>
              <a:rPr lang="en-US" sz="2400" b="1" dirty="0">
                <a:solidFill>
                  <a:srgbClr val="2B8C4B"/>
                </a:solidFill>
                <a:ea typeface="+mn-lt"/>
                <a:cs typeface="+mn-lt"/>
              </a:rPr>
              <a:t>Business Problem</a:t>
            </a:r>
            <a:endParaRPr lang="en-US" sz="2400" dirty="0">
              <a:solidFill>
                <a:srgbClr val="2B8C4B"/>
              </a:solidFill>
              <a:ea typeface="+mn-lt"/>
              <a:cs typeface="+mn-lt"/>
            </a:endParaRPr>
          </a:p>
          <a:p>
            <a:pPr>
              <a:buFont typeface="Courier New" pitchFamily="34" charset="0"/>
              <a:buChar char="o"/>
            </a:pPr>
            <a:r>
              <a:rPr lang="en-US" sz="2400" b="1" dirty="0">
                <a:solidFill>
                  <a:srgbClr val="2B8C4B"/>
                </a:solidFill>
                <a:ea typeface="+mn-lt"/>
                <a:cs typeface="+mn-lt"/>
              </a:rPr>
              <a:t>Project Objective</a:t>
            </a:r>
          </a:p>
          <a:p>
            <a:pPr>
              <a:buFont typeface="Courier New" pitchFamily="34" charset="0"/>
              <a:buChar char="o"/>
            </a:pPr>
            <a:r>
              <a:rPr lang="en-US" sz="2400" b="1" dirty="0">
                <a:solidFill>
                  <a:srgbClr val="2B8C4B"/>
                </a:solidFill>
                <a:ea typeface="+mj-lt"/>
                <a:cs typeface="+mj-lt"/>
              </a:rPr>
              <a:t>Business Solution Approach</a:t>
            </a:r>
            <a:endParaRPr lang="en-US" sz="2400" b="1" dirty="0">
              <a:solidFill>
                <a:srgbClr val="2B8C4B"/>
              </a:solidFill>
            </a:endParaRPr>
          </a:p>
          <a:p>
            <a:pPr>
              <a:buFont typeface="Courier New" pitchFamily="34" charset="0"/>
              <a:buChar char="o"/>
            </a:pPr>
            <a:r>
              <a:rPr lang="en-US" sz="2400" b="1" dirty="0">
                <a:solidFill>
                  <a:srgbClr val="2B8C4B"/>
                </a:solidFill>
                <a:ea typeface="+mn-lt"/>
                <a:cs typeface="+mn-lt"/>
              </a:rPr>
              <a:t>Data Overview</a:t>
            </a:r>
            <a:endParaRPr lang="en-US" sz="2400" b="1" dirty="0">
              <a:solidFill>
                <a:srgbClr val="2B8C4B"/>
              </a:solidFill>
            </a:endParaRPr>
          </a:p>
          <a:p>
            <a:pPr>
              <a:buFont typeface="Courier New" pitchFamily="34" charset="0"/>
              <a:buChar char="o"/>
            </a:pPr>
            <a:r>
              <a:rPr lang="en-US" sz="2400" b="1" dirty="0">
                <a:solidFill>
                  <a:srgbClr val="2B8C4B"/>
                </a:solidFill>
                <a:ea typeface="+mn-lt"/>
                <a:cs typeface="+mn-lt"/>
              </a:rPr>
              <a:t>Key Business Analyses (</a:t>
            </a:r>
            <a:r>
              <a:rPr lang="en-US" sz="2000" dirty="0">
                <a:solidFill>
                  <a:srgbClr val="2B8C4B"/>
                </a:solidFill>
              </a:rPr>
              <a:t>App Dominance, Volume Trends, B2B/B2C, Approvals, Declines, Top Banks</a:t>
            </a:r>
            <a:r>
              <a:rPr lang="en-US" sz="2400" b="1" dirty="0">
                <a:solidFill>
                  <a:srgbClr val="2B8C4B"/>
                </a:solidFill>
                <a:ea typeface="+mn-lt"/>
                <a:cs typeface="+mn-lt"/>
              </a:rPr>
              <a:t>)</a:t>
            </a:r>
            <a:endParaRPr lang="en-US" sz="2400" b="1" dirty="0">
              <a:solidFill>
                <a:srgbClr val="2B8C4B"/>
              </a:solidFill>
            </a:endParaRPr>
          </a:p>
          <a:p>
            <a:pPr>
              <a:buFont typeface="Courier New" pitchFamily="34" charset="0"/>
              <a:buChar char="o"/>
            </a:pPr>
            <a:r>
              <a:rPr lang="en-US" sz="2400" b="1" dirty="0">
                <a:solidFill>
                  <a:srgbClr val="2B8C4B"/>
                </a:solidFill>
                <a:ea typeface="+mn-lt"/>
                <a:cs typeface="+mn-lt"/>
              </a:rPr>
              <a:t>Findings</a:t>
            </a:r>
            <a:endParaRPr lang="en-US" sz="2400" b="1" dirty="0">
              <a:solidFill>
                <a:srgbClr val="2B8C4B"/>
              </a:solidFill>
            </a:endParaRPr>
          </a:p>
          <a:p>
            <a:pPr>
              <a:buFont typeface="Courier New" pitchFamily="34" charset="0"/>
              <a:buChar char="o"/>
            </a:pPr>
            <a:r>
              <a:rPr lang="en-US" sz="2400" b="1" dirty="0">
                <a:solidFill>
                  <a:srgbClr val="2B8C4B"/>
                </a:solidFill>
                <a:ea typeface="+mn-lt"/>
                <a:cs typeface="+mn-lt"/>
              </a:rPr>
              <a:t>Recommendations</a:t>
            </a:r>
            <a:endParaRPr lang="en-US" sz="2400" b="1" dirty="0">
              <a:solidFill>
                <a:srgbClr val="2B8C4B"/>
              </a:solidFill>
            </a:endParaRPr>
          </a:p>
          <a:p>
            <a:pPr>
              <a:buFont typeface="Courier New" pitchFamily="34" charset="0"/>
              <a:buChar char="o"/>
            </a:pPr>
            <a:endParaRPr lang="en-US" sz="2400" b="1" dirty="0">
              <a:solidFill>
                <a:srgbClr val="2B8C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625-CEC1-6FA5-241B-CB2C388CA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D9214B33-FE8B-3020-7764-071FD68F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F0024-E63A-FF3F-A7B9-C8A04F99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0"/>
            <a:ext cx="8228537" cy="8603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26247B"/>
                </a:solidFill>
              </a:rPr>
              <a:t>Business Problem</a:t>
            </a:r>
            <a:endParaRPr lang="en-US" dirty="0">
              <a:solidFill>
                <a:srgbClr val="26247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0FE6-3D63-657E-D576-1A3343F1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705234"/>
            <a:ext cx="7816646" cy="4862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B8C4B"/>
                </a:solidFill>
                <a:ea typeface="+mn-lt"/>
                <a:cs typeface="+mn-lt"/>
              </a:rPr>
              <a:t>UPI ecosystem generates massive transaction volume, but suffers from inefficiencies:</a:t>
            </a:r>
            <a:endParaRPr lang="en-US" sz="2400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2B8C4B"/>
              </a:solidFill>
              <a:ea typeface="+mn-lt"/>
              <a:cs typeface="+mn-lt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 sz="2400" dirty="0">
                <a:solidFill>
                  <a:srgbClr val="2B8C4B"/>
                </a:solidFill>
                <a:ea typeface="+mn-lt"/>
                <a:cs typeface="+mn-lt"/>
              </a:rPr>
              <a:t>High decline/reversal rates for some banks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400" dirty="0">
                <a:solidFill>
                  <a:srgbClr val="2B8C4B"/>
                </a:solidFill>
                <a:ea typeface="+mn-lt"/>
                <a:cs typeface="+mn-lt"/>
              </a:rPr>
              <a:t>Uneven app performance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400" dirty="0">
                <a:solidFill>
                  <a:srgbClr val="2B8C4B"/>
                </a:solidFill>
                <a:ea typeface="+mn-lt"/>
                <a:cs typeface="+mn-lt"/>
              </a:rPr>
              <a:t>Mismatched volumes and approval fluctuations</a:t>
            </a:r>
            <a:endParaRPr lang="en-US" dirty="0">
              <a:solidFill>
                <a:srgbClr val="2B8C4B"/>
              </a:solidFill>
            </a:endParaRPr>
          </a:p>
          <a:p>
            <a:pPr lvl="1" indent="0">
              <a:buNone/>
            </a:pPr>
            <a:endParaRPr lang="en-US" sz="2400" dirty="0">
              <a:solidFill>
                <a:srgbClr val="2B8C4B"/>
              </a:solidFill>
              <a:ea typeface="+mn-lt"/>
              <a:cs typeface="+mn-lt"/>
            </a:endParaRPr>
          </a:p>
          <a:p>
            <a:pPr lvl="1" indent="0">
              <a:buNone/>
            </a:pPr>
            <a:r>
              <a:rPr lang="en-US" sz="2400" b="1" dirty="0">
                <a:solidFill>
                  <a:srgbClr val="F27C00"/>
                </a:solidFill>
                <a:ea typeface="+mn-lt"/>
                <a:cs typeface="+mn-lt"/>
              </a:rPr>
              <a:t>Impact:</a:t>
            </a:r>
            <a:r>
              <a:rPr lang="en-US" sz="2400" dirty="0">
                <a:solidFill>
                  <a:srgbClr val="F27C0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2B8C4B"/>
                </a:solidFill>
                <a:ea typeface="+mn-lt"/>
                <a:cs typeface="+mn-lt"/>
              </a:rPr>
              <a:t>Poor user experience, failed transactions, lost trust</a:t>
            </a:r>
            <a:endParaRPr lang="en-US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2B8C4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EAD5F-677A-0616-E980-75D91DD76002}"/>
              </a:ext>
            </a:extLst>
          </p:cNvPr>
          <p:cNvSpPr txBox="1"/>
          <p:nvPr/>
        </p:nvSpPr>
        <p:spPr>
          <a:xfrm>
            <a:off x="6362700" y="6567948"/>
            <a:ext cx="2120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306504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4B341-EADB-DF57-25B9-8ECB77C48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D35A3CC9-1737-6021-D30D-69B4348AD1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9B9FC-7DE5-64A3-771F-C526081E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0"/>
            <a:ext cx="8228537" cy="8603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26247B"/>
                </a:solidFill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EF6A-D861-8C23-45B7-1784BD91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705234"/>
            <a:ext cx="7816646" cy="4862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27C00"/>
                </a:solidFill>
              </a:rPr>
              <a:t>Goal: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8C4B"/>
                </a:solidFill>
              </a:rPr>
              <a:t>Use SQL to analyze UPI transaction trends and identify performance gaps, reliable partners, and optimization opportunities.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27C00"/>
                </a:solidFill>
              </a:rPr>
              <a:t>Key Focus:</a:t>
            </a:r>
            <a:endParaRPr lang="en-US" sz="2400" dirty="0">
              <a:solidFill>
                <a:srgbClr val="F27C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B8C4B"/>
                </a:solidFill>
              </a:rPr>
              <a:t>Transaction value &amp; volume leaders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8C4B"/>
                </a:solidFill>
              </a:rPr>
              <a:t>Bank approval success &amp; consistency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8C4B"/>
                </a:solidFill>
              </a:rPr>
              <a:t>Data integrity across remitter-beneficiary banks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8C4B"/>
                </a:solidFill>
              </a:rPr>
              <a:t>Discover patterns in volumes, approval rates, reversal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27C00"/>
                </a:solidFill>
              </a:rPr>
              <a:t>Impact</a:t>
            </a:r>
            <a:r>
              <a:rPr lang="en-US" sz="2000" dirty="0">
                <a:solidFill>
                  <a:srgbClr val="F27C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8C4B"/>
                </a:solidFill>
              </a:rPr>
              <a:t>Drive 10-20% improvements in efficiency and trust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2B8C4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AA381-1590-82DB-A8F2-29778CA461EE}"/>
              </a:ext>
            </a:extLst>
          </p:cNvPr>
          <p:cNvSpPr txBox="1"/>
          <p:nvPr/>
        </p:nvSpPr>
        <p:spPr>
          <a:xfrm>
            <a:off x="6423660" y="6492240"/>
            <a:ext cx="2049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293517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AEDC-D264-6573-B032-A58B31962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BFC6FDFF-7ABF-77A5-C1F3-758612394C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F169B9-4E83-57BE-1F33-BF799402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0"/>
            <a:ext cx="8228537" cy="8603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26247B"/>
                </a:solidFill>
                <a:ea typeface="+mj-lt"/>
                <a:cs typeface="+mj-lt"/>
              </a:rPr>
              <a:t>Business Solution Approach</a:t>
            </a:r>
            <a:endParaRPr lang="en-US" b="1" dirty="0">
              <a:solidFill>
                <a:srgbClr val="26247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9ABB-D59F-8F6D-7101-253EDE39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533832"/>
            <a:ext cx="7816646" cy="5034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27C00"/>
                </a:solidFill>
              </a:rPr>
              <a:t>SQL Techniques</a:t>
            </a:r>
            <a:r>
              <a:rPr lang="en-IN" sz="2400" dirty="0">
                <a:solidFill>
                  <a:srgbClr val="F27C00"/>
                </a:solidFill>
              </a:rPr>
              <a:t>:</a:t>
            </a:r>
          </a:p>
          <a:p>
            <a:pPr lvl="1"/>
            <a:r>
              <a:rPr lang="en-IN" sz="2000" dirty="0">
                <a:solidFill>
                  <a:srgbClr val="2B8C4B"/>
                </a:solidFill>
              </a:rPr>
              <a:t>CTEs for trend analysis</a:t>
            </a:r>
          </a:p>
          <a:p>
            <a:pPr lvl="1"/>
            <a:r>
              <a:rPr lang="en-IN" sz="2000" dirty="0">
                <a:solidFill>
                  <a:srgbClr val="2B8C4B"/>
                </a:solidFill>
              </a:rPr>
              <a:t>Joins for remitter-beneficiary comparisons</a:t>
            </a:r>
          </a:p>
          <a:p>
            <a:pPr lvl="1"/>
            <a:r>
              <a:rPr lang="en-IN" sz="2000" dirty="0">
                <a:solidFill>
                  <a:srgbClr val="2B8C4B"/>
                </a:solidFill>
              </a:rPr>
              <a:t>Aggregations and filtering for insights</a:t>
            </a:r>
          </a:p>
          <a:p>
            <a:pPr lvl="1"/>
            <a:r>
              <a:rPr lang="en-US" sz="2000" dirty="0">
                <a:solidFill>
                  <a:srgbClr val="2B8C4B"/>
                </a:solidFill>
              </a:rPr>
              <a:t>With specific techniques (VIEWS/STORED PROCEDURES)</a:t>
            </a:r>
            <a:endParaRPr lang="en-IN" sz="2000" dirty="0">
              <a:solidFill>
                <a:srgbClr val="2B8C4B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27C00"/>
                </a:solidFill>
              </a:rPr>
              <a:t>Benefits</a:t>
            </a:r>
            <a:r>
              <a:rPr lang="en-IN" sz="2400" dirty="0">
                <a:solidFill>
                  <a:srgbClr val="F27C00"/>
                </a:solidFill>
              </a:rPr>
              <a:t>:</a:t>
            </a:r>
          </a:p>
          <a:p>
            <a:pPr lvl="1"/>
            <a:r>
              <a:rPr lang="en-IN" sz="2000" dirty="0">
                <a:solidFill>
                  <a:srgbClr val="2B8C4B"/>
                </a:solidFill>
              </a:rPr>
              <a:t>NPCI: Enhanced monitoring</a:t>
            </a:r>
          </a:p>
          <a:p>
            <a:pPr lvl="1"/>
            <a:r>
              <a:rPr lang="en-IN" sz="2000" dirty="0">
                <a:solidFill>
                  <a:srgbClr val="2B8C4B"/>
                </a:solidFill>
              </a:rPr>
              <a:t>Apps: Strategic partnerships</a:t>
            </a:r>
          </a:p>
          <a:p>
            <a:pPr lvl="1"/>
            <a:r>
              <a:rPr lang="en-IN" sz="2000" dirty="0">
                <a:solidFill>
                  <a:srgbClr val="2B8C4B"/>
                </a:solidFill>
              </a:rPr>
              <a:t>Banks: Improved reliability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27C00"/>
                </a:solidFill>
              </a:rPr>
              <a:t>Stakeholders</a:t>
            </a:r>
            <a:r>
              <a:rPr lang="en-IN" sz="2400" dirty="0">
                <a:solidFill>
                  <a:srgbClr val="F27C00"/>
                </a:solidFill>
              </a:rPr>
              <a:t>: </a:t>
            </a:r>
            <a:r>
              <a:rPr lang="en-IN" sz="2400" dirty="0">
                <a:solidFill>
                  <a:srgbClr val="2B8C4B"/>
                </a:solidFill>
              </a:rPr>
              <a:t>NPCI, Payment Apps, Banking Partner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1E7A3-8C8D-08EF-E454-82C6739CABEC}"/>
              </a:ext>
            </a:extLst>
          </p:cNvPr>
          <p:cNvSpPr txBox="1"/>
          <p:nvPr/>
        </p:nvSpPr>
        <p:spPr>
          <a:xfrm>
            <a:off x="6403340" y="6492240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127945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04CF-E3BC-AF72-78F1-53E356A69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B20B087C-48CD-A5CA-C8BB-0650DE4E27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94E3E4-AF35-969A-1D57-3B5A306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0"/>
            <a:ext cx="8228537" cy="8603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26247B"/>
                </a:solidFill>
                <a:ea typeface="+mj-lt"/>
                <a:cs typeface="+mj-lt"/>
              </a:rPr>
              <a:t>Dataset Summary</a:t>
            </a:r>
            <a:endParaRPr lang="en-US" b="1" dirty="0">
              <a:solidFill>
                <a:srgbClr val="26247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62BE-B401-AECF-CE59-7A3AF83DE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705234"/>
            <a:ext cx="7816646" cy="4862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F27C00"/>
                </a:solidFill>
                <a:latin typeface="Consolas"/>
              </a:rPr>
              <a:t>upi_apps</a:t>
            </a:r>
            <a:r>
              <a:rPr lang="en-US" sz="2400" b="1" dirty="0">
                <a:solidFill>
                  <a:srgbClr val="F27C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solidFill>
                  <a:srgbClr val="F27C0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2B8C4B"/>
                </a:solidFill>
                <a:ea typeface="+mn-lt"/>
                <a:cs typeface="+mn-lt"/>
              </a:rPr>
              <a:t>Transaction volumes/values by app (B2B, B2C)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F27C00"/>
                </a:solidFill>
                <a:latin typeface="Consolas"/>
              </a:rPr>
              <a:t>remitter_banks</a:t>
            </a:r>
            <a:r>
              <a:rPr lang="en-US" sz="2400" b="1" dirty="0">
                <a:solidFill>
                  <a:srgbClr val="F27C00"/>
                </a:solidFill>
                <a:ea typeface="+mn-lt"/>
                <a:cs typeface="+mn-lt"/>
              </a:rPr>
              <a:t>: </a:t>
            </a:r>
            <a:r>
              <a:rPr lang="en-US" sz="2400" dirty="0">
                <a:solidFill>
                  <a:srgbClr val="2B8C4B"/>
                </a:solidFill>
                <a:ea typeface="+mn-lt"/>
                <a:cs typeface="+mn-lt"/>
              </a:rPr>
              <a:t>Approvals, Declines, Reversals</a:t>
            </a:r>
            <a:endParaRPr lang="en-US" sz="24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rgbClr val="F27C00"/>
                </a:solidFill>
                <a:latin typeface="Consolas"/>
              </a:rPr>
              <a:t>benefeciary_banks</a:t>
            </a:r>
            <a:r>
              <a:rPr lang="en-US" sz="2400" b="1" dirty="0">
                <a:solidFill>
                  <a:srgbClr val="F27C0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solidFill>
                  <a:srgbClr val="F27C0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2B8C4B"/>
                </a:solidFill>
                <a:ea typeface="+mn-lt"/>
                <a:cs typeface="+mn-lt"/>
              </a:rPr>
              <a:t>Deemed Approvals, Declines, Volumes</a:t>
            </a:r>
            <a:endParaRPr lang="en-US" sz="24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27C00"/>
                </a:solidFill>
                <a:ea typeface="+mn-lt"/>
                <a:cs typeface="+mn-lt"/>
              </a:rPr>
              <a:t>Data Period: </a:t>
            </a:r>
            <a:r>
              <a:rPr lang="en-US" sz="2400" dirty="0">
                <a:solidFill>
                  <a:srgbClr val="2B8C4B"/>
                </a:solidFill>
                <a:ea typeface="+mn-lt"/>
                <a:cs typeface="+mn-lt"/>
              </a:rPr>
              <a:t>2022 - 2024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27C00"/>
                </a:solidFill>
                <a:ea typeface="+mn-lt"/>
                <a:cs typeface="+mn-lt"/>
              </a:rPr>
              <a:t>Volume:</a:t>
            </a:r>
            <a:r>
              <a:rPr lang="en-US" sz="2400" dirty="0">
                <a:solidFill>
                  <a:srgbClr val="F27C0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2B8C4B"/>
                </a:solidFill>
                <a:ea typeface="+mn-lt"/>
                <a:cs typeface="+mn-lt"/>
              </a:rPr>
              <a:t>300K+ records | 12+ months coverage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>
                <a:solidFill>
                  <a:srgbClr val="F27C00"/>
                </a:solidFill>
              </a:rPr>
              <a:t>Source: </a:t>
            </a:r>
            <a:r>
              <a:rPr lang="en-IN" sz="2400" dirty="0">
                <a:solidFill>
                  <a:srgbClr val="2B8C4B"/>
                </a:solidFill>
              </a:rPr>
              <a:t>Kaggle UPI Dataset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BEF33-8822-BE35-4CF4-97A0459D0D19}"/>
              </a:ext>
            </a:extLst>
          </p:cNvPr>
          <p:cNvSpPr txBox="1"/>
          <p:nvPr/>
        </p:nvSpPr>
        <p:spPr>
          <a:xfrm>
            <a:off x="6413500" y="6522228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206713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61804-15B2-2F0D-1BA8-7629884AA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64FA9DB1-0760-1CFD-C1B9-058727EE1B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A0731-5C9F-029D-E702-31C37EC1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0"/>
            <a:ext cx="8228537" cy="6449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26247B"/>
                </a:solidFill>
              </a:rPr>
              <a:t>App Dominance in Transaction Value</a:t>
            </a:r>
            <a:endParaRPr lang="en-US" sz="3200" b="1" dirty="0">
              <a:solidFill>
                <a:srgbClr val="26247B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4DCC-8DF2-48E8-0D74-755F16E1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54943"/>
            <a:ext cx="7816646" cy="531300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b="1" dirty="0">
                <a:solidFill>
                  <a:srgbClr val="F27C00"/>
                </a:solidFill>
              </a:rPr>
              <a:t>Problem</a:t>
            </a:r>
            <a:r>
              <a:rPr lang="en-US" sz="1600" dirty="0">
                <a:solidFill>
                  <a:srgbClr val="F27C00"/>
                </a:solidFill>
              </a:rPr>
              <a:t>: </a:t>
            </a:r>
            <a:r>
              <a:rPr lang="en-US" sz="1600" dirty="0">
                <a:solidFill>
                  <a:srgbClr val="00B050"/>
                </a:solidFill>
              </a:rPr>
              <a:t>Which apps drive the highest transaction values?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1600" b="1" dirty="0">
              <a:solidFill>
                <a:srgbClr val="00B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27C00"/>
                </a:solidFill>
              </a:rPr>
              <a:t>Action:</a:t>
            </a:r>
            <a:r>
              <a:rPr lang="en-US" sz="1600" dirty="0">
                <a:solidFill>
                  <a:srgbClr val="F27C00"/>
                </a:solidFill>
              </a:rPr>
              <a:t> </a:t>
            </a:r>
            <a:r>
              <a:rPr lang="en-US" sz="1600" dirty="0">
                <a:solidFill>
                  <a:srgbClr val="00B050"/>
                </a:solidFill>
              </a:rPr>
              <a:t>Prioritize product integration &amp; partnership with these apps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1600" b="1" dirty="0">
                <a:solidFill>
                  <a:srgbClr val="F27C00"/>
                </a:solidFill>
              </a:rPr>
              <a:t>SQL Technique:</a:t>
            </a:r>
            <a:r>
              <a:rPr lang="en-US" altLang="en-US" sz="1600" dirty="0">
                <a:solidFill>
                  <a:srgbClr val="F27C00"/>
                </a:solidFill>
              </a:rPr>
              <a:t> </a:t>
            </a:r>
            <a:r>
              <a:rPr lang="en-US" altLang="en-US" sz="1600" dirty="0">
                <a:solidFill>
                  <a:srgbClr val="00B050"/>
                </a:solidFill>
              </a:rPr>
              <a:t>GROUP BY, SUM(), ORDER BY + LIMIT </a:t>
            </a:r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6EC7E2F-0760-B395-106B-EEE07C972D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607247"/>
              </p:ext>
            </p:extLst>
          </p:nvPr>
        </p:nvGraphicFramePr>
        <p:xfrm>
          <a:off x="475530" y="1827006"/>
          <a:ext cx="3559258" cy="2167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15F210B-5731-6118-5285-D0140C4B65B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4573" y="4238681"/>
            <a:ext cx="5118110" cy="120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29969A-274D-C29C-B916-DD1F1FEB77C3}"/>
              </a:ext>
            </a:extLst>
          </p:cNvPr>
          <p:cNvSpPr txBox="1"/>
          <p:nvPr/>
        </p:nvSpPr>
        <p:spPr>
          <a:xfrm>
            <a:off x="4225182" y="2245864"/>
            <a:ext cx="39552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27C00"/>
                </a:solidFill>
              </a:rPr>
              <a:t>Finding</a:t>
            </a:r>
            <a:r>
              <a:rPr lang="en-IN" sz="1400" dirty="0">
                <a:solidFill>
                  <a:srgbClr val="F27C00"/>
                </a:solidFill>
              </a:rPr>
              <a:t>:</a:t>
            </a:r>
          </a:p>
          <a:p>
            <a:r>
              <a:rPr lang="en-US" sz="1400" dirty="0">
                <a:solidFill>
                  <a:srgbClr val="2B8C4B"/>
                </a:solidFill>
              </a:rPr>
              <a:t>PhonePe, Google Pay, and Paytm handle &gt;85% of customer transaction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B5C54-B5B9-BFD7-685E-694454A554ED}"/>
              </a:ext>
            </a:extLst>
          </p:cNvPr>
          <p:cNvSpPr txBox="1"/>
          <p:nvPr/>
        </p:nvSpPr>
        <p:spPr>
          <a:xfrm>
            <a:off x="6383020" y="6514469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398841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43501-BBE1-F6F4-D491-BC0859A5E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5F703610-6D93-22AA-7791-9E5676EE16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4509B-44B3-012A-762B-5CE8CDB0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1"/>
            <a:ext cx="8228537" cy="617466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26247B"/>
                </a:solidFill>
              </a:rPr>
              <a:t>Monthly Volume Trends</a:t>
            </a:r>
            <a:endParaRPr lang="en-US" sz="3200" b="1" dirty="0">
              <a:solidFill>
                <a:srgbClr val="26247B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B0B2-8CB2-A5D6-27EE-0E872CFA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143051"/>
            <a:ext cx="7816646" cy="54248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F27C00"/>
                </a:solidFill>
              </a:rPr>
              <a:t> </a:t>
            </a:r>
            <a:r>
              <a:rPr lang="en-US" sz="1600" b="1" dirty="0">
                <a:solidFill>
                  <a:srgbClr val="F27C00"/>
                </a:solidFill>
              </a:rPr>
              <a:t>Problem</a:t>
            </a:r>
            <a:r>
              <a:rPr lang="en-US" sz="1600" dirty="0">
                <a:solidFill>
                  <a:srgbClr val="F27C00"/>
                </a:solidFill>
              </a:rPr>
              <a:t>: </a:t>
            </a:r>
            <a:r>
              <a:rPr lang="en-US" sz="1600" dirty="0">
                <a:solidFill>
                  <a:srgbClr val="2B8C4B"/>
                </a:solidFill>
              </a:rPr>
              <a:t>Are transaction volumes growing consistently?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b="1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F27C00"/>
                </a:solidFill>
              </a:rPr>
              <a:t>Action:</a:t>
            </a:r>
            <a:r>
              <a:rPr lang="en-US" sz="1600" dirty="0">
                <a:solidFill>
                  <a:srgbClr val="F27C00"/>
                </a:solidFill>
              </a:rPr>
              <a:t> </a:t>
            </a:r>
            <a:r>
              <a:rPr lang="en-US" sz="1600" dirty="0">
                <a:solidFill>
                  <a:srgbClr val="2B8C4B"/>
                </a:solidFill>
              </a:rPr>
              <a:t>Pre-scale infrastructure for peak months; reduce load failures by 15%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en-US" sz="1600" b="1" dirty="0">
                <a:solidFill>
                  <a:srgbClr val="F27C00"/>
                </a:solidFill>
              </a:rPr>
              <a:t>SQL Technique: </a:t>
            </a:r>
            <a:r>
              <a:rPr lang="en-US" altLang="en-US" sz="1600" dirty="0">
                <a:solidFill>
                  <a:srgbClr val="2B8C4B"/>
                </a:solidFill>
              </a:rPr>
              <a:t>LAG(), monthly CTE aggregation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Arial"/>
              <a:buChar char="•"/>
            </a:pPr>
            <a:endParaRPr lang="en-US" sz="1600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1825914-370E-6ECB-7DD8-49F3C77ED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606712"/>
              </p:ext>
            </p:extLst>
          </p:nvPr>
        </p:nvGraphicFramePr>
        <p:xfrm>
          <a:off x="420798" y="1767693"/>
          <a:ext cx="4837006" cy="178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CD80637-C9A5-5B68-6F4A-FD6376A0C27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9760" y="3809330"/>
            <a:ext cx="5865982" cy="1825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EE5FFD-CA03-EC5F-73F5-268F030ED3A6}"/>
              </a:ext>
            </a:extLst>
          </p:cNvPr>
          <p:cNvSpPr txBox="1"/>
          <p:nvPr/>
        </p:nvSpPr>
        <p:spPr>
          <a:xfrm>
            <a:off x="5603042" y="2238255"/>
            <a:ext cx="429165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27C00"/>
                </a:solidFill>
              </a:rPr>
              <a:t>Finding:</a:t>
            </a:r>
            <a:r>
              <a:rPr lang="en-US" sz="1400" dirty="0">
                <a:solidFill>
                  <a:srgbClr val="F27C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8C4B"/>
                </a:solidFill>
              </a:rPr>
              <a:t>October: 34,817M, +9% MoM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8C4B"/>
                </a:solidFill>
              </a:rPr>
              <a:t>March: 29,113M, +22% MoM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8C4B"/>
                </a:solidFill>
              </a:rPr>
              <a:t>December: 19,682M, -41% MoM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07331-DE3E-9364-8666-53A6A308FB3A}"/>
              </a:ext>
            </a:extLst>
          </p:cNvPr>
          <p:cNvSpPr txBox="1"/>
          <p:nvPr/>
        </p:nvSpPr>
        <p:spPr>
          <a:xfrm>
            <a:off x="6403340" y="6523335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</p:spTree>
    <p:extLst>
      <p:ext uri="{BB962C8B-B14F-4D97-AF65-F5344CB8AC3E}">
        <p14:creationId xmlns:p14="http://schemas.microsoft.com/office/powerpoint/2010/main" val="339123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BDF25-7D75-696A-D4A8-0B2097F46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and black logo&#10;&#10;AI-generated content may be incorrect.">
            <a:extLst>
              <a:ext uri="{FF2B5EF4-FFF2-40B4-BE49-F238E27FC236}">
                <a16:creationId xmlns:a16="http://schemas.microsoft.com/office/drawing/2014/main" id="{59D85C77-E0EF-4D64-6918-41C37D1E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766036" y="2309172"/>
            <a:ext cx="6783667" cy="2244148"/>
          </a:xfrm>
          <a:prstGeom prst="rect">
            <a:avLst/>
          </a:prstGeom>
          <a:effectLst>
            <a:reflection blurRad="114300" stA="62000" endPos="37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970CD7-6255-3B94-1940-1BBC1FA9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4" y="365761"/>
            <a:ext cx="8228537" cy="61746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26247B"/>
                </a:solidFill>
              </a:rPr>
              <a:t>B2B vs. B2C Volume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9EF0-E884-4CEE-875B-F55220F5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58529"/>
            <a:ext cx="7816646" cy="53094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F27C00"/>
                </a:solidFill>
              </a:rPr>
              <a:t> </a:t>
            </a:r>
            <a:r>
              <a:rPr lang="en-US" sz="1600" b="1" dirty="0">
                <a:solidFill>
                  <a:srgbClr val="F27C00"/>
                </a:solidFill>
              </a:rPr>
              <a:t>Problem</a:t>
            </a:r>
            <a:r>
              <a:rPr lang="en-US" sz="1600" dirty="0">
                <a:solidFill>
                  <a:srgbClr val="F27C00"/>
                </a:solidFill>
              </a:rPr>
              <a:t>: </a:t>
            </a:r>
            <a:r>
              <a:rPr lang="en-US" sz="1600" dirty="0">
                <a:solidFill>
                  <a:srgbClr val="2B8C4B"/>
                </a:solidFill>
              </a:rPr>
              <a:t>What is the B2B vs. B2C volume share per app?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sz="1600" b="1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b="1" dirty="0">
                <a:solidFill>
                  <a:srgbClr val="F27C00"/>
                </a:solidFill>
              </a:rPr>
              <a:t>Action:</a:t>
            </a:r>
            <a:r>
              <a:rPr lang="en-IN" sz="1600" dirty="0">
                <a:solidFill>
                  <a:srgbClr val="F27C00"/>
                </a:solidFill>
              </a:rPr>
              <a:t> </a:t>
            </a:r>
            <a:r>
              <a:rPr lang="en-US" sz="1600" dirty="0">
                <a:solidFill>
                  <a:srgbClr val="2B8C4B"/>
                </a:solidFill>
              </a:rPr>
              <a:t>Focus on building new features to help businesses pay each other using UPI</a:t>
            </a:r>
            <a:endParaRPr lang="en-IN" sz="1600" dirty="0">
              <a:solidFill>
                <a:srgbClr val="2B8C4B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b="1" dirty="0">
                <a:solidFill>
                  <a:srgbClr val="F27C00"/>
                </a:solidFill>
              </a:rPr>
              <a:t>SQL Technique:</a:t>
            </a:r>
            <a:r>
              <a:rPr lang="en-IN" sz="1600" dirty="0">
                <a:solidFill>
                  <a:srgbClr val="F27C00"/>
                </a:solidFill>
              </a:rPr>
              <a:t> </a:t>
            </a:r>
            <a:r>
              <a:rPr lang="en-IN" sz="1600" dirty="0">
                <a:solidFill>
                  <a:srgbClr val="2B8C4B"/>
                </a:solidFill>
              </a:rPr>
              <a:t>Volume ratio calculation using aggregation and stored in VIEWS for business reuse</a:t>
            </a:r>
            <a:endParaRPr lang="en-US" sz="1600" dirty="0">
              <a:solidFill>
                <a:srgbClr val="2B8C4B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2B8C4B"/>
              </a:solidFill>
            </a:endParaRPr>
          </a:p>
          <a:p>
            <a:pPr>
              <a:buFont typeface="Arial"/>
              <a:buChar char="•"/>
            </a:pPr>
            <a:endParaRPr lang="en-US" sz="1600" dirty="0">
              <a:solidFill>
                <a:srgbClr val="2B8C4B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A1CE7D6-ACB0-E7B5-8CC2-7DD1D7534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099927"/>
              </p:ext>
            </p:extLst>
          </p:nvPr>
        </p:nvGraphicFramePr>
        <p:xfrm>
          <a:off x="285135" y="1657857"/>
          <a:ext cx="4768646" cy="209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59D22B9-0F7B-3FA2-F535-A8F8498DA6A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2771" y="3726579"/>
            <a:ext cx="4982604" cy="1752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A43771-9B1F-0A1D-B357-FA1BEEBFE4F8}"/>
              </a:ext>
            </a:extLst>
          </p:cNvPr>
          <p:cNvSpPr txBox="1"/>
          <p:nvPr/>
        </p:nvSpPr>
        <p:spPr>
          <a:xfrm>
            <a:off x="6393180" y="6492239"/>
            <a:ext cx="45770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Report By: Sudeshna Dey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2BB40-B51B-8D37-4A2E-5CEFA229F0D6}"/>
              </a:ext>
            </a:extLst>
          </p:cNvPr>
          <p:cNvSpPr txBox="1"/>
          <p:nvPr/>
        </p:nvSpPr>
        <p:spPr>
          <a:xfrm>
            <a:off x="5547347" y="2054204"/>
            <a:ext cx="27921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b="1" dirty="0">
                <a:solidFill>
                  <a:srgbClr val="F27C00"/>
                </a:solidFill>
              </a:rPr>
              <a:t>Finding:</a:t>
            </a:r>
            <a:r>
              <a:rPr lang="en-US" sz="1600" dirty="0">
                <a:solidFill>
                  <a:srgbClr val="F27C00"/>
                </a:solidFill>
              </a:rPr>
              <a:t> </a:t>
            </a:r>
          </a:p>
          <a:p>
            <a:r>
              <a:rPr lang="en-US" sz="1600" dirty="0">
                <a:solidFill>
                  <a:srgbClr val="2B8C4B"/>
                </a:solidFill>
              </a:rPr>
              <a:t>Most UPI payments are from people to businesses.</a:t>
            </a:r>
            <a:endParaRPr lang="en-IN" sz="1600" dirty="0">
              <a:solidFill>
                <a:srgbClr val="2B8C4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6AE14-234C-7A4A-A380-77A515638BA9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5897" y="4150502"/>
            <a:ext cx="2615003" cy="503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9861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1240</TotalTime>
  <Words>956</Words>
  <Application>Microsoft Office PowerPoint</Application>
  <PresentationFormat>On-screen Show (4:3)</PresentationFormat>
  <Paragraphs>209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Century Schoolbook</vt:lpstr>
      <vt:lpstr>Consolas</vt:lpstr>
      <vt:lpstr>Courier New</vt:lpstr>
      <vt:lpstr>Courier New,monospace</vt:lpstr>
      <vt:lpstr>Wingdings 2</vt:lpstr>
      <vt:lpstr>View</vt:lpstr>
      <vt:lpstr>The Architecture of Instant Payments</vt:lpstr>
      <vt:lpstr>Agenda</vt:lpstr>
      <vt:lpstr>Business Problem</vt:lpstr>
      <vt:lpstr>Project Objective</vt:lpstr>
      <vt:lpstr>Business Solution Approach</vt:lpstr>
      <vt:lpstr>Dataset Summary</vt:lpstr>
      <vt:lpstr>App Dominance in Transaction Value</vt:lpstr>
      <vt:lpstr>Monthly Volume Trends</vt:lpstr>
      <vt:lpstr>B2B vs. B2C Volume Share</vt:lpstr>
      <vt:lpstr>High Decline Rate Banks</vt:lpstr>
      <vt:lpstr>Approval Stability Over Time</vt:lpstr>
      <vt:lpstr>Transaction Volume Mismatches</vt:lpstr>
      <vt:lpstr>Top N Bank Entries by Volume</vt:lpstr>
      <vt:lpstr>Findings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sudeshna dey</cp:lastModifiedBy>
  <cp:revision>1</cp:revision>
  <dcterms:created xsi:type="dcterms:W3CDTF">2013-01-27T09:14:16Z</dcterms:created>
  <dcterms:modified xsi:type="dcterms:W3CDTF">2025-06-25T16:20:58Z</dcterms:modified>
  <cp:category/>
</cp:coreProperties>
</file>