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LEADS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409723"/>
            <a:ext cx="8229600" cy="3440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057400" y="5943600"/>
            <a:ext cx="426720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Lead Source from Google has comparatively more conversion than rest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1447800"/>
            <a:ext cx="3038475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838200"/>
            <a:ext cx="6477000" cy="59093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Business Recommendations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Leads classified as converted should be called first.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Lead score generated takes into considerations the following factors.</a:t>
            </a:r>
          </a:p>
          <a:p>
            <a:endParaRPr lang="en-US" dirty="0" smtClean="0"/>
          </a:p>
          <a:p>
            <a:r>
              <a:rPr lang="en-IN" dirty="0" smtClean="0"/>
              <a:t>- Lead Quality High in Relevance</a:t>
            </a:r>
          </a:p>
          <a:p>
            <a:r>
              <a:rPr lang="en-IN" dirty="0" smtClean="0"/>
              <a:t>- Lead Quality Low in Relevance	</a:t>
            </a:r>
          </a:p>
          <a:p>
            <a:pPr>
              <a:buFontTx/>
              <a:buChar char="-"/>
            </a:pPr>
            <a:r>
              <a:rPr lang="en-IN" dirty="0" smtClean="0"/>
              <a:t>Lead Quality Might be</a:t>
            </a:r>
          </a:p>
          <a:p>
            <a:r>
              <a:rPr lang="en-US" dirty="0" smtClean="0"/>
              <a:t>         Intuition of Lead Team is very important High, Low and Might be are strong predictors of Hot Leads</a:t>
            </a:r>
          </a:p>
          <a:p>
            <a:endParaRPr lang="en-IN" dirty="0" smtClean="0"/>
          </a:p>
          <a:p>
            <a:pPr>
              <a:buFontTx/>
              <a:buChar char="-"/>
            </a:pPr>
            <a:r>
              <a:rPr lang="en-IN" dirty="0" smtClean="0"/>
              <a:t>Last Activity SMS Sent- People actively participating  in campaign via SMS are Hot Leads</a:t>
            </a:r>
          </a:p>
          <a:p>
            <a:pPr>
              <a:buFontTx/>
              <a:buChar char="-"/>
            </a:pPr>
            <a:endParaRPr lang="en-IN" dirty="0" smtClean="0"/>
          </a:p>
          <a:p>
            <a:pPr>
              <a:buFontTx/>
              <a:buChar char="-"/>
            </a:pPr>
            <a:r>
              <a:rPr lang="en-IN" dirty="0" smtClean="0"/>
              <a:t>Website </a:t>
            </a:r>
            <a:r>
              <a:rPr lang="en-IN" dirty="0" smtClean="0"/>
              <a:t>Time – People who spend more time on website are more likely to become Hot Leads</a:t>
            </a:r>
            <a:r>
              <a:rPr lang="en-IN" dirty="0" smtClean="0"/>
              <a:t>.</a:t>
            </a:r>
          </a:p>
          <a:p>
            <a:pPr>
              <a:buFontTx/>
              <a:buChar char="-"/>
            </a:pPr>
            <a:endParaRPr lang="en-US" dirty="0" smtClean="0"/>
          </a:p>
          <a:p>
            <a:r>
              <a:rPr lang="en-US" dirty="0" smtClean="0"/>
              <a:t>- Lead Score above 34 are Hot Leads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0" y="3352800"/>
            <a:ext cx="2209800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Thank you</a:t>
            </a:r>
            <a:endParaRPr lang="en-IN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" y="1209675"/>
            <a:ext cx="86106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447800" y="5867400"/>
            <a:ext cx="632460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People with Last Activity as SMS Sent have higher conversion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4267200" cy="3416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1524000"/>
            <a:ext cx="3962400" cy="3264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514600" y="5410200"/>
            <a:ext cx="38100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Pie Chart Showing Segments of Data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5425" y="1323975"/>
            <a:ext cx="615315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981200" y="6172200"/>
            <a:ext cx="51054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Pie Chart Showing Segments of Specialization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0588" y="1252538"/>
            <a:ext cx="7362825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514600" y="5715000"/>
            <a:ext cx="42672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There are more people who are uncertain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066800"/>
            <a:ext cx="688657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514600" y="5715000"/>
            <a:ext cx="38862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Maximum queries are from Mumbai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52538"/>
            <a:ext cx="7467600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838200" y="5943600"/>
            <a:ext cx="70866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IT  Project Mgmt., Travel and Tourism and HR Mgmt. enquire most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828800"/>
            <a:ext cx="8153400" cy="39703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3600" dirty="0" smtClean="0"/>
              <a:t>The top 5 variables are:</a:t>
            </a:r>
          </a:p>
          <a:p>
            <a:endParaRPr lang="en-IN" sz="3600" dirty="0" smtClean="0"/>
          </a:p>
          <a:p>
            <a:r>
              <a:rPr lang="en-IN" sz="3600" dirty="0" smtClean="0"/>
              <a:t>- Lead Quality High in Relevance</a:t>
            </a:r>
          </a:p>
          <a:p>
            <a:r>
              <a:rPr lang="en-IN" sz="3600" dirty="0" smtClean="0"/>
              <a:t>- Lead Quality Low in Relevance</a:t>
            </a:r>
          </a:p>
          <a:p>
            <a:r>
              <a:rPr lang="en-IN" sz="3600" dirty="0" smtClean="0"/>
              <a:t>- Lead Quality Might be</a:t>
            </a:r>
          </a:p>
          <a:p>
            <a:r>
              <a:rPr lang="en-IN" sz="3600" dirty="0" smtClean="0"/>
              <a:t>- Last Activity SMS Sent</a:t>
            </a:r>
          </a:p>
          <a:p>
            <a:r>
              <a:rPr lang="en-IN" sz="3600" dirty="0" smtClean="0"/>
              <a:t>- Website Time</a:t>
            </a:r>
            <a:endParaRPr lang="en-IN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600200"/>
            <a:ext cx="577596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447800" y="762000"/>
            <a:ext cx="34290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Model Coefficients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93</TotalTime>
  <Words>129</Words>
  <Application>Microsoft Office PowerPoint</Application>
  <PresentationFormat>On-screen Show (4:3)</PresentationFormat>
  <Paragraphs>34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HOT LEADS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 LEADS</dc:title>
  <dc:creator>Dell</dc:creator>
  <cp:lastModifiedBy>Dell</cp:lastModifiedBy>
  <cp:revision>11</cp:revision>
  <dcterms:created xsi:type="dcterms:W3CDTF">2006-08-16T00:00:00Z</dcterms:created>
  <dcterms:modified xsi:type="dcterms:W3CDTF">2020-06-01T15:29:13Z</dcterms:modified>
</cp:coreProperties>
</file>