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99" r:id="rId6"/>
    <p:sldMasterId id="2147483734" r:id="rId7"/>
    <p:sldMasterId id="2147483803" r:id="rId8"/>
  </p:sldMasterIdLst>
  <p:notesMasterIdLst>
    <p:notesMasterId r:id="rId18"/>
  </p:notesMasterIdLst>
  <p:handoutMasterIdLst>
    <p:handoutMasterId r:id="rId19"/>
  </p:handoutMasterIdLst>
  <p:sldIdLst>
    <p:sldId id="2076137178" r:id="rId9"/>
    <p:sldId id="942" r:id="rId10"/>
    <p:sldId id="2076137232" r:id="rId11"/>
    <p:sldId id="2076137244" r:id="rId12"/>
    <p:sldId id="2076137191" r:id="rId13"/>
    <p:sldId id="2076137248" r:id="rId14"/>
    <p:sldId id="2076137245" r:id="rId15"/>
    <p:sldId id="2076137246" r:id="rId16"/>
    <p:sldId id="20761372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0FD"/>
    <a:srgbClr val="4157FD"/>
    <a:srgbClr val="006600"/>
    <a:srgbClr val="AFAFAF"/>
    <a:srgbClr val="305496"/>
    <a:srgbClr val="244E9B"/>
    <a:srgbClr val="FFFFFF"/>
    <a:srgbClr val="FFCC00"/>
    <a:srgbClr val="0070C0"/>
    <a:srgbClr val="004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2FCB8-C82E-48FD-BD32-287568E764D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2EFC8-A6C7-47A9-A3FE-B245F5A8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9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9A07-2A29-034F-8EF1-2C1224CBBE9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0A71-967D-DB40-A900-D2DB8B70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0A71-967D-DB40-A900-D2DB8B70E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7303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2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1289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291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8422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85433-C198-4A59-8F79-2F384387F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C52E-2A12-42E9-82B2-629B5A49E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5D473-25CA-40B2-B16D-1F1F2BD41518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F03FDF8-2663-4BEC-B063-FC4116EA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2214B0DA-0A12-4678-8E51-517BD458C6FB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6713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bg1"/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bg1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053CDCC-96EC-444C-89AB-1C481F2C8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4760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</p:spTree>
    <p:extLst>
      <p:ext uri="{BB962C8B-B14F-4D97-AF65-F5344CB8AC3E}">
        <p14:creationId xmlns:p14="http://schemas.microsoft.com/office/powerpoint/2010/main" val="42798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6A6D-3DD9-4321-8887-A692A36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ABA3-1AA3-4B12-9FBD-F000B6BA6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B44E-6A23-4E22-855C-7DD78760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1C727-6D77-4F12-A17B-BA6AAA226D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" y="973138"/>
            <a:ext cx="11395742" cy="395287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Subtitle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6B1FBD2-F0C0-4275-AB0E-0FC2AA2E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A25A2-7CA8-48A8-AA45-2611B00ED8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44E7-1FDD-4059-9126-43DF806D6F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14C-120A-49BC-A535-4A05495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6D4FE-B25A-4CD9-857A-9B53E4DC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C8B7-DC0F-4237-99D6-770D539E4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DB6B-3B8D-4D3C-AEFE-6BB059168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E11C-71CC-40EF-9704-78B72D87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41"/>
            <a:ext cx="110109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567"/>
            <a:ext cx="110109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CC70-5D50-4A76-92DD-78EE012542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369A-6408-4088-8C6F-1F4E0BFAF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301F-ADA9-4922-83B8-140524863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0F91FD5-D343-4469-B897-C17202842D52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1DB08-7F99-4FCA-952C-1C13CF7AD324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4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</p:spTree>
    <p:extLst>
      <p:ext uri="{BB962C8B-B14F-4D97-AF65-F5344CB8AC3E}">
        <p14:creationId xmlns:p14="http://schemas.microsoft.com/office/powerpoint/2010/main" val="83347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653815-7D02-47EB-842F-34B5DC4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CFC1-B3E7-40C4-BA98-85AC79301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0AA-8C4E-4FAD-8337-8EC6EED5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898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0695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0697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C174355-5D19-4BCE-8FB0-DD54A36CE3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492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three main topic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20FFC66-9F6E-42F2-8121-A3F5B541D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8494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three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41796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2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1289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291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6061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85433-C198-4A59-8F79-2F384387F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C52E-2A12-42E9-82B2-629B5A49E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5D473-25CA-40B2-B16D-1F1F2BD41518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F03FDF8-2663-4BEC-B063-FC4116EA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2214B0DA-0A12-4678-8E51-517BD458C6FB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454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FFFFFF"/>
                </a:solidFill>
              </a:rPr>
              <a:t>BEST BUY  </a:t>
            </a:r>
            <a:r>
              <a:rPr lang="en-US" sz="700">
                <a:solidFill>
                  <a:srgbClr val="FFFFFF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053CDCC-96EC-444C-89AB-1C481F2C8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900" y="647942"/>
            <a:ext cx="2743200" cy="1673419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5900" y="2429656"/>
            <a:ext cx="2743200" cy="49530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9105900" y="3498850"/>
            <a:ext cx="2743200" cy="514350"/>
          </a:xfrm>
        </p:spPr>
        <p:txBody>
          <a:bodyPr>
            <a:noAutofit/>
          </a:bodyPr>
          <a:lstStyle>
            <a:lvl1pPr marL="6350" indent="0">
              <a:buNone/>
              <a:defRPr sz="700"/>
            </a:lvl1pPr>
            <a:lvl2pPr marL="233363" indent="0">
              <a:buNone/>
              <a:defRPr sz="800"/>
            </a:lvl2pPr>
            <a:lvl3pPr marL="458788" indent="0">
              <a:buNone/>
              <a:defRPr sz="800"/>
            </a:lvl3pPr>
            <a:lvl4pPr marL="685800" indent="0">
              <a:buNone/>
              <a:defRPr sz="800"/>
            </a:lvl4pPr>
            <a:lvl5pPr marL="919163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9105900" y="3052725"/>
            <a:ext cx="2743200" cy="269397"/>
          </a:xfrm>
        </p:spPr>
        <p:txBody>
          <a:bodyPr>
            <a:noAutofit/>
          </a:bodyPr>
          <a:lstStyle>
            <a:lvl1pPr marL="6350" indent="0">
              <a:buNone/>
              <a:defRPr sz="1600"/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B8428A-E1A1-4FBD-B7DD-073CD3DA0CF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71832" y="5909584"/>
            <a:ext cx="980946" cy="573322"/>
            <a:chOff x="925513" y="1257300"/>
            <a:chExt cx="13401675" cy="7832725"/>
          </a:xfrm>
          <a:solidFill>
            <a:schemeClr val="tx1"/>
          </a:solidFill>
        </p:grpSpPr>
        <p:sp>
          <p:nvSpPr>
            <p:cNvPr id="36" name="AutoShape 1">
              <a:extLst>
                <a:ext uri="{FF2B5EF4-FFF2-40B4-BE49-F238E27FC236}">
                  <a16:creationId xmlns:a16="http://schemas.microsoft.com/office/drawing/2014/main" id="{43A0FE18-3DC0-48BB-8844-7C791C6A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0" y="6946900"/>
              <a:ext cx="3341688" cy="2143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06" y="0"/>
                  </a:moveTo>
                  <a:lnTo>
                    <a:pt x="0" y="6367"/>
                  </a:lnTo>
                  <a:lnTo>
                    <a:pt x="0" y="15280"/>
                  </a:lnTo>
                  <a:lnTo>
                    <a:pt x="4303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306" y="0"/>
                    <a:pt x="4306" y="0"/>
                  </a:cubicBezTo>
                  <a:close/>
                  <a:moveTo>
                    <a:pt x="4306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2">
              <a:extLst>
                <a:ext uri="{FF2B5EF4-FFF2-40B4-BE49-F238E27FC236}">
                  <a16:creationId xmlns:a16="http://schemas.microsoft.com/office/drawing/2014/main" id="{B66A0CA8-B9BA-4E38-8B66-BFE0F27B4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1358900"/>
              <a:ext cx="3125787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9" y="16034"/>
                  </a:moveTo>
                  <a:cubicBezTo>
                    <a:pt x="12333" y="16413"/>
                    <a:pt x="11786" y="16603"/>
                    <a:pt x="11127" y="16603"/>
                  </a:cubicBezTo>
                  <a:lnTo>
                    <a:pt x="7565" y="16603"/>
                  </a:lnTo>
                  <a:lnTo>
                    <a:pt x="7565" y="12724"/>
                  </a:lnTo>
                  <a:lnTo>
                    <a:pt x="11127" y="12724"/>
                  </a:lnTo>
                  <a:cubicBezTo>
                    <a:pt x="11786" y="12724"/>
                    <a:pt x="12333" y="12912"/>
                    <a:pt x="12769" y="13285"/>
                  </a:cubicBezTo>
                  <a:cubicBezTo>
                    <a:pt x="13204" y="13658"/>
                    <a:pt x="13422" y="14115"/>
                    <a:pt x="13422" y="14655"/>
                  </a:cubicBezTo>
                  <a:cubicBezTo>
                    <a:pt x="13422" y="15196"/>
                    <a:pt x="13204" y="15655"/>
                    <a:pt x="12769" y="16034"/>
                  </a:cubicBezTo>
                  <a:moveTo>
                    <a:pt x="7565" y="5062"/>
                  </a:moveTo>
                  <a:lnTo>
                    <a:pt x="10351" y="5062"/>
                  </a:lnTo>
                  <a:cubicBezTo>
                    <a:pt x="10910" y="5062"/>
                    <a:pt x="11365" y="5214"/>
                    <a:pt x="11719" y="5518"/>
                  </a:cubicBezTo>
                  <a:cubicBezTo>
                    <a:pt x="12072" y="5821"/>
                    <a:pt x="12248" y="6196"/>
                    <a:pt x="12248" y="6643"/>
                  </a:cubicBezTo>
                  <a:cubicBezTo>
                    <a:pt x="12248" y="7089"/>
                    <a:pt x="12072" y="7464"/>
                    <a:pt x="11719" y="7768"/>
                  </a:cubicBezTo>
                  <a:cubicBezTo>
                    <a:pt x="11365" y="8071"/>
                    <a:pt x="10910" y="8223"/>
                    <a:pt x="10351" y="8223"/>
                  </a:cubicBezTo>
                  <a:lnTo>
                    <a:pt x="7565" y="8223"/>
                  </a:lnTo>
                  <a:cubicBezTo>
                    <a:pt x="7565" y="8223"/>
                    <a:pt x="7565" y="5062"/>
                    <a:pt x="7565" y="5062"/>
                  </a:cubicBezTo>
                  <a:close/>
                  <a:moveTo>
                    <a:pt x="16602" y="10182"/>
                  </a:moveTo>
                  <a:lnTo>
                    <a:pt x="16962" y="10062"/>
                  </a:lnTo>
                  <a:cubicBezTo>
                    <a:pt x="17189" y="9962"/>
                    <a:pt x="17464" y="9789"/>
                    <a:pt x="17785" y="9543"/>
                  </a:cubicBezTo>
                  <a:cubicBezTo>
                    <a:pt x="18106" y="9297"/>
                    <a:pt x="18426" y="9013"/>
                    <a:pt x="18747" y="8691"/>
                  </a:cubicBezTo>
                  <a:cubicBezTo>
                    <a:pt x="19068" y="8369"/>
                    <a:pt x="19345" y="7941"/>
                    <a:pt x="19579" y="7403"/>
                  </a:cubicBezTo>
                  <a:cubicBezTo>
                    <a:pt x="19812" y="6866"/>
                    <a:pt x="19929" y="6301"/>
                    <a:pt x="19929" y="5709"/>
                  </a:cubicBezTo>
                  <a:cubicBezTo>
                    <a:pt x="19929" y="4153"/>
                    <a:pt x="19168" y="2812"/>
                    <a:pt x="17646" y="1687"/>
                  </a:cubicBezTo>
                  <a:cubicBezTo>
                    <a:pt x="16124" y="562"/>
                    <a:pt x="14047" y="0"/>
                    <a:pt x="11417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85" y="21600"/>
                  </a:lnTo>
                  <a:cubicBezTo>
                    <a:pt x="15183" y="21600"/>
                    <a:pt x="21600" y="21067"/>
                    <a:pt x="21600" y="15425"/>
                  </a:cubicBezTo>
                  <a:cubicBezTo>
                    <a:pt x="21600" y="11108"/>
                    <a:pt x="16711" y="10223"/>
                    <a:pt x="16602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3">
              <a:extLst>
                <a:ext uri="{FF2B5EF4-FFF2-40B4-BE49-F238E27FC236}">
                  <a16:creationId xmlns:a16="http://schemas.microsoft.com/office/drawing/2014/main" id="{10929F12-8054-45F4-B692-1DDF7D35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5092700"/>
              <a:ext cx="312102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0" y="16034"/>
                  </a:moveTo>
                  <a:cubicBezTo>
                    <a:pt x="12324" y="16413"/>
                    <a:pt x="11777" y="16603"/>
                    <a:pt x="11116" y="16603"/>
                  </a:cubicBezTo>
                  <a:lnTo>
                    <a:pt x="7573" y="16603"/>
                  </a:lnTo>
                  <a:lnTo>
                    <a:pt x="7573" y="12724"/>
                  </a:lnTo>
                  <a:lnTo>
                    <a:pt x="11116" y="12724"/>
                  </a:lnTo>
                  <a:cubicBezTo>
                    <a:pt x="11777" y="12724"/>
                    <a:pt x="12324" y="12912"/>
                    <a:pt x="12760" y="13285"/>
                  </a:cubicBezTo>
                  <a:cubicBezTo>
                    <a:pt x="13196" y="13658"/>
                    <a:pt x="13414" y="14115"/>
                    <a:pt x="13414" y="14655"/>
                  </a:cubicBezTo>
                  <a:cubicBezTo>
                    <a:pt x="13414" y="15195"/>
                    <a:pt x="13196" y="15655"/>
                    <a:pt x="12760" y="16034"/>
                  </a:cubicBezTo>
                  <a:moveTo>
                    <a:pt x="7573" y="5061"/>
                  </a:moveTo>
                  <a:lnTo>
                    <a:pt x="10341" y="5061"/>
                  </a:lnTo>
                  <a:cubicBezTo>
                    <a:pt x="10900" y="5061"/>
                    <a:pt x="11356" y="5213"/>
                    <a:pt x="11710" y="5517"/>
                  </a:cubicBezTo>
                  <a:cubicBezTo>
                    <a:pt x="12064" y="5821"/>
                    <a:pt x="12241" y="6196"/>
                    <a:pt x="12241" y="6643"/>
                  </a:cubicBezTo>
                  <a:cubicBezTo>
                    <a:pt x="12241" y="7089"/>
                    <a:pt x="12064" y="7465"/>
                    <a:pt x="11710" y="7769"/>
                  </a:cubicBezTo>
                  <a:cubicBezTo>
                    <a:pt x="11356" y="8072"/>
                    <a:pt x="10900" y="8224"/>
                    <a:pt x="10341" y="8224"/>
                  </a:cubicBezTo>
                  <a:lnTo>
                    <a:pt x="7573" y="8224"/>
                  </a:lnTo>
                  <a:cubicBezTo>
                    <a:pt x="7573" y="8224"/>
                    <a:pt x="7573" y="5061"/>
                    <a:pt x="7573" y="5061"/>
                  </a:cubicBezTo>
                  <a:close/>
                  <a:moveTo>
                    <a:pt x="16597" y="10182"/>
                  </a:moveTo>
                  <a:lnTo>
                    <a:pt x="16956" y="10062"/>
                  </a:lnTo>
                  <a:cubicBezTo>
                    <a:pt x="17185" y="9962"/>
                    <a:pt x="17459" y="9789"/>
                    <a:pt x="17780" y="9543"/>
                  </a:cubicBezTo>
                  <a:cubicBezTo>
                    <a:pt x="18102" y="9296"/>
                    <a:pt x="18423" y="9013"/>
                    <a:pt x="18744" y="8691"/>
                  </a:cubicBezTo>
                  <a:cubicBezTo>
                    <a:pt x="19065" y="8369"/>
                    <a:pt x="19343" y="7941"/>
                    <a:pt x="19577" y="7403"/>
                  </a:cubicBezTo>
                  <a:cubicBezTo>
                    <a:pt x="19811" y="6866"/>
                    <a:pt x="19928" y="6301"/>
                    <a:pt x="19928" y="5709"/>
                  </a:cubicBezTo>
                  <a:cubicBezTo>
                    <a:pt x="19928" y="4152"/>
                    <a:pt x="19166" y="2812"/>
                    <a:pt x="17642" y="1687"/>
                  </a:cubicBezTo>
                  <a:cubicBezTo>
                    <a:pt x="16118" y="562"/>
                    <a:pt x="14040" y="0"/>
                    <a:pt x="11405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75" y="21600"/>
                  </a:lnTo>
                  <a:cubicBezTo>
                    <a:pt x="15176" y="21600"/>
                    <a:pt x="21600" y="21067"/>
                    <a:pt x="21600" y="15425"/>
                  </a:cubicBezTo>
                  <a:cubicBezTo>
                    <a:pt x="21600" y="11108"/>
                    <a:pt x="16706" y="10223"/>
                    <a:pt x="16597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4">
              <a:extLst>
                <a:ext uri="{FF2B5EF4-FFF2-40B4-BE49-F238E27FC236}">
                  <a16:creationId xmlns:a16="http://schemas.microsoft.com/office/drawing/2014/main" id="{A6F00AB3-9985-4B5A-92A8-F336A1699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1358900"/>
              <a:ext cx="273367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8" y="16358"/>
                  </a:moveTo>
                  <a:lnTo>
                    <a:pt x="8647" y="16358"/>
                  </a:lnTo>
                  <a:lnTo>
                    <a:pt x="8647" y="12969"/>
                  </a:lnTo>
                  <a:lnTo>
                    <a:pt x="19199" y="12969"/>
                  </a:lnTo>
                  <a:lnTo>
                    <a:pt x="19199" y="8029"/>
                  </a:lnTo>
                  <a:lnTo>
                    <a:pt x="8647" y="8029"/>
                  </a:lnTo>
                  <a:lnTo>
                    <a:pt x="8647" y="5257"/>
                  </a:lnTo>
                  <a:lnTo>
                    <a:pt x="21600" y="525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68" y="21600"/>
                  </a:lnTo>
                  <a:cubicBezTo>
                    <a:pt x="21568" y="21600"/>
                    <a:pt x="21568" y="16358"/>
                    <a:pt x="21568" y="16358"/>
                  </a:cubicBezTo>
                  <a:close/>
                  <a:moveTo>
                    <a:pt x="21568" y="1635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">
              <a:extLst>
                <a:ext uri="{FF2B5EF4-FFF2-40B4-BE49-F238E27FC236}">
                  <a16:creationId xmlns:a16="http://schemas.microsoft.com/office/drawing/2014/main" id="{347B5E97-F12D-4E05-AA59-4EA3F4D09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0" y="1358900"/>
              <a:ext cx="2876550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5256"/>
                  </a:lnTo>
                  <a:lnTo>
                    <a:pt x="6716" y="5256"/>
                  </a:lnTo>
                  <a:lnTo>
                    <a:pt x="6716" y="21600"/>
                  </a:lnTo>
                  <a:lnTo>
                    <a:pt x="14884" y="21600"/>
                  </a:lnTo>
                  <a:lnTo>
                    <a:pt x="14884" y="5256"/>
                  </a:lnTo>
                  <a:lnTo>
                    <a:pt x="21600" y="5256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6">
              <a:extLst>
                <a:ext uri="{FF2B5EF4-FFF2-40B4-BE49-F238E27FC236}">
                  <a16:creationId xmlns:a16="http://schemas.microsoft.com/office/drawing/2014/main" id="{EF76462E-74CF-41E4-BBB8-B25F012AE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0" y="1257300"/>
              <a:ext cx="2809875" cy="357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29" y="15730"/>
                  </a:moveTo>
                  <a:cubicBezTo>
                    <a:pt x="11170" y="16043"/>
                    <a:pt x="10532" y="16200"/>
                    <a:pt x="9715" y="16200"/>
                  </a:cubicBezTo>
                  <a:cubicBezTo>
                    <a:pt x="8900" y="16200"/>
                    <a:pt x="8050" y="16025"/>
                    <a:pt x="7168" y="15673"/>
                  </a:cubicBezTo>
                  <a:cubicBezTo>
                    <a:pt x="6286" y="15322"/>
                    <a:pt x="5696" y="15039"/>
                    <a:pt x="5400" y="14825"/>
                  </a:cubicBezTo>
                  <a:cubicBezTo>
                    <a:pt x="5233" y="14705"/>
                    <a:pt x="5087" y="14597"/>
                    <a:pt x="4961" y="14502"/>
                  </a:cubicBezTo>
                  <a:lnTo>
                    <a:pt x="0" y="18205"/>
                  </a:lnTo>
                  <a:lnTo>
                    <a:pt x="314" y="18452"/>
                  </a:lnTo>
                  <a:cubicBezTo>
                    <a:pt x="617" y="18699"/>
                    <a:pt x="1082" y="18993"/>
                    <a:pt x="1711" y="19335"/>
                  </a:cubicBezTo>
                  <a:cubicBezTo>
                    <a:pt x="2339" y="19677"/>
                    <a:pt x="3068" y="20019"/>
                    <a:pt x="3896" y="20361"/>
                  </a:cubicBezTo>
                  <a:cubicBezTo>
                    <a:pt x="4724" y="20702"/>
                    <a:pt x="5757" y="20995"/>
                    <a:pt x="6996" y="21238"/>
                  </a:cubicBezTo>
                  <a:cubicBezTo>
                    <a:pt x="8235" y="21479"/>
                    <a:pt x="9514" y="21600"/>
                    <a:pt x="10830" y="21600"/>
                  </a:cubicBezTo>
                  <a:cubicBezTo>
                    <a:pt x="14119" y="21600"/>
                    <a:pt x="16735" y="20931"/>
                    <a:pt x="18681" y="19592"/>
                  </a:cubicBezTo>
                  <a:cubicBezTo>
                    <a:pt x="20627" y="18252"/>
                    <a:pt x="21600" y="16638"/>
                    <a:pt x="21600" y="14747"/>
                  </a:cubicBezTo>
                  <a:cubicBezTo>
                    <a:pt x="21600" y="13655"/>
                    <a:pt x="21320" y="12695"/>
                    <a:pt x="20757" y="11869"/>
                  </a:cubicBezTo>
                  <a:cubicBezTo>
                    <a:pt x="20196" y="11043"/>
                    <a:pt x="19494" y="10421"/>
                    <a:pt x="18654" y="10003"/>
                  </a:cubicBezTo>
                  <a:cubicBezTo>
                    <a:pt x="17815" y="9585"/>
                    <a:pt x="16905" y="9210"/>
                    <a:pt x="15925" y="8877"/>
                  </a:cubicBezTo>
                  <a:cubicBezTo>
                    <a:pt x="15032" y="8573"/>
                    <a:pt x="14199" y="8344"/>
                    <a:pt x="13421" y="8188"/>
                  </a:cubicBezTo>
                  <a:cubicBezTo>
                    <a:pt x="13346" y="8172"/>
                    <a:pt x="13271" y="8157"/>
                    <a:pt x="13197" y="8143"/>
                  </a:cubicBezTo>
                  <a:cubicBezTo>
                    <a:pt x="12357" y="7986"/>
                    <a:pt x="11659" y="7787"/>
                    <a:pt x="11102" y="7545"/>
                  </a:cubicBezTo>
                  <a:cubicBezTo>
                    <a:pt x="10547" y="7303"/>
                    <a:pt x="10269" y="7024"/>
                    <a:pt x="10269" y="6711"/>
                  </a:cubicBezTo>
                  <a:cubicBezTo>
                    <a:pt x="10269" y="6332"/>
                    <a:pt x="10462" y="6018"/>
                    <a:pt x="10848" y="5770"/>
                  </a:cubicBezTo>
                  <a:cubicBezTo>
                    <a:pt x="11236" y="5523"/>
                    <a:pt x="11786" y="5400"/>
                    <a:pt x="12499" y="5400"/>
                  </a:cubicBezTo>
                  <a:cubicBezTo>
                    <a:pt x="14197" y="5400"/>
                    <a:pt x="15235" y="6000"/>
                    <a:pt x="15770" y="6434"/>
                  </a:cubicBezTo>
                  <a:lnTo>
                    <a:pt x="20748" y="2719"/>
                  </a:lnTo>
                  <a:lnTo>
                    <a:pt x="20658" y="2636"/>
                  </a:lnTo>
                  <a:cubicBezTo>
                    <a:pt x="20441" y="2418"/>
                    <a:pt x="20066" y="2168"/>
                    <a:pt x="19534" y="1888"/>
                  </a:cubicBezTo>
                  <a:cubicBezTo>
                    <a:pt x="19002" y="1608"/>
                    <a:pt x="18383" y="1325"/>
                    <a:pt x="17676" y="1041"/>
                  </a:cubicBezTo>
                  <a:cubicBezTo>
                    <a:pt x="16968" y="755"/>
                    <a:pt x="16049" y="511"/>
                    <a:pt x="14920" y="307"/>
                  </a:cubicBezTo>
                  <a:cubicBezTo>
                    <a:pt x="13789" y="103"/>
                    <a:pt x="12608" y="0"/>
                    <a:pt x="11375" y="0"/>
                  </a:cubicBezTo>
                  <a:cubicBezTo>
                    <a:pt x="8256" y="0"/>
                    <a:pt x="5745" y="649"/>
                    <a:pt x="3841" y="1946"/>
                  </a:cubicBezTo>
                  <a:cubicBezTo>
                    <a:pt x="1937" y="3242"/>
                    <a:pt x="985" y="4764"/>
                    <a:pt x="985" y="6512"/>
                  </a:cubicBezTo>
                  <a:cubicBezTo>
                    <a:pt x="985" y="7442"/>
                    <a:pt x="1197" y="8278"/>
                    <a:pt x="1621" y="9019"/>
                  </a:cubicBezTo>
                  <a:cubicBezTo>
                    <a:pt x="2043" y="9760"/>
                    <a:pt x="2581" y="10349"/>
                    <a:pt x="3234" y="10786"/>
                  </a:cubicBezTo>
                  <a:cubicBezTo>
                    <a:pt x="3887" y="11223"/>
                    <a:pt x="4614" y="11607"/>
                    <a:pt x="5419" y="11940"/>
                  </a:cubicBezTo>
                  <a:cubicBezTo>
                    <a:pt x="6094" y="12219"/>
                    <a:pt x="6773" y="12450"/>
                    <a:pt x="7457" y="12639"/>
                  </a:cubicBezTo>
                  <a:cubicBezTo>
                    <a:pt x="7587" y="12676"/>
                    <a:pt x="7718" y="12712"/>
                    <a:pt x="7849" y="12746"/>
                  </a:cubicBezTo>
                  <a:cubicBezTo>
                    <a:pt x="8664" y="12950"/>
                    <a:pt x="9401" y="13139"/>
                    <a:pt x="10060" y="13315"/>
                  </a:cubicBezTo>
                  <a:cubicBezTo>
                    <a:pt x="10719" y="13491"/>
                    <a:pt x="11260" y="13678"/>
                    <a:pt x="11683" y="13878"/>
                  </a:cubicBezTo>
                  <a:cubicBezTo>
                    <a:pt x="12106" y="14077"/>
                    <a:pt x="12317" y="14314"/>
                    <a:pt x="12317" y="14590"/>
                  </a:cubicBezTo>
                  <a:cubicBezTo>
                    <a:pt x="12317" y="15037"/>
                    <a:pt x="12087" y="15417"/>
                    <a:pt x="11629" y="157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7">
              <a:extLst>
                <a:ext uri="{FF2B5EF4-FFF2-40B4-BE49-F238E27FC236}">
                  <a16:creationId xmlns:a16="http://schemas.microsoft.com/office/drawing/2014/main" id="{012F0189-F711-455F-8E0D-8AF3E48A3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105400"/>
              <a:ext cx="2992438" cy="3421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70" y="12688"/>
                  </a:moveTo>
                  <a:cubicBezTo>
                    <a:pt x="13770" y="14099"/>
                    <a:pt x="12470" y="15245"/>
                    <a:pt x="10858" y="15255"/>
                  </a:cubicBezTo>
                  <a:cubicBezTo>
                    <a:pt x="9229" y="15266"/>
                    <a:pt x="7903" y="14114"/>
                    <a:pt x="7903" y="12688"/>
                  </a:cubicBezTo>
                  <a:lnTo>
                    <a:pt x="7903" y="0"/>
                  </a:lnTo>
                  <a:lnTo>
                    <a:pt x="0" y="0"/>
                  </a:lnTo>
                  <a:lnTo>
                    <a:pt x="0" y="12366"/>
                  </a:lnTo>
                  <a:cubicBezTo>
                    <a:pt x="0" y="17466"/>
                    <a:pt x="4725" y="21600"/>
                    <a:pt x="10552" y="21600"/>
                  </a:cubicBezTo>
                  <a:lnTo>
                    <a:pt x="11048" y="21600"/>
                  </a:lnTo>
                  <a:cubicBezTo>
                    <a:pt x="16875" y="21600"/>
                    <a:pt x="21600" y="17466"/>
                    <a:pt x="21600" y="12366"/>
                  </a:cubicBezTo>
                  <a:lnTo>
                    <a:pt x="21600" y="0"/>
                  </a:lnTo>
                  <a:lnTo>
                    <a:pt x="13770" y="0"/>
                  </a:lnTo>
                  <a:cubicBezTo>
                    <a:pt x="13770" y="0"/>
                    <a:pt x="13770" y="12688"/>
                    <a:pt x="13770" y="12688"/>
                  </a:cubicBezTo>
                  <a:close/>
                  <a:moveTo>
                    <a:pt x="13770" y="1268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3CBC760A-0D93-4A2F-87EA-163157AC3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5103813"/>
              <a:ext cx="3627438" cy="338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7346"/>
                  </a:moveTo>
                  <a:lnTo>
                    <a:pt x="6530" y="0"/>
                  </a:lnTo>
                  <a:lnTo>
                    <a:pt x="0" y="0"/>
                  </a:lnTo>
                  <a:lnTo>
                    <a:pt x="7542" y="13888"/>
                  </a:lnTo>
                  <a:lnTo>
                    <a:pt x="7542" y="21600"/>
                  </a:lnTo>
                  <a:lnTo>
                    <a:pt x="14058" y="21600"/>
                  </a:lnTo>
                  <a:lnTo>
                    <a:pt x="14058" y="13888"/>
                  </a:lnTo>
                  <a:lnTo>
                    <a:pt x="21600" y="0"/>
                  </a:lnTo>
                  <a:lnTo>
                    <a:pt x="15070" y="0"/>
                  </a:lnTo>
                  <a:cubicBezTo>
                    <a:pt x="15070" y="0"/>
                    <a:pt x="10800" y="7346"/>
                    <a:pt x="10800" y="7346"/>
                  </a:cubicBezTo>
                  <a:close/>
                  <a:moveTo>
                    <a:pt x="10800" y="73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81DFD19C-742E-4902-8738-F17C14E14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200" y="7886700"/>
              <a:ext cx="263525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2"/>
                    <a:pt x="16765" y="21600"/>
                    <a:pt x="10794" y="21600"/>
                  </a:cubicBezTo>
                  <a:cubicBezTo>
                    <a:pt x="4835" y="21600"/>
                    <a:pt x="0" y="16762"/>
                    <a:pt x="0" y="10800"/>
                  </a:cubicBezTo>
                  <a:cubicBezTo>
                    <a:pt x="0" y="4838"/>
                    <a:pt x="4835" y="0"/>
                    <a:pt x="10794" y="0"/>
                  </a:cubicBezTo>
                  <a:cubicBezTo>
                    <a:pt x="16765" y="0"/>
                    <a:pt x="21600" y="4838"/>
                    <a:pt x="21600" y="108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AutoShape 10">
              <a:extLst>
                <a:ext uri="{FF2B5EF4-FFF2-40B4-BE49-F238E27FC236}">
                  <a16:creationId xmlns:a16="http://schemas.microsoft.com/office/drawing/2014/main" id="{F1383077-82A2-4721-BCE3-198D1ED9B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9700" y="6045200"/>
              <a:ext cx="490538" cy="255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533" y="0"/>
                  </a:moveTo>
                  <a:lnTo>
                    <a:pt x="12463" y="0"/>
                  </a:lnTo>
                  <a:lnTo>
                    <a:pt x="16083" y="17005"/>
                  </a:lnTo>
                  <a:lnTo>
                    <a:pt x="1966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20237" y="21600"/>
                  </a:lnTo>
                  <a:lnTo>
                    <a:pt x="20237" y="3296"/>
                  </a:lnTo>
                  <a:lnTo>
                    <a:pt x="16265" y="21600"/>
                  </a:lnTo>
                  <a:lnTo>
                    <a:pt x="15763" y="21600"/>
                  </a:lnTo>
                  <a:lnTo>
                    <a:pt x="11785" y="3296"/>
                  </a:lnTo>
                  <a:lnTo>
                    <a:pt x="11785" y="21600"/>
                  </a:lnTo>
                  <a:lnTo>
                    <a:pt x="10533" y="21600"/>
                  </a:lnTo>
                  <a:cubicBezTo>
                    <a:pt x="10533" y="21600"/>
                    <a:pt x="10533" y="0"/>
                    <a:pt x="10533" y="0"/>
                  </a:cubicBezTo>
                  <a:close/>
                  <a:moveTo>
                    <a:pt x="3509" y="2123"/>
                  </a:moveTo>
                  <a:lnTo>
                    <a:pt x="0" y="2123"/>
                  </a:lnTo>
                  <a:lnTo>
                    <a:pt x="0" y="0"/>
                  </a:lnTo>
                  <a:lnTo>
                    <a:pt x="8381" y="0"/>
                  </a:lnTo>
                  <a:lnTo>
                    <a:pt x="8381" y="2123"/>
                  </a:lnTo>
                  <a:lnTo>
                    <a:pt x="4911" y="2123"/>
                  </a:lnTo>
                  <a:lnTo>
                    <a:pt x="4911" y="21600"/>
                  </a:lnTo>
                  <a:lnTo>
                    <a:pt x="3509" y="21600"/>
                  </a:lnTo>
                  <a:cubicBezTo>
                    <a:pt x="3509" y="21600"/>
                    <a:pt x="3509" y="2123"/>
                    <a:pt x="3509" y="2123"/>
                  </a:cubicBezTo>
                  <a:close/>
                  <a:moveTo>
                    <a:pt x="3509" y="2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0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900" y="647942"/>
            <a:ext cx="2743200" cy="1673419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5900" y="2429656"/>
            <a:ext cx="2743200" cy="4953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9105900" y="3498850"/>
            <a:ext cx="2743200" cy="514350"/>
          </a:xfrm>
        </p:spPr>
        <p:txBody>
          <a:bodyPr>
            <a:noAutofit/>
          </a:bodyPr>
          <a:lstStyle>
            <a:lvl1pPr marL="6350" indent="0">
              <a:buNone/>
              <a:defRPr sz="700">
                <a:solidFill>
                  <a:schemeClr val="bg1"/>
                </a:solidFill>
              </a:defRPr>
            </a:lvl1pPr>
            <a:lvl2pPr marL="233363" indent="0">
              <a:buNone/>
              <a:defRPr sz="800"/>
            </a:lvl2pPr>
            <a:lvl3pPr marL="458788" indent="0">
              <a:buNone/>
              <a:defRPr sz="800"/>
            </a:lvl3pPr>
            <a:lvl4pPr marL="685800" indent="0">
              <a:buNone/>
              <a:defRPr sz="800"/>
            </a:lvl4pPr>
            <a:lvl5pPr marL="919163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9105900" y="3052725"/>
            <a:ext cx="2743200" cy="269397"/>
          </a:xfrm>
        </p:spPr>
        <p:txBody>
          <a:bodyPr>
            <a:noAutofit/>
          </a:bodyPr>
          <a:lstStyle>
            <a:lvl1pPr marL="6350" indent="0">
              <a:buNone/>
              <a:defRPr sz="1600">
                <a:solidFill>
                  <a:schemeClr val="bg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DAC738-BEE8-4840-8BAF-BFB02764567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71832" y="5909584"/>
            <a:ext cx="980946" cy="573322"/>
            <a:chOff x="925513" y="1257300"/>
            <a:chExt cx="13401675" cy="7832725"/>
          </a:xfrm>
          <a:solidFill>
            <a:schemeClr val="bg1"/>
          </a:solidFill>
        </p:grpSpPr>
        <p:sp>
          <p:nvSpPr>
            <p:cNvPr id="35" name="AutoShape 1">
              <a:extLst>
                <a:ext uri="{FF2B5EF4-FFF2-40B4-BE49-F238E27FC236}">
                  <a16:creationId xmlns:a16="http://schemas.microsoft.com/office/drawing/2014/main" id="{2A0B0F8C-D070-4BD5-8809-A32A92153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0" y="6946900"/>
              <a:ext cx="3341688" cy="2143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06" y="0"/>
                  </a:moveTo>
                  <a:lnTo>
                    <a:pt x="0" y="6367"/>
                  </a:lnTo>
                  <a:lnTo>
                    <a:pt x="0" y="15280"/>
                  </a:lnTo>
                  <a:lnTo>
                    <a:pt x="4303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306" y="0"/>
                    <a:pt x="4306" y="0"/>
                  </a:cubicBezTo>
                  <a:close/>
                  <a:moveTo>
                    <a:pt x="4306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F2B69DE1-767B-461A-9B4D-20FF7A245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1358900"/>
              <a:ext cx="3125787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9" y="16034"/>
                  </a:moveTo>
                  <a:cubicBezTo>
                    <a:pt x="12333" y="16413"/>
                    <a:pt x="11786" y="16603"/>
                    <a:pt x="11127" y="16603"/>
                  </a:cubicBezTo>
                  <a:lnTo>
                    <a:pt x="7565" y="16603"/>
                  </a:lnTo>
                  <a:lnTo>
                    <a:pt x="7565" y="12724"/>
                  </a:lnTo>
                  <a:lnTo>
                    <a:pt x="11127" y="12724"/>
                  </a:lnTo>
                  <a:cubicBezTo>
                    <a:pt x="11786" y="12724"/>
                    <a:pt x="12333" y="12912"/>
                    <a:pt x="12769" y="13285"/>
                  </a:cubicBezTo>
                  <a:cubicBezTo>
                    <a:pt x="13204" y="13658"/>
                    <a:pt x="13422" y="14115"/>
                    <a:pt x="13422" y="14655"/>
                  </a:cubicBezTo>
                  <a:cubicBezTo>
                    <a:pt x="13422" y="15196"/>
                    <a:pt x="13204" y="15655"/>
                    <a:pt x="12769" y="16034"/>
                  </a:cubicBezTo>
                  <a:moveTo>
                    <a:pt x="7565" y="5062"/>
                  </a:moveTo>
                  <a:lnTo>
                    <a:pt x="10351" y="5062"/>
                  </a:lnTo>
                  <a:cubicBezTo>
                    <a:pt x="10910" y="5062"/>
                    <a:pt x="11365" y="5214"/>
                    <a:pt x="11719" y="5518"/>
                  </a:cubicBezTo>
                  <a:cubicBezTo>
                    <a:pt x="12072" y="5821"/>
                    <a:pt x="12248" y="6196"/>
                    <a:pt x="12248" y="6643"/>
                  </a:cubicBezTo>
                  <a:cubicBezTo>
                    <a:pt x="12248" y="7089"/>
                    <a:pt x="12072" y="7464"/>
                    <a:pt x="11719" y="7768"/>
                  </a:cubicBezTo>
                  <a:cubicBezTo>
                    <a:pt x="11365" y="8071"/>
                    <a:pt x="10910" y="8223"/>
                    <a:pt x="10351" y="8223"/>
                  </a:cubicBezTo>
                  <a:lnTo>
                    <a:pt x="7565" y="8223"/>
                  </a:lnTo>
                  <a:cubicBezTo>
                    <a:pt x="7565" y="8223"/>
                    <a:pt x="7565" y="5062"/>
                    <a:pt x="7565" y="5062"/>
                  </a:cubicBezTo>
                  <a:close/>
                  <a:moveTo>
                    <a:pt x="16602" y="10182"/>
                  </a:moveTo>
                  <a:lnTo>
                    <a:pt x="16962" y="10062"/>
                  </a:lnTo>
                  <a:cubicBezTo>
                    <a:pt x="17189" y="9962"/>
                    <a:pt x="17464" y="9789"/>
                    <a:pt x="17785" y="9543"/>
                  </a:cubicBezTo>
                  <a:cubicBezTo>
                    <a:pt x="18106" y="9297"/>
                    <a:pt x="18426" y="9013"/>
                    <a:pt x="18747" y="8691"/>
                  </a:cubicBezTo>
                  <a:cubicBezTo>
                    <a:pt x="19068" y="8369"/>
                    <a:pt x="19345" y="7941"/>
                    <a:pt x="19579" y="7403"/>
                  </a:cubicBezTo>
                  <a:cubicBezTo>
                    <a:pt x="19812" y="6866"/>
                    <a:pt x="19929" y="6301"/>
                    <a:pt x="19929" y="5709"/>
                  </a:cubicBezTo>
                  <a:cubicBezTo>
                    <a:pt x="19929" y="4153"/>
                    <a:pt x="19168" y="2812"/>
                    <a:pt x="17646" y="1687"/>
                  </a:cubicBezTo>
                  <a:cubicBezTo>
                    <a:pt x="16124" y="562"/>
                    <a:pt x="14047" y="0"/>
                    <a:pt x="11417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85" y="21600"/>
                  </a:lnTo>
                  <a:cubicBezTo>
                    <a:pt x="15183" y="21600"/>
                    <a:pt x="21600" y="21067"/>
                    <a:pt x="21600" y="15425"/>
                  </a:cubicBezTo>
                  <a:cubicBezTo>
                    <a:pt x="21600" y="11108"/>
                    <a:pt x="16711" y="10223"/>
                    <a:pt x="16602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3D0F82A3-E839-4369-A471-EA12D796A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5092700"/>
              <a:ext cx="312102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0" y="16034"/>
                  </a:moveTo>
                  <a:cubicBezTo>
                    <a:pt x="12324" y="16413"/>
                    <a:pt x="11777" y="16603"/>
                    <a:pt x="11116" y="16603"/>
                  </a:cubicBezTo>
                  <a:lnTo>
                    <a:pt x="7573" y="16603"/>
                  </a:lnTo>
                  <a:lnTo>
                    <a:pt x="7573" y="12724"/>
                  </a:lnTo>
                  <a:lnTo>
                    <a:pt x="11116" y="12724"/>
                  </a:lnTo>
                  <a:cubicBezTo>
                    <a:pt x="11777" y="12724"/>
                    <a:pt x="12324" y="12912"/>
                    <a:pt x="12760" y="13285"/>
                  </a:cubicBezTo>
                  <a:cubicBezTo>
                    <a:pt x="13196" y="13658"/>
                    <a:pt x="13414" y="14115"/>
                    <a:pt x="13414" y="14655"/>
                  </a:cubicBezTo>
                  <a:cubicBezTo>
                    <a:pt x="13414" y="15195"/>
                    <a:pt x="13196" y="15655"/>
                    <a:pt x="12760" y="16034"/>
                  </a:cubicBezTo>
                  <a:moveTo>
                    <a:pt x="7573" y="5061"/>
                  </a:moveTo>
                  <a:lnTo>
                    <a:pt x="10341" y="5061"/>
                  </a:lnTo>
                  <a:cubicBezTo>
                    <a:pt x="10900" y="5061"/>
                    <a:pt x="11356" y="5213"/>
                    <a:pt x="11710" y="5517"/>
                  </a:cubicBezTo>
                  <a:cubicBezTo>
                    <a:pt x="12064" y="5821"/>
                    <a:pt x="12241" y="6196"/>
                    <a:pt x="12241" y="6643"/>
                  </a:cubicBezTo>
                  <a:cubicBezTo>
                    <a:pt x="12241" y="7089"/>
                    <a:pt x="12064" y="7465"/>
                    <a:pt x="11710" y="7769"/>
                  </a:cubicBezTo>
                  <a:cubicBezTo>
                    <a:pt x="11356" y="8072"/>
                    <a:pt x="10900" y="8224"/>
                    <a:pt x="10341" y="8224"/>
                  </a:cubicBezTo>
                  <a:lnTo>
                    <a:pt x="7573" y="8224"/>
                  </a:lnTo>
                  <a:cubicBezTo>
                    <a:pt x="7573" y="8224"/>
                    <a:pt x="7573" y="5061"/>
                    <a:pt x="7573" y="5061"/>
                  </a:cubicBezTo>
                  <a:close/>
                  <a:moveTo>
                    <a:pt x="16597" y="10182"/>
                  </a:moveTo>
                  <a:lnTo>
                    <a:pt x="16956" y="10062"/>
                  </a:lnTo>
                  <a:cubicBezTo>
                    <a:pt x="17185" y="9962"/>
                    <a:pt x="17459" y="9789"/>
                    <a:pt x="17780" y="9543"/>
                  </a:cubicBezTo>
                  <a:cubicBezTo>
                    <a:pt x="18102" y="9296"/>
                    <a:pt x="18423" y="9013"/>
                    <a:pt x="18744" y="8691"/>
                  </a:cubicBezTo>
                  <a:cubicBezTo>
                    <a:pt x="19065" y="8369"/>
                    <a:pt x="19343" y="7941"/>
                    <a:pt x="19577" y="7403"/>
                  </a:cubicBezTo>
                  <a:cubicBezTo>
                    <a:pt x="19811" y="6866"/>
                    <a:pt x="19928" y="6301"/>
                    <a:pt x="19928" y="5709"/>
                  </a:cubicBezTo>
                  <a:cubicBezTo>
                    <a:pt x="19928" y="4152"/>
                    <a:pt x="19166" y="2812"/>
                    <a:pt x="17642" y="1687"/>
                  </a:cubicBezTo>
                  <a:cubicBezTo>
                    <a:pt x="16118" y="562"/>
                    <a:pt x="14040" y="0"/>
                    <a:pt x="11405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75" y="21600"/>
                  </a:lnTo>
                  <a:cubicBezTo>
                    <a:pt x="15176" y="21600"/>
                    <a:pt x="21600" y="21067"/>
                    <a:pt x="21600" y="15425"/>
                  </a:cubicBezTo>
                  <a:cubicBezTo>
                    <a:pt x="21600" y="11108"/>
                    <a:pt x="16706" y="10223"/>
                    <a:pt x="16597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1D248842-65C0-4A1C-B3A5-A27FA8C6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1358900"/>
              <a:ext cx="273367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8" y="16358"/>
                  </a:moveTo>
                  <a:lnTo>
                    <a:pt x="8647" y="16358"/>
                  </a:lnTo>
                  <a:lnTo>
                    <a:pt x="8647" y="12969"/>
                  </a:lnTo>
                  <a:lnTo>
                    <a:pt x="19199" y="12969"/>
                  </a:lnTo>
                  <a:lnTo>
                    <a:pt x="19199" y="8029"/>
                  </a:lnTo>
                  <a:lnTo>
                    <a:pt x="8647" y="8029"/>
                  </a:lnTo>
                  <a:lnTo>
                    <a:pt x="8647" y="5257"/>
                  </a:lnTo>
                  <a:lnTo>
                    <a:pt x="21600" y="525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68" y="21600"/>
                  </a:lnTo>
                  <a:cubicBezTo>
                    <a:pt x="21568" y="21600"/>
                    <a:pt x="21568" y="16358"/>
                    <a:pt x="21568" y="16358"/>
                  </a:cubicBezTo>
                  <a:close/>
                  <a:moveTo>
                    <a:pt x="21568" y="1635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850E6DB1-8C5D-4261-ACC1-443BD6E5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0" y="1358900"/>
              <a:ext cx="2876550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5256"/>
                  </a:lnTo>
                  <a:lnTo>
                    <a:pt x="6716" y="5256"/>
                  </a:lnTo>
                  <a:lnTo>
                    <a:pt x="6716" y="21600"/>
                  </a:lnTo>
                  <a:lnTo>
                    <a:pt x="14884" y="21600"/>
                  </a:lnTo>
                  <a:lnTo>
                    <a:pt x="14884" y="5256"/>
                  </a:lnTo>
                  <a:lnTo>
                    <a:pt x="21600" y="5256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6">
              <a:extLst>
                <a:ext uri="{FF2B5EF4-FFF2-40B4-BE49-F238E27FC236}">
                  <a16:creationId xmlns:a16="http://schemas.microsoft.com/office/drawing/2014/main" id="{D09F3B98-F8CF-4969-9531-60499F1FC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0" y="1257300"/>
              <a:ext cx="2809875" cy="357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29" y="15730"/>
                  </a:moveTo>
                  <a:cubicBezTo>
                    <a:pt x="11170" y="16043"/>
                    <a:pt x="10532" y="16200"/>
                    <a:pt x="9715" y="16200"/>
                  </a:cubicBezTo>
                  <a:cubicBezTo>
                    <a:pt x="8900" y="16200"/>
                    <a:pt x="8050" y="16025"/>
                    <a:pt x="7168" y="15673"/>
                  </a:cubicBezTo>
                  <a:cubicBezTo>
                    <a:pt x="6286" y="15322"/>
                    <a:pt x="5696" y="15039"/>
                    <a:pt x="5400" y="14825"/>
                  </a:cubicBezTo>
                  <a:cubicBezTo>
                    <a:pt x="5233" y="14705"/>
                    <a:pt x="5087" y="14597"/>
                    <a:pt x="4961" y="14502"/>
                  </a:cubicBezTo>
                  <a:lnTo>
                    <a:pt x="0" y="18205"/>
                  </a:lnTo>
                  <a:lnTo>
                    <a:pt x="314" y="18452"/>
                  </a:lnTo>
                  <a:cubicBezTo>
                    <a:pt x="617" y="18699"/>
                    <a:pt x="1082" y="18993"/>
                    <a:pt x="1711" y="19335"/>
                  </a:cubicBezTo>
                  <a:cubicBezTo>
                    <a:pt x="2339" y="19677"/>
                    <a:pt x="3068" y="20019"/>
                    <a:pt x="3896" y="20361"/>
                  </a:cubicBezTo>
                  <a:cubicBezTo>
                    <a:pt x="4724" y="20702"/>
                    <a:pt x="5757" y="20995"/>
                    <a:pt x="6996" y="21238"/>
                  </a:cubicBezTo>
                  <a:cubicBezTo>
                    <a:pt x="8235" y="21479"/>
                    <a:pt x="9514" y="21600"/>
                    <a:pt x="10830" y="21600"/>
                  </a:cubicBezTo>
                  <a:cubicBezTo>
                    <a:pt x="14119" y="21600"/>
                    <a:pt x="16735" y="20931"/>
                    <a:pt x="18681" y="19592"/>
                  </a:cubicBezTo>
                  <a:cubicBezTo>
                    <a:pt x="20627" y="18252"/>
                    <a:pt x="21600" y="16638"/>
                    <a:pt x="21600" y="14747"/>
                  </a:cubicBezTo>
                  <a:cubicBezTo>
                    <a:pt x="21600" y="13655"/>
                    <a:pt x="21320" y="12695"/>
                    <a:pt x="20757" y="11869"/>
                  </a:cubicBezTo>
                  <a:cubicBezTo>
                    <a:pt x="20196" y="11043"/>
                    <a:pt x="19494" y="10421"/>
                    <a:pt x="18654" y="10003"/>
                  </a:cubicBezTo>
                  <a:cubicBezTo>
                    <a:pt x="17815" y="9585"/>
                    <a:pt x="16905" y="9210"/>
                    <a:pt x="15925" y="8877"/>
                  </a:cubicBezTo>
                  <a:cubicBezTo>
                    <a:pt x="15032" y="8573"/>
                    <a:pt x="14199" y="8344"/>
                    <a:pt x="13421" y="8188"/>
                  </a:cubicBezTo>
                  <a:cubicBezTo>
                    <a:pt x="13346" y="8172"/>
                    <a:pt x="13271" y="8157"/>
                    <a:pt x="13197" y="8143"/>
                  </a:cubicBezTo>
                  <a:cubicBezTo>
                    <a:pt x="12357" y="7986"/>
                    <a:pt x="11659" y="7787"/>
                    <a:pt x="11102" y="7545"/>
                  </a:cubicBezTo>
                  <a:cubicBezTo>
                    <a:pt x="10547" y="7303"/>
                    <a:pt x="10269" y="7024"/>
                    <a:pt x="10269" y="6711"/>
                  </a:cubicBezTo>
                  <a:cubicBezTo>
                    <a:pt x="10269" y="6332"/>
                    <a:pt x="10462" y="6018"/>
                    <a:pt x="10848" y="5770"/>
                  </a:cubicBezTo>
                  <a:cubicBezTo>
                    <a:pt x="11236" y="5523"/>
                    <a:pt x="11786" y="5400"/>
                    <a:pt x="12499" y="5400"/>
                  </a:cubicBezTo>
                  <a:cubicBezTo>
                    <a:pt x="14197" y="5400"/>
                    <a:pt x="15235" y="6000"/>
                    <a:pt x="15770" y="6434"/>
                  </a:cubicBezTo>
                  <a:lnTo>
                    <a:pt x="20748" y="2719"/>
                  </a:lnTo>
                  <a:lnTo>
                    <a:pt x="20658" y="2636"/>
                  </a:lnTo>
                  <a:cubicBezTo>
                    <a:pt x="20441" y="2418"/>
                    <a:pt x="20066" y="2168"/>
                    <a:pt x="19534" y="1888"/>
                  </a:cubicBezTo>
                  <a:cubicBezTo>
                    <a:pt x="19002" y="1608"/>
                    <a:pt x="18383" y="1325"/>
                    <a:pt x="17676" y="1041"/>
                  </a:cubicBezTo>
                  <a:cubicBezTo>
                    <a:pt x="16968" y="755"/>
                    <a:pt x="16049" y="511"/>
                    <a:pt x="14920" y="307"/>
                  </a:cubicBezTo>
                  <a:cubicBezTo>
                    <a:pt x="13789" y="103"/>
                    <a:pt x="12608" y="0"/>
                    <a:pt x="11375" y="0"/>
                  </a:cubicBezTo>
                  <a:cubicBezTo>
                    <a:pt x="8256" y="0"/>
                    <a:pt x="5745" y="649"/>
                    <a:pt x="3841" y="1946"/>
                  </a:cubicBezTo>
                  <a:cubicBezTo>
                    <a:pt x="1937" y="3242"/>
                    <a:pt x="985" y="4764"/>
                    <a:pt x="985" y="6512"/>
                  </a:cubicBezTo>
                  <a:cubicBezTo>
                    <a:pt x="985" y="7442"/>
                    <a:pt x="1197" y="8278"/>
                    <a:pt x="1621" y="9019"/>
                  </a:cubicBezTo>
                  <a:cubicBezTo>
                    <a:pt x="2043" y="9760"/>
                    <a:pt x="2581" y="10349"/>
                    <a:pt x="3234" y="10786"/>
                  </a:cubicBezTo>
                  <a:cubicBezTo>
                    <a:pt x="3887" y="11223"/>
                    <a:pt x="4614" y="11607"/>
                    <a:pt x="5419" y="11940"/>
                  </a:cubicBezTo>
                  <a:cubicBezTo>
                    <a:pt x="6094" y="12219"/>
                    <a:pt x="6773" y="12450"/>
                    <a:pt x="7457" y="12639"/>
                  </a:cubicBezTo>
                  <a:cubicBezTo>
                    <a:pt x="7587" y="12676"/>
                    <a:pt x="7718" y="12712"/>
                    <a:pt x="7849" y="12746"/>
                  </a:cubicBezTo>
                  <a:cubicBezTo>
                    <a:pt x="8664" y="12950"/>
                    <a:pt x="9401" y="13139"/>
                    <a:pt x="10060" y="13315"/>
                  </a:cubicBezTo>
                  <a:cubicBezTo>
                    <a:pt x="10719" y="13491"/>
                    <a:pt x="11260" y="13678"/>
                    <a:pt x="11683" y="13878"/>
                  </a:cubicBezTo>
                  <a:cubicBezTo>
                    <a:pt x="12106" y="14077"/>
                    <a:pt x="12317" y="14314"/>
                    <a:pt x="12317" y="14590"/>
                  </a:cubicBezTo>
                  <a:cubicBezTo>
                    <a:pt x="12317" y="15037"/>
                    <a:pt x="12087" y="15417"/>
                    <a:pt x="11629" y="157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7">
              <a:extLst>
                <a:ext uri="{FF2B5EF4-FFF2-40B4-BE49-F238E27FC236}">
                  <a16:creationId xmlns:a16="http://schemas.microsoft.com/office/drawing/2014/main" id="{3E1E02B6-F5B3-4902-AE40-FA4451B9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105400"/>
              <a:ext cx="2992438" cy="3421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70" y="12688"/>
                  </a:moveTo>
                  <a:cubicBezTo>
                    <a:pt x="13770" y="14099"/>
                    <a:pt x="12470" y="15245"/>
                    <a:pt x="10858" y="15255"/>
                  </a:cubicBezTo>
                  <a:cubicBezTo>
                    <a:pt x="9229" y="15266"/>
                    <a:pt x="7903" y="14114"/>
                    <a:pt x="7903" y="12688"/>
                  </a:cubicBezTo>
                  <a:lnTo>
                    <a:pt x="7903" y="0"/>
                  </a:lnTo>
                  <a:lnTo>
                    <a:pt x="0" y="0"/>
                  </a:lnTo>
                  <a:lnTo>
                    <a:pt x="0" y="12366"/>
                  </a:lnTo>
                  <a:cubicBezTo>
                    <a:pt x="0" y="17466"/>
                    <a:pt x="4725" y="21600"/>
                    <a:pt x="10552" y="21600"/>
                  </a:cubicBezTo>
                  <a:lnTo>
                    <a:pt x="11048" y="21600"/>
                  </a:lnTo>
                  <a:cubicBezTo>
                    <a:pt x="16875" y="21600"/>
                    <a:pt x="21600" y="17466"/>
                    <a:pt x="21600" y="12366"/>
                  </a:cubicBezTo>
                  <a:lnTo>
                    <a:pt x="21600" y="0"/>
                  </a:lnTo>
                  <a:lnTo>
                    <a:pt x="13770" y="0"/>
                  </a:lnTo>
                  <a:cubicBezTo>
                    <a:pt x="13770" y="0"/>
                    <a:pt x="13770" y="12688"/>
                    <a:pt x="13770" y="12688"/>
                  </a:cubicBezTo>
                  <a:close/>
                  <a:moveTo>
                    <a:pt x="13770" y="1268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C7E89424-9285-4D55-8CB5-6153261EF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5103813"/>
              <a:ext cx="3627438" cy="338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7346"/>
                  </a:moveTo>
                  <a:lnTo>
                    <a:pt x="6530" y="0"/>
                  </a:lnTo>
                  <a:lnTo>
                    <a:pt x="0" y="0"/>
                  </a:lnTo>
                  <a:lnTo>
                    <a:pt x="7542" y="13888"/>
                  </a:lnTo>
                  <a:lnTo>
                    <a:pt x="7542" y="21600"/>
                  </a:lnTo>
                  <a:lnTo>
                    <a:pt x="14058" y="21600"/>
                  </a:lnTo>
                  <a:lnTo>
                    <a:pt x="14058" y="13888"/>
                  </a:lnTo>
                  <a:lnTo>
                    <a:pt x="21600" y="0"/>
                  </a:lnTo>
                  <a:lnTo>
                    <a:pt x="15070" y="0"/>
                  </a:lnTo>
                  <a:cubicBezTo>
                    <a:pt x="15070" y="0"/>
                    <a:pt x="10800" y="7346"/>
                    <a:pt x="10800" y="7346"/>
                  </a:cubicBezTo>
                  <a:close/>
                  <a:moveTo>
                    <a:pt x="10800" y="73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9">
              <a:extLst>
                <a:ext uri="{FF2B5EF4-FFF2-40B4-BE49-F238E27FC236}">
                  <a16:creationId xmlns:a16="http://schemas.microsoft.com/office/drawing/2014/main" id="{2743CDB6-EC6E-4EBD-8C3D-57049033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200" y="7886700"/>
              <a:ext cx="263525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2"/>
                    <a:pt x="16765" y="21600"/>
                    <a:pt x="10794" y="21600"/>
                  </a:cubicBezTo>
                  <a:cubicBezTo>
                    <a:pt x="4835" y="21600"/>
                    <a:pt x="0" y="16762"/>
                    <a:pt x="0" y="10800"/>
                  </a:cubicBezTo>
                  <a:cubicBezTo>
                    <a:pt x="0" y="4838"/>
                    <a:pt x="4835" y="0"/>
                    <a:pt x="10794" y="0"/>
                  </a:cubicBezTo>
                  <a:cubicBezTo>
                    <a:pt x="16765" y="0"/>
                    <a:pt x="21600" y="4838"/>
                    <a:pt x="21600" y="1080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F53E69D8-FE4F-4EFB-9E3A-E83931A63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9700" y="6045200"/>
              <a:ext cx="490538" cy="255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533" y="0"/>
                  </a:moveTo>
                  <a:lnTo>
                    <a:pt x="12463" y="0"/>
                  </a:lnTo>
                  <a:lnTo>
                    <a:pt x="16083" y="17005"/>
                  </a:lnTo>
                  <a:lnTo>
                    <a:pt x="1966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20237" y="21600"/>
                  </a:lnTo>
                  <a:lnTo>
                    <a:pt x="20237" y="3296"/>
                  </a:lnTo>
                  <a:lnTo>
                    <a:pt x="16265" y="21600"/>
                  </a:lnTo>
                  <a:lnTo>
                    <a:pt x="15763" y="21600"/>
                  </a:lnTo>
                  <a:lnTo>
                    <a:pt x="11785" y="3296"/>
                  </a:lnTo>
                  <a:lnTo>
                    <a:pt x="11785" y="21600"/>
                  </a:lnTo>
                  <a:lnTo>
                    <a:pt x="10533" y="21600"/>
                  </a:lnTo>
                  <a:cubicBezTo>
                    <a:pt x="10533" y="21600"/>
                    <a:pt x="10533" y="0"/>
                    <a:pt x="10533" y="0"/>
                  </a:cubicBezTo>
                  <a:close/>
                  <a:moveTo>
                    <a:pt x="3509" y="2123"/>
                  </a:moveTo>
                  <a:lnTo>
                    <a:pt x="0" y="2123"/>
                  </a:lnTo>
                  <a:lnTo>
                    <a:pt x="0" y="0"/>
                  </a:lnTo>
                  <a:lnTo>
                    <a:pt x="8381" y="0"/>
                  </a:lnTo>
                  <a:lnTo>
                    <a:pt x="8381" y="2123"/>
                  </a:lnTo>
                  <a:lnTo>
                    <a:pt x="4911" y="2123"/>
                  </a:lnTo>
                  <a:lnTo>
                    <a:pt x="4911" y="21600"/>
                  </a:lnTo>
                  <a:lnTo>
                    <a:pt x="3509" y="21600"/>
                  </a:lnTo>
                  <a:cubicBezTo>
                    <a:pt x="3509" y="21600"/>
                    <a:pt x="3509" y="2123"/>
                    <a:pt x="3509" y="2123"/>
                  </a:cubicBezTo>
                  <a:close/>
                  <a:moveTo>
                    <a:pt x="3509" y="2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46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900" y="647942"/>
            <a:ext cx="2743200" cy="1673419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5900" y="2429656"/>
            <a:ext cx="2743200" cy="49530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9105900" y="3498850"/>
            <a:ext cx="2743200" cy="514350"/>
          </a:xfrm>
        </p:spPr>
        <p:txBody>
          <a:bodyPr>
            <a:noAutofit/>
          </a:bodyPr>
          <a:lstStyle>
            <a:lvl1pPr marL="6350" indent="0">
              <a:buNone/>
              <a:defRPr sz="700"/>
            </a:lvl1pPr>
            <a:lvl2pPr marL="233363" indent="0">
              <a:buNone/>
              <a:defRPr sz="800"/>
            </a:lvl2pPr>
            <a:lvl3pPr marL="458788" indent="0">
              <a:buNone/>
              <a:defRPr sz="800"/>
            </a:lvl3pPr>
            <a:lvl4pPr marL="685800" indent="0">
              <a:buNone/>
              <a:defRPr sz="800"/>
            </a:lvl4pPr>
            <a:lvl5pPr marL="919163" indent="0">
              <a:buNone/>
              <a:defRPr sz="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9105900" y="3052725"/>
            <a:ext cx="2743200" cy="269397"/>
          </a:xfrm>
        </p:spPr>
        <p:txBody>
          <a:bodyPr>
            <a:noAutofit/>
          </a:bodyPr>
          <a:lstStyle>
            <a:lvl1pPr marL="6350" indent="0">
              <a:buNone/>
              <a:defRPr sz="1600"/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DAC738-BEE8-4840-8BAF-BFB02764567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71832" y="5909584"/>
            <a:ext cx="980946" cy="573322"/>
            <a:chOff x="925513" y="1257300"/>
            <a:chExt cx="13401675" cy="7832725"/>
          </a:xfrm>
          <a:solidFill>
            <a:schemeClr val="tx1"/>
          </a:solidFill>
        </p:grpSpPr>
        <p:sp>
          <p:nvSpPr>
            <p:cNvPr id="35" name="AutoShape 1">
              <a:extLst>
                <a:ext uri="{FF2B5EF4-FFF2-40B4-BE49-F238E27FC236}">
                  <a16:creationId xmlns:a16="http://schemas.microsoft.com/office/drawing/2014/main" id="{2A0B0F8C-D070-4BD5-8809-A32A92153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0" y="6946900"/>
              <a:ext cx="3341688" cy="2143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06" y="0"/>
                  </a:moveTo>
                  <a:lnTo>
                    <a:pt x="0" y="6367"/>
                  </a:lnTo>
                  <a:lnTo>
                    <a:pt x="0" y="15280"/>
                  </a:lnTo>
                  <a:lnTo>
                    <a:pt x="4303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306" y="0"/>
                    <a:pt x="4306" y="0"/>
                  </a:cubicBezTo>
                  <a:close/>
                  <a:moveTo>
                    <a:pt x="4306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F2B69DE1-767B-461A-9B4D-20FF7A245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1358900"/>
              <a:ext cx="3125787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9" y="16034"/>
                  </a:moveTo>
                  <a:cubicBezTo>
                    <a:pt x="12333" y="16413"/>
                    <a:pt x="11786" y="16603"/>
                    <a:pt x="11127" y="16603"/>
                  </a:cubicBezTo>
                  <a:lnTo>
                    <a:pt x="7565" y="16603"/>
                  </a:lnTo>
                  <a:lnTo>
                    <a:pt x="7565" y="12724"/>
                  </a:lnTo>
                  <a:lnTo>
                    <a:pt x="11127" y="12724"/>
                  </a:lnTo>
                  <a:cubicBezTo>
                    <a:pt x="11786" y="12724"/>
                    <a:pt x="12333" y="12912"/>
                    <a:pt x="12769" y="13285"/>
                  </a:cubicBezTo>
                  <a:cubicBezTo>
                    <a:pt x="13204" y="13658"/>
                    <a:pt x="13422" y="14115"/>
                    <a:pt x="13422" y="14655"/>
                  </a:cubicBezTo>
                  <a:cubicBezTo>
                    <a:pt x="13422" y="15196"/>
                    <a:pt x="13204" y="15655"/>
                    <a:pt x="12769" y="16034"/>
                  </a:cubicBezTo>
                  <a:moveTo>
                    <a:pt x="7565" y="5062"/>
                  </a:moveTo>
                  <a:lnTo>
                    <a:pt x="10351" y="5062"/>
                  </a:lnTo>
                  <a:cubicBezTo>
                    <a:pt x="10910" y="5062"/>
                    <a:pt x="11365" y="5214"/>
                    <a:pt x="11719" y="5518"/>
                  </a:cubicBezTo>
                  <a:cubicBezTo>
                    <a:pt x="12072" y="5821"/>
                    <a:pt x="12248" y="6196"/>
                    <a:pt x="12248" y="6643"/>
                  </a:cubicBezTo>
                  <a:cubicBezTo>
                    <a:pt x="12248" y="7089"/>
                    <a:pt x="12072" y="7464"/>
                    <a:pt x="11719" y="7768"/>
                  </a:cubicBezTo>
                  <a:cubicBezTo>
                    <a:pt x="11365" y="8071"/>
                    <a:pt x="10910" y="8223"/>
                    <a:pt x="10351" y="8223"/>
                  </a:cubicBezTo>
                  <a:lnTo>
                    <a:pt x="7565" y="8223"/>
                  </a:lnTo>
                  <a:cubicBezTo>
                    <a:pt x="7565" y="8223"/>
                    <a:pt x="7565" y="5062"/>
                    <a:pt x="7565" y="5062"/>
                  </a:cubicBezTo>
                  <a:close/>
                  <a:moveTo>
                    <a:pt x="16602" y="10182"/>
                  </a:moveTo>
                  <a:lnTo>
                    <a:pt x="16962" y="10062"/>
                  </a:lnTo>
                  <a:cubicBezTo>
                    <a:pt x="17189" y="9962"/>
                    <a:pt x="17464" y="9789"/>
                    <a:pt x="17785" y="9543"/>
                  </a:cubicBezTo>
                  <a:cubicBezTo>
                    <a:pt x="18106" y="9297"/>
                    <a:pt x="18426" y="9013"/>
                    <a:pt x="18747" y="8691"/>
                  </a:cubicBezTo>
                  <a:cubicBezTo>
                    <a:pt x="19068" y="8369"/>
                    <a:pt x="19345" y="7941"/>
                    <a:pt x="19579" y="7403"/>
                  </a:cubicBezTo>
                  <a:cubicBezTo>
                    <a:pt x="19812" y="6866"/>
                    <a:pt x="19929" y="6301"/>
                    <a:pt x="19929" y="5709"/>
                  </a:cubicBezTo>
                  <a:cubicBezTo>
                    <a:pt x="19929" y="4153"/>
                    <a:pt x="19168" y="2812"/>
                    <a:pt x="17646" y="1687"/>
                  </a:cubicBezTo>
                  <a:cubicBezTo>
                    <a:pt x="16124" y="562"/>
                    <a:pt x="14047" y="0"/>
                    <a:pt x="11417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85" y="21600"/>
                  </a:lnTo>
                  <a:cubicBezTo>
                    <a:pt x="15183" y="21600"/>
                    <a:pt x="21600" y="21067"/>
                    <a:pt x="21600" y="15425"/>
                  </a:cubicBezTo>
                  <a:cubicBezTo>
                    <a:pt x="21600" y="11108"/>
                    <a:pt x="16711" y="10223"/>
                    <a:pt x="16602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3D0F82A3-E839-4369-A471-EA12D796A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5092700"/>
              <a:ext cx="312102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0" y="16034"/>
                  </a:moveTo>
                  <a:cubicBezTo>
                    <a:pt x="12324" y="16413"/>
                    <a:pt x="11777" y="16603"/>
                    <a:pt x="11116" y="16603"/>
                  </a:cubicBezTo>
                  <a:lnTo>
                    <a:pt x="7573" y="16603"/>
                  </a:lnTo>
                  <a:lnTo>
                    <a:pt x="7573" y="12724"/>
                  </a:lnTo>
                  <a:lnTo>
                    <a:pt x="11116" y="12724"/>
                  </a:lnTo>
                  <a:cubicBezTo>
                    <a:pt x="11777" y="12724"/>
                    <a:pt x="12324" y="12912"/>
                    <a:pt x="12760" y="13285"/>
                  </a:cubicBezTo>
                  <a:cubicBezTo>
                    <a:pt x="13196" y="13658"/>
                    <a:pt x="13414" y="14115"/>
                    <a:pt x="13414" y="14655"/>
                  </a:cubicBezTo>
                  <a:cubicBezTo>
                    <a:pt x="13414" y="15195"/>
                    <a:pt x="13196" y="15655"/>
                    <a:pt x="12760" y="16034"/>
                  </a:cubicBezTo>
                  <a:moveTo>
                    <a:pt x="7573" y="5061"/>
                  </a:moveTo>
                  <a:lnTo>
                    <a:pt x="10341" y="5061"/>
                  </a:lnTo>
                  <a:cubicBezTo>
                    <a:pt x="10900" y="5061"/>
                    <a:pt x="11356" y="5213"/>
                    <a:pt x="11710" y="5517"/>
                  </a:cubicBezTo>
                  <a:cubicBezTo>
                    <a:pt x="12064" y="5821"/>
                    <a:pt x="12241" y="6196"/>
                    <a:pt x="12241" y="6643"/>
                  </a:cubicBezTo>
                  <a:cubicBezTo>
                    <a:pt x="12241" y="7089"/>
                    <a:pt x="12064" y="7465"/>
                    <a:pt x="11710" y="7769"/>
                  </a:cubicBezTo>
                  <a:cubicBezTo>
                    <a:pt x="11356" y="8072"/>
                    <a:pt x="10900" y="8224"/>
                    <a:pt x="10341" y="8224"/>
                  </a:cubicBezTo>
                  <a:lnTo>
                    <a:pt x="7573" y="8224"/>
                  </a:lnTo>
                  <a:cubicBezTo>
                    <a:pt x="7573" y="8224"/>
                    <a:pt x="7573" y="5061"/>
                    <a:pt x="7573" y="5061"/>
                  </a:cubicBezTo>
                  <a:close/>
                  <a:moveTo>
                    <a:pt x="16597" y="10182"/>
                  </a:moveTo>
                  <a:lnTo>
                    <a:pt x="16956" y="10062"/>
                  </a:lnTo>
                  <a:cubicBezTo>
                    <a:pt x="17185" y="9962"/>
                    <a:pt x="17459" y="9789"/>
                    <a:pt x="17780" y="9543"/>
                  </a:cubicBezTo>
                  <a:cubicBezTo>
                    <a:pt x="18102" y="9296"/>
                    <a:pt x="18423" y="9013"/>
                    <a:pt x="18744" y="8691"/>
                  </a:cubicBezTo>
                  <a:cubicBezTo>
                    <a:pt x="19065" y="8369"/>
                    <a:pt x="19343" y="7941"/>
                    <a:pt x="19577" y="7403"/>
                  </a:cubicBezTo>
                  <a:cubicBezTo>
                    <a:pt x="19811" y="6866"/>
                    <a:pt x="19928" y="6301"/>
                    <a:pt x="19928" y="5709"/>
                  </a:cubicBezTo>
                  <a:cubicBezTo>
                    <a:pt x="19928" y="4152"/>
                    <a:pt x="19166" y="2812"/>
                    <a:pt x="17642" y="1687"/>
                  </a:cubicBezTo>
                  <a:cubicBezTo>
                    <a:pt x="16118" y="562"/>
                    <a:pt x="14040" y="0"/>
                    <a:pt x="11405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75" y="21600"/>
                  </a:lnTo>
                  <a:cubicBezTo>
                    <a:pt x="15176" y="21600"/>
                    <a:pt x="21600" y="21067"/>
                    <a:pt x="21600" y="15425"/>
                  </a:cubicBezTo>
                  <a:cubicBezTo>
                    <a:pt x="21600" y="11108"/>
                    <a:pt x="16706" y="10223"/>
                    <a:pt x="16597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1D248842-65C0-4A1C-B3A5-A27FA8C6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1358900"/>
              <a:ext cx="273367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8" y="16358"/>
                  </a:moveTo>
                  <a:lnTo>
                    <a:pt x="8647" y="16358"/>
                  </a:lnTo>
                  <a:lnTo>
                    <a:pt x="8647" y="12969"/>
                  </a:lnTo>
                  <a:lnTo>
                    <a:pt x="19199" y="12969"/>
                  </a:lnTo>
                  <a:lnTo>
                    <a:pt x="19199" y="8029"/>
                  </a:lnTo>
                  <a:lnTo>
                    <a:pt x="8647" y="8029"/>
                  </a:lnTo>
                  <a:lnTo>
                    <a:pt x="8647" y="5257"/>
                  </a:lnTo>
                  <a:lnTo>
                    <a:pt x="21600" y="525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68" y="21600"/>
                  </a:lnTo>
                  <a:cubicBezTo>
                    <a:pt x="21568" y="21600"/>
                    <a:pt x="21568" y="16358"/>
                    <a:pt x="21568" y="16358"/>
                  </a:cubicBezTo>
                  <a:close/>
                  <a:moveTo>
                    <a:pt x="21568" y="1635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850E6DB1-8C5D-4261-ACC1-443BD6E5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0" y="1358900"/>
              <a:ext cx="2876550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5256"/>
                  </a:lnTo>
                  <a:lnTo>
                    <a:pt x="6716" y="5256"/>
                  </a:lnTo>
                  <a:lnTo>
                    <a:pt x="6716" y="21600"/>
                  </a:lnTo>
                  <a:lnTo>
                    <a:pt x="14884" y="21600"/>
                  </a:lnTo>
                  <a:lnTo>
                    <a:pt x="14884" y="5256"/>
                  </a:lnTo>
                  <a:lnTo>
                    <a:pt x="21600" y="5256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6">
              <a:extLst>
                <a:ext uri="{FF2B5EF4-FFF2-40B4-BE49-F238E27FC236}">
                  <a16:creationId xmlns:a16="http://schemas.microsoft.com/office/drawing/2014/main" id="{D09F3B98-F8CF-4969-9531-60499F1FC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0" y="1257300"/>
              <a:ext cx="2809875" cy="357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29" y="15730"/>
                  </a:moveTo>
                  <a:cubicBezTo>
                    <a:pt x="11170" y="16043"/>
                    <a:pt x="10532" y="16200"/>
                    <a:pt x="9715" y="16200"/>
                  </a:cubicBezTo>
                  <a:cubicBezTo>
                    <a:pt x="8900" y="16200"/>
                    <a:pt x="8050" y="16025"/>
                    <a:pt x="7168" y="15673"/>
                  </a:cubicBezTo>
                  <a:cubicBezTo>
                    <a:pt x="6286" y="15322"/>
                    <a:pt x="5696" y="15039"/>
                    <a:pt x="5400" y="14825"/>
                  </a:cubicBezTo>
                  <a:cubicBezTo>
                    <a:pt x="5233" y="14705"/>
                    <a:pt x="5087" y="14597"/>
                    <a:pt x="4961" y="14502"/>
                  </a:cubicBezTo>
                  <a:lnTo>
                    <a:pt x="0" y="18205"/>
                  </a:lnTo>
                  <a:lnTo>
                    <a:pt x="314" y="18452"/>
                  </a:lnTo>
                  <a:cubicBezTo>
                    <a:pt x="617" y="18699"/>
                    <a:pt x="1082" y="18993"/>
                    <a:pt x="1711" y="19335"/>
                  </a:cubicBezTo>
                  <a:cubicBezTo>
                    <a:pt x="2339" y="19677"/>
                    <a:pt x="3068" y="20019"/>
                    <a:pt x="3896" y="20361"/>
                  </a:cubicBezTo>
                  <a:cubicBezTo>
                    <a:pt x="4724" y="20702"/>
                    <a:pt x="5757" y="20995"/>
                    <a:pt x="6996" y="21238"/>
                  </a:cubicBezTo>
                  <a:cubicBezTo>
                    <a:pt x="8235" y="21479"/>
                    <a:pt x="9514" y="21600"/>
                    <a:pt x="10830" y="21600"/>
                  </a:cubicBezTo>
                  <a:cubicBezTo>
                    <a:pt x="14119" y="21600"/>
                    <a:pt x="16735" y="20931"/>
                    <a:pt x="18681" y="19592"/>
                  </a:cubicBezTo>
                  <a:cubicBezTo>
                    <a:pt x="20627" y="18252"/>
                    <a:pt x="21600" y="16638"/>
                    <a:pt x="21600" y="14747"/>
                  </a:cubicBezTo>
                  <a:cubicBezTo>
                    <a:pt x="21600" y="13655"/>
                    <a:pt x="21320" y="12695"/>
                    <a:pt x="20757" y="11869"/>
                  </a:cubicBezTo>
                  <a:cubicBezTo>
                    <a:pt x="20196" y="11043"/>
                    <a:pt x="19494" y="10421"/>
                    <a:pt x="18654" y="10003"/>
                  </a:cubicBezTo>
                  <a:cubicBezTo>
                    <a:pt x="17815" y="9585"/>
                    <a:pt x="16905" y="9210"/>
                    <a:pt x="15925" y="8877"/>
                  </a:cubicBezTo>
                  <a:cubicBezTo>
                    <a:pt x="15032" y="8573"/>
                    <a:pt x="14199" y="8344"/>
                    <a:pt x="13421" y="8188"/>
                  </a:cubicBezTo>
                  <a:cubicBezTo>
                    <a:pt x="13346" y="8172"/>
                    <a:pt x="13271" y="8157"/>
                    <a:pt x="13197" y="8143"/>
                  </a:cubicBezTo>
                  <a:cubicBezTo>
                    <a:pt x="12357" y="7986"/>
                    <a:pt x="11659" y="7787"/>
                    <a:pt x="11102" y="7545"/>
                  </a:cubicBezTo>
                  <a:cubicBezTo>
                    <a:pt x="10547" y="7303"/>
                    <a:pt x="10269" y="7024"/>
                    <a:pt x="10269" y="6711"/>
                  </a:cubicBezTo>
                  <a:cubicBezTo>
                    <a:pt x="10269" y="6332"/>
                    <a:pt x="10462" y="6018"/>
                    <a:pt x="10848" y="5770"/>
                  </a:cubicBezTo>
                  <a:cubicBezTo>
                    <a:pt x="11236" y="5523"/>
                    <a:pt x="11786" y="5400"/>
                    <a:pt x="12499" y="5400"/>
                  </a:cubicBezTo>
                  <a:cubicBezTo>
                    <a:pt x="14197" y="5400"/>
                    <a:pt x="15235" y="6000"/>
                    <a:pt x="15770" y="6434"/>
                  </a:cubicBezTo>
                  <a:lnTo>
                    <a:pt x="20748" y="2719"/>
                  </a:lnTo>
                  <a:lnTo>
                    <a:pt x="20658" y="2636"/>
                  </a:lnTo>
                  <a:cubicBezTo>
                    <a:pt x="20441" y="2418"/>
                    <a:pt x="20066" y="2168"/>
                    <a:pt x="19534" y="1888"/>
                  </a:cubicBezTo>
                  <a:cubicBezTo>
                    <a:pt x="19002" y="1608"/>
                    <a:pt x="18383" y="1325"/>
                    <a:pt x="17676" y="1041"/>
                  </a:cubicBezTo>
                  <a:cubicBezTo>
                    <a:pt x="16968" y="755"/>
                    <a:pt x="16049" y="511"/>
                    <a:pt x="14920" y="307"/>
                  </a:cubicBezTo>
                  <a:cubicBezTo>
                    <a:pt x="13789" y="103"/>
                    <a:pt x="12608" y="0"/>
                    <a:pt x="11375" y="0"/>
                  </a:cubicBezTo>
                  <a:cubicBezTo>
                    <a:pt x="8256" y="0"/>
                    <a:pt x="5745" y="649"/>
                    <a:pt x="3841" y="1946"/>
                  </a:cubicBezTo>
                  <a:cubicBezTo>
                    <a:pt x="1937" y="3242"/>
                    <a:pt x="985" y="4764"/>
                    <a:pt x="985" y="6512"/>
                  </a:cubicBezTo>
                  <a:cubicBezTo>
                    <a:pt x="985" y="7442"/>
                    <a:pt x="1197" y="8278"/>
                    <a:pt x="1621" y="9019"/>
                  </a:cubicBezTo>
                  <a:cubicBezTo>
                    <a:pt x="2043" y="9760"/>
                    <a:pt x="2581" y="10349"/>
                    <a:pt x="3234" y="10786"/>
                  </a:cubicBezTo>
                  <a:cubicBezTo>
                    <a:pt x="3887" y="11223"/>
                    <a:pt x="4614" y="11607"/>
                    <a:pt x="5419" y="11940"/>
                  </a:cubicBezTo>
                  <a:cubicBezTo>
                    <a:pt x="6094" y="12219"/>
                    <a:pt x="6773" y="12450"/>
                    <a:pt x="7457" y="12639"/>
                  </a:cubicBezTo>
                  <a:cubicBezTo>
                    <a:pt x="7587" y="12676"/>
                    <a:pt x="7718" y="12712"/>
                    <a:pt x="7849" y="12746"/>
                  </a:cubicBezTo>
                  <a:cubicBezTo>
                    <a:pt x="8664" y="12950"/>
                    <a:pt x="9401" y="13139"/>
                    <a:pt x="10060" y="13315"/>
                  </a:cubicBezTo>
                  <a:cubicBezTo>
                    <a:pt x="10719" y="13491"/>
                    <a:pt x="11260" y="13678"/>
                    <a:pt x="11683" y="13878"/>
                  </a:cubicBezTo>
                  <a:cubicBezTo>
                    <a:pt x="12106" y="14077"/>
                    <a:pt x="12317" y="14314"/>
                    <a:pt x="12317" y="14590"/>
                  </a:cubicBezTo>
                  <a:cubicBezTo>
                    <a:pt x="12317" y="15037"/>
                    <a:pt x="12087" y="15417"/>
                    <a:pt x="11629" y="157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7">
              <a:extLst>
                <a:ext uri="{FF2B5EF4-FFF2-40B4-BE49-F238E27FC236}">
                  <a16:creationId xmlns:a16="http://schemas.microsoft.com/office/drawing/2014/main" id="{3E1E02B6-F5B3-4902-AE40-FA4451B9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105400"/>
              <a:ext cx="2992438" cy="3421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70" y="12688"/>
                  </a:moveTo>
                  <a:cubicBezTo>
                    <a:pt x="13770" y="14099"/>
                    <a:pt x="12470" y="15245"/>
                    <a:pt x="10858" y="15255"/>
                  </a:cubicBezTo>
                  <a:cubicBezTo>
                    <a:pt x="9229" y="15266"/>
                    <a:pt x="7903" y="14114"/>
                    <a:pt x="7903" y="12688"/>
                  </a:cubicBezTo>
                  <a:lnTo>
                    <a:pt x="7903" y="0"/>
                  </a:lnTo>
                  <a:lnTo>
                    <a:pt x="0" y="0"/>
                  </a:lnTo>
                  <a:lnTo>
                    <a:pt x="0" y="12366"/>
                  </a:lnTo>
                  <a:cubicBezTo>
                    <a:pt x="0" y="17466"/>
                    <a:pt x="4725" y="21600"/>
                    <a:pt x="10552" y="21600"/>
                  </a:cubicBezTo>
                  <a:lnTo>
                    <a:pt x="11048" y="21600"/>
                  </a:lnTo>
                  <a:cubicBezTo>
                    <a:pt x="16875" y="21600"/>
                    <a:pt x="21600" y="17466"/>
                    <a:pt x="21600" y="12366"/>
                  </a:cubicBezTo>
                  <a:lnTo>
                    <a:pt x="21600" y="0"/>
                  </a:lnTo>
                  <a:lnTo>
                    <a:pt x="13770" y="0"/>
                  </a:lnTo>
                  <a:cubicBezTo>
                    <a:pt x="13770" y="0"/>
                    <a:pt x="13770" y="12688"/>
                    <a:pt x="13770" y="12688"/>
                  </a:cubicBezTo>
                  <a:close/>
                  <a:moveTo>
                    <a:pt x="13770" y="1268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C7E89424-9285-4D55-8CB5-6153261EF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5103813"/>
              <a:ext cx="3627438" cy="338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7346"/>
                  </a:moveTo>
                  <a:lnTo>
                    <a:pt x="6530" y="0"/>
                  </a:lnTo>
                  <a:lnTo>
                    <a:pt x="0" y="0"/>
                  </a:lnTo>
                  <a:lnTo>
                    <a:pt x="7542" y="13888"/>
                  </a:lnTo>
                  <a:lnTo>
                    <a:pt x="7542" y="21600"/>
                  </a:lnTo>
                  <a:lnTo>
                    <a:pt x="14058" y="21600"/>
                  </a:lnTo>
                  <a:lnTo>
                    <a:pt x="14058" y="13888"/>
                  </a:lnTo>
                  <a:lnTo>
                    <a:pt x="21600" y="0"/>
                  </a:lnTo>
                  <a:lnTo>
                    <a:pt x="15070" y="0"/>
                  </a:lnTo>
                  <a:cubicBezTo>
                    <a:pt x="15070" y="0"/>
                    <a:pt x="10800" y="7346"/>
                    <a:pt x="10800" y="7346"/>
                  </a:cubicBezTo>
                  <a:close/>
                  <a:moveTo>
                    <a:pt x="10800" y="73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9">
              <a:extLst>
                <a:ext uri="{FF2B5EF4-FFF2-40B4-BE49-F238E27FC236}">
                  <a16:creationId xmlns:a16="http://schemas.microsoft.com/office/drawing/2014/main" id="{2743CDB6-EC6E-4EBD-8C3D-57049033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200" y="7886700"/>
              <a:ext cx="263525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2"/>
                    <a:pt x="16765" y="21600"/>
                    <a:pt x="10794" y="21600"/>
                  </a:cubicBezTo>
                  <a:cubicBezTo>
                    <a:pt x="4835" y="21600"/>
                    <a:pt x="0" y="16762"/>
                    <a:pt x="0" y="10800"/>
                  </a:cubicBezTo>
                  <a:cubicBezTo>
                    <a:pt x="0" y="4838"/>
                    <a:pt x="4835" y="0"/>
                    <a:pt x="10794" y="0"/>
                  </a:cubicBezTo>
                  <a:cubicBezTo>
                    <a:pt x="16765" y="0"/>
                    <a:pt x="21600" y="4838"/>
                    <a:pt x="21600" y="108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F53E69D8-FE4F-4EFB-9E3A-E83931A63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9700" y="6045200"/>
              <a:ext cx="490538" cy="255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533" y="0"/>
                  </a:moveTo>
                  <a:lnTo>
                    <a:pt x="12463" y="0"/>
                  </a:lnTo>
                  <a:lnTo>
                    <a:pt x="16083" y="17005"/>
                  </a:lnTo>
                  <a:lnTo>
                    <a:pt x="1966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20237" y="21600"/>
                  </a:lnTo>
                  <a:lnTo>
                    <a:pt x="20237" y="3296"/>
                  </a:lnTo>
                  <a:lnTo>
                    <a:pt x="16265" y="21600"/>
                  </a:lnTo>
                  <a:lnTo>
                    <a:pt x="15763" y="21600"/>
                  </a:lnTo>
                  <a:lnTo>
                    <a:pt x="11785" y="3296"/>
                  </a:lnTo>
                  <a:lnTo>
                    <a:pt x="11785" y="21600"/>
                  </a:lnTo>
                  <a:lnTo>
                    <a:pt x="10533" y="21600"/>
                  </a:lnTo>
                  <a:cubicBezTo>
                    <a:pt x="10533" y="21600"/>
                    <a:pt x="10533" y="0"/>
                    <a:pt x="10533" y="0"/>
                  </a:cubicBezTo>
                  <a:close/>
                  <a:moveTo>
                    <a:pt x="3509" y="2123"/>
                  </a:moveTo>
                  <a:lnTo>
                    <a:pt x="0" y="2123"/>
                  </a:lnTo>
                  <a:lnTo>
                    <a:pt x="0" y="0"/>
                  </a:lnTo>
                  <a:lnTo>
                    <a:pt x="8381" y="0"/>
                  </a:lnTo>
                  <a:lnTo>
                    <a:pt x="8381" y="2123"/>
                  </a:lnTo>
                  <a:lnTo>
                    <a:pt x="4911" y="2123"/>
                  </a:lnTo>
                  <a:lnTo>
                    <a:pt x="4911" y="21600"/>
                  </a:lnTo>
                  <a:lnTo>
                    <a:pt x="3509" y="21600"/>
                  </a:lnTo>
                  <a:cubicBezTo>
                    <a:pt x="3509" y="21600"/>
                    <a:pt x="3509" y="2123"/>
                    <a:pt x="3509" y="2123"/>
                  </a:cubicBezTo>
                  <a:close/>
                  <a:moveTo>
                    <a:pt x="3509" y="2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6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76623"/>
            <a:ext cx="342420" cy="4567611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spcBef>
                <a:spcPts val="1800"/>
              </a:spcBef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2</a:t>
            </a:r>
          </a:p>
          <a:p>
            <a:pPr lvl="0"/>
            <a:r>
              <a:rPr lang="en-US"/>
              <a:t>3</a:t>
            </a:r>
          </a:p>
          <a:p>
            <a:pPr lvl="0"/>
            <a:r>
              <a:rPr lang="en-US"/>
              <a:t>4</a:t>
            </a:r>
          </a:p>
          <a:p>
            <a:pPr lvl="0"/>
            <a:r>
              <a:rPr lang="en-US"/>
              <a:t>5</a:t>
            </a:r>
          </a:p>
          <a:p>
            <a:pPr lvl="0"/>
            <a:r>
              <a:rPr lang="en-US"/>
              <a:t>6</a:t>
            </a:r>
          </a:p>
          <a:p>
            <a:pPr lvl="0"/>
            <a:r>
              <a:rPr lang="en-US"/>
              <a:t>7</a:t>
            </a:r>
          </a:p>
          <a:p>
            <a:pPr lvl="0"/>
            <a:r>
              <a:rPr lang="en-US"/>
              <a:t>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19" y="1503944"/>
            <a:ext cx="10173182" cy="4553956"/>
          </a:xfrm>
        </p:spPr>
        <p:txBody>
          <a:bodyPr>
            <a:noAutofit/>
          </a:bodyPr>
          <a:lstStyle>
            <a:lvl1pPr marL="635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Human BBY Office 55 Regular" pitchFamily="2" charset="0"/>
              <a:buNone/>
              <a:tabLst/>
              <a:defRPr sz="2200"/>
            </a:lvl1pPr>
          </a:lstStyle>
          <a:p>
            <a:pPr marL="6350" marR="0" lvl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Human BBY Office 55 Regular" pitchFamily="2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47A45ACB-B156-4F92-94A3-B779145BDC24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993948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11968"/>
            <a:ext cx="10515601" cy="4545931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spcBef>
                <a:spcPts val="1800"/>
              </a:spcBef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C8D1FC0-D31F-4D04-BD31-79900DAC4DC8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479593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6A6D-3DD9-4321-8887-A692A36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ABA3-1AA3-4B12-9FBD-F000B6BA6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B44E-6A23-4E22-855C-7DD78760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3E7B1AFD-7FA1-4700-AB9E-C7E4F6E0DE6B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8646585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9366031-113E-4E30-8976-C97D8A916D5F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49417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900" y="688561"/>
            <a:ext cx="2743200" cy="1536699"/>
          </a:xfrm>
        </p:spPr>
        <p:txBody>
          <a:bodyPr anchor="t">
            <a:no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7581900" cy="49911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105900" y="3302000"/>
            <a:ext cx="2743200" cy="31369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1C64B47A-0DBC-439C-889D-6F682F07D9F1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151701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688561"/>
            <a:ext cx="2743200" cy="1536699"/>
          </a:xfrm>
        </p:spPr>
        <p:txBody>
          <a:bodyPr anchor="t">
            <a:no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0" y="1066800"/>
            <a:ext cx="7581900" cy="49911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5600" y="3302000"/>
            <a:ext cx="2743200" cy="31369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10F8BE4C-7E5D-4831-B794-9A041C12BF13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872025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76">
          <p15:clr>
            <a:srgbClr val="FBAE40"/>
          </p15:clr>
        </p15:guide>
        <p15:guide id="2" pos="194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245871"/>
            <a:ext cx="11506200" cy="14173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2971800"/>
            <a:ext cx="11506200" cy="716797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7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This container will not appear in slideshow if no image is placed.</a:t>
            </a:r>
          </a:p>
          <a:p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858941"/>
            <a:ext cx="115062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3912704"/>
            <a:ext cx="115062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AD7E7FFB-8DE0-40C6-A901-FCCB1A0EAC91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4230847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B4863CCC-8FD3-46CF-9D39-71C1C5BC9DC9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963713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F9CE2-CA76-4A48-A97B-9F1E9A29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5654675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9E7FF-9065-4B04-9DC9-4449593D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394" y="1828801"/>
            <a:ext cx="5639181" cy="4229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AA622-24B3-491D-9CA1-3D931C776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676900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F3EDA-3BEA-405A-ACDD-271F06D1F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8801"/>
            <a:ext cx="5676900" cy="4229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D64BFB5A-4972-441A-A8C3-6636237C9563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281048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0"/>
            <a:ext cx="3730752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8818" y="1371600"/>
            <a:ext cx="3730752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8114736" y="1371600"/>
            <a:ext cx="3730752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6776304-CBEB-441D-8789-63A8B0A85179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879136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815864"/>
            <a:ext cx="3730752" cy="42420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8818" y="1815864"/>
            <a:ext cx="3730752" cy="424203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8114736" y="1815864"/>
            <a:ext cx="3730752" cy="42420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1CF9CE2-CA76-4A48-A97B-9F1E9A29BA3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42901" y="1371600"/>
            <a:ext cx="3730752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1CF9CE2-CA76-4A48-A97B-9F1E9A29BA3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228818" y="1371600"/>
            <a:ext cx="3730752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CF9CE2-CA76-4A48-A97B-9F1E9A29BA3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114736" y="1371600"/>
            <a:ext cx="3730752" cy="32434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A8CCFF84-B4B5-4189-B584-BF0D4057133F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5797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1C727-6D77-4F12-A17B-BA6AAA226D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" y="973138"/>
            <a:ext cx="11395742" cy="395287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Subtitle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6B1FBD2-F0C0-4275-AB0E-0FC2AA2E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A25A2-7CA8-48A8-AA45-2611B00ED8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44E7-1FDD-4059-9126-43DF806D6F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8818" y="2476502"/>
            <a:ext cx="7124982" cy="2556709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28818" y="1612230"/>
            <a:ext cx="7124982" cy="730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FB4A28-8D5B-47F9-BA43-8B1751DA73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1371600"/>
            <a:ext cx="3116263" cy="36616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0B4328EB-E018-4D2E-A1DB-A34E439DEE2E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2083258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AC5FDD9-5731-4E2C-AA54-40032F02C89A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5081586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DC6635-165C-45AD-86F0-216690EC44FC}"/>
              </a:ext>
            </a:extLst>
          </p:cNvPr>
          <p:cNvCxnSpPr/>
          <p:nvPr userDrawn="1"/>
        </p:nvCxnSpPr>
        <p:spPr>
          <a:xfrm>
            <a:off x="9105900" y="6524497"/>
            <a:ext cx="2743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C3BA2A37-2CF2-4865-ACF4-E161C0E97E21}"/>
              </a:ext>
            </a:extLst>
          </p:cNvPr>
          <p:cNvSpPr txBox="1">
            <a:spLocks/>
          </p:cNvSpPr>
          <p:nvPr userDrawn="1"/>
        </p:nvSpPr>
        <p:spPr>
          <a:xfrm>
            <a:off x="342900" y="6603548"/>
            <a:ext cx="7113587" cy="1489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BEST BUY</a:t>
            </a:r>
            <a:r>
              <a:rPr lang="en-US" sz="900" b="1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 </a:t>
            </a:r>
            <a:r>
              <a:rPr lang="en-US" sz="600" kern="1200">
                <a:solidFill>
                  <a:schemeClr val="tx1"/>
                </a:solidFill>
                <a:effectLst/>
                <a:latin typeface="+mn-lt"/>
                <a:ea typeface="Human BBY Condensed Office" charset="0"/>
                <a:cs typeface="Human BBY Condensed Office" charset="0"/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756936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2187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2039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12311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</p:spTree>
    <p:extLst>
      <p:ext uri="{BB962C8B-B14F-4D97-AF65-F5344CB8AC3E}">
        <p14:creationId xmlns:p14="http://schemas.microsoft.com/office/powerpoint/2010/main" val="37894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6A6D-3DD9-4321-8887-A692A36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ABA3-1AA3-4B12-9FBD-F000B6BA6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B44E-6A23-4E22-855C-7DD78760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1C727-6D77-4F12-A17B-BA6AAA226D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" y="973138"/>
            <a:ext cx="11395742" cy="395287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Subtitle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6B1FBD2-F0C0-4275-AB0E-0FC2AA2E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A25A2-7CA8-48A8-AA45-2611B00ED8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44E7-1FDD-4059-9126-43DF806D6F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14C-120A-49BC-A535-4A05495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6D4FE-B25A-4CD9-857A-9B53E4DC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C8B7-DC0F-4237-99D6-770D539E4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14C-120A-49BC-A535-4A05495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6D4FE-B25A-4CD9-857A-9B53E4DC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C8B7-DC0F-4237-99D6-770D539E4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DB6B-3B8D-4D3C-AEFE-6BB059168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E11C-71CC-40EF-9704-78B72D87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41"/>
            <a:ext cx="110109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567"/>
            <a:ext cx="110109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CC70-5D50-4A76-92DD-78EE012542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369A-6408-4088-8C6F-1F4E0BFAF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301F-ADA9-4922-83B8-140524863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0F91FD5-D343-4469-B897-C17202842D52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1DB08-7F99-4FCA-952C-1C13CF7AD324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653815-7D02-47EB-842F-34B5DC4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CFC1-B3E7-40C4-BA98-85AC79301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0AA-8C4E-4FAD-8337-8EC6EED5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898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0695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0697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C174355-5D19-4BCE-8FB0-DD54A36CE3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492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three main topic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20FFC66-9F6E-42F2-8121-A3F5B541D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8494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three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7304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2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1289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291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826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85433-C198-4A59-8F79-2F384387F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C52E-2A12-42E9-82B2-629B5A49E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5D473-25CA-40B2-B16D-1F1F2BD41518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F03FDF8-2663-4BEC-B063-FC4116EA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2214B0DA-0A12-4678-8E51-517BD458C6FB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852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FFFFFF"/>
                </a:solidFill>
              </a:rPr>
              <a:t>BEST BUY  </a:t>
            </a:r>
            <a:r>
              <a:rPr lang="en-US" sz="700">
                <a:solidFill>
                  <a:srgbClr val="FFFFFF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053CDCC-96EC-444C-89AB-1C481F2C8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345077"/>
            <a:ext cx="4267200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/>
              <a:t>Click to add title</a:t>
            </a:r>
            <a:br>
              <a:rPr lang="en-US"/>
            </a:br>
            <a:r>
              <a:rPr lang="en-US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9516139" y="6639315"/>
            <a:ext cx="704187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646363"/>
                </a:solidFill>
              </a:rPr>
              <a:t>© 2017 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381716" y="6639315"/>
            <a:ext cx="53584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646363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078952" y="6639315"/>
            <a:ext cx="605373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646363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871327" y="6618549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0934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11845718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n-GB" sz="800" smtClean="0">
                <a:solidFill>
                  <a:srgbClr val="646363"/>
                </a:solidFill>
                <a:sym typeface="Arial"/>
              </a:rPr>
              <a:pPr/>
              <a:t>‹#›</a:t>
            </a:fld>
            <a:endParaRPr lang="en-GB" sz="800">
              <a:solidFill>
                <a:srgbClr val="64636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2345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844" y="3290059"/>
            <a:ext cx="10974911" cy="886397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3FAE-C8B8-455E-8BE0-525D37C196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4775" y="4082583"/>
            <a:ext cx="10986296" cy="443198"/>
          </a:xfrm>
        </p:spPr>
        <p:txBody>
          <a:bodyPr vert="horz" wrap="square" lIns="0" tIns="0" rIns="0" bIns="0" rtlCol="0">
            <a:spAutoFit/>
          </a:bodyPr>
          <a:lstStyle>
            <a:lvl1pPr marL="27432" indent="0">
              <a:spcBef>
                <a:spcPts val="0"/>
              </a:spcBef>
              <a:buNone/>
              <a:defRPr lang="en-US" sz="3200" dirty="0">
                <a:solidFill>
                  <a:schemeClr val="accent1"/>
                </a:solidFill>
              </a:defRPr>
            </a:lvl1pPr>
          </a:lstStyle>
          <a:p>
            <a:pPr marL="484632" lvl="0" indent="-457200"/>
            <a:r>
              <a:rPr lang="en-US"/>
              <a:t>Click to edit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3239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E2C0F-ECA0-4807-B00F-78E70D4F1B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57942" y="313144"/>
            <a:ext cx="1229707" cy="1055281"/>
            <a:chOff x="874713" y="2133600"/>
            <a:chExt cx="12747625" cy="10939463"/>
          </a:xfrm>
          <a:solidFill>
            <a:schemeClr val="tx1"/>
          </a:solidFill>
        </p:grpSpPr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3A2C9544-B5F6-44D1-A739-F3B6866C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159000"/>
              <a:ext cx="1309688" cy="2006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8788" y="0"/>
                  </a:lnTo>
                  <a:lnTo>
                    <a:pt x="8788" y="17159"/>
                  </a:lnTo>
                  <a:lnTo>
                    <a:pt x="21600" y="17159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39C0AD25-3E15-4E5F-8632-934DF97B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26543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5"/>
                    <a:pt x="11100" y="4375"/>
                  </a:cubicBezTo>
                  <a:cubicBezTo>
                    <a:pt x="8776" y="4375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3"/>
                  </a:cubicBezTo>
                  <a:lnTo>
                    <a:pt x="21600" y="12337"/>
                  </a:lnTo>
                  <a:lnTo>
                    <a:pt x="6732" y="12337"/>
                  </a:lnTo>
                  <a:cubicBezTo>
                    <a:pt x="6933" y="15293"/>
                    <a:pt x="8616" y="17028"/>
                    <a:pt x="11421" y="17028"/>
                  </a:cubicBezTo>
                  <a:cubicBezTo>
                    <a:pt x="13906" y="17028"/>
                    <a:pt x="15028" y="15964"/>
                    <a:pt x="15308" y="14426"/>
                  </a:cubicBezTo>
                  <a:lnTo>
                    <a:pt x="21600" y="14426"/>
                  </a:lnTo>
                  <a:cubicBezTo>
                    <a:pt x="20919" y="18998"/>
                    <a:pt x="17312" y="21600"/>
                    <a:pt x="11181" y="21600"/>
                  </a:cubicBezTo>
                  <a:cubicBezTo>
                    <a:pt x="4729" y="21600"/>
                    <a:pt x="0" y="17737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D82991FA-1A0F-4FF4-A1EB-32AB6FED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876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B8E9BDF1-2AD5-41B9-A5FB-BF49EA7F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1336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CCE48EE1-A0AD-43F9-B1A6-7A2043E4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26543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8"/>
                    <a:pt x="9482" y="13165"/>
                  </a:cubicBezTo>
                  <a:cubicBezTo>
                    <a:pt x="3053" y="12416"/>
                    <a:pt x="370" y="10839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C2E65EF5-BC07-4391-86E5-301CD904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EDBE9A70-8C9B-47D8-AE51-DD9F2DBE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99DB4D65-C1B7-4A9B-B42A-3CC713613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9022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2F7D8AB1-1210-4347-A589-CB3DCD7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4902200"/>
              <a:ext cx="1419225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86" y="0"/>
                  </a:lnTo>
                  <a:lnTo>
                    <a:pt x="7086" y="12461"/>
                  </a:lnTo>
                  <a:lnTo>
                    <a:pt x="13532" y="6230"/>
                  </a:lnTo>
                  <a:lnTo>
                    <a:pt x="20960" y="6230"/>
                  </a:lnTo>
                  <a:lnTo>
                    <a:pt x="13319" y="13166"/>
                  </a:lnTo>
                  <a:lnTo>
                    <a:pt x="21600" y="21600"/>
                  </a:lnTo>
                  <a:lnTo>
                    <a:pt x="13617" y="21600"/>
                  </a:lnTo>
                  <a:lnTo>
                    <a:pt x="7086" y="14694"/>
                  </a:lnTo>
                  <a:lnTo>
                    <a:pt x="7086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2614580D-E835-453E-A2BE-5C7990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0" y="54610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4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89"/>
                    <a:pt x="7185" y="13598"/>
                    <a:pt x="7185" y="15136"/>
                  </a:cubicBezTo>
                  <a:cubicBezTo>
                    <a:pt x="7185" y="16358"/>
                    <a:pt x="8018" y="17185"/>
                    <a:pt x="10077" y="17185"/>
                  </a:cubicBezTo>
                  <a:cubicBezTo>
                    <a:pt x="12531" y="17185"/>
                    <a:pt x="14414" y="15885"/>
                    <a:pt x="14414" y="13874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6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F469955A-20E0-4748-ADAC-3EF83696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49022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1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4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1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1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896D7F85-6DE4-481F-9655-AD4EE789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54610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2"/>
                  </a:lnTo>
                  <a:cubicBezTo>
                    <a:pt x="15128" y="7016"/>
                    <a:pt x="13596" y="4927"/>
                    <a:pt x="10838" y="4927"/>
                  </a:cubicBezTo>
                  <a:cubicBezTo>
                    <a:pt x="8042" y="4927"/>
                    <a:pt x="6472" y="6937"/>
                    <a:pt x="6472" y="10563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4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8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3"/>
                  </a:cubicBezTo>
                  <a:lnTo>
                    <a:pt x="21600" y="10879"/>
                  </a:lnTo>
                  <a:cubicBezTo>
                    <a:pt x="21600" y="17540"/>
                    <a:pt x="16889" y="21600"/>
                    <a:pt x="10800" y="21600"/>
                  </a:cubicBezTo>
                  <a:cubicBezTo>
                    <a:pt x="4672" y="21600"/>
                    <a:pt x="0" y="1765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3FBDD8C8-2A2C-488B-B85D-B255B1F2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5499100"/>
              <a:ext cx="1428750" cy="150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727"/>
                  </a:moveTo>
                  <a:lnTo>
                    <a:pt x="0" y="0"/>
                  </a:lnTo>
                  <a:lnTo>
                    <a:pt x="7045" y="0"/>
                  </a:lnTo>
                  <a:lnTo>
                    <a:pt x="7045" y="12677"/>
                  </a:lnTo>
                  <a:cubicBezTo>
                    <a:pt x="7045" y="15261"/>
                    <a:pt x="8105" y="16472"/>
                    <a:pt x="10439" y="16472"/>
                  </a:cubicBezTo>
                  <a:cubicBezTo>
                    <a:pt x="12858" y="16472"/>
                    <a:pt x="14556" y="15100"/>
                    <a:pt x="14556" y="12233"/>
                  </a:cubicBezTo>
                  <a:lnTo>
                    <a:pt x="14556" y="0"/>
                  </a:lnTo>
                  <a:lnTo>
                    <a:pt x="21600" y="0"/>
                  </a:lnTo>
                  <a:lnTo>
                    <a:pt x="21600" y="21115"/>
                  </a:lnTo>
                  <a:lnTo>
                    <a:pt x="14556" y="21115"/>
                  </a:lnTo>
                  <a:lnTo>
                    <a:pt x="14556" y="17845"/>
                  </a:lnTo>
                  <a:cubicBezTo>
                    <a:pt x="13367" y="19985"/>
                    <a:pt x="11161" y="21600"/>
                    <a:pt x="7511" y="21600"/>
                  </a:cubicBezTo>
                  <a:cubicBezTo>
                    <a:pt x="3183" y="21600"/>
                    <a:pt x="0" y="19097"/>
                    <a:pt x="0" y="13727"/>
                  </a:cubicBezTo>
                  <a:close/>
                  <a:moveTo>
                    <a:pt x="0" y="1372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4">
              <a:extLst>
                <a:ext uri="{FF2B5EF4-FFF2-40B4-BE49-F238E27FC236}">
                  <a16:creationId xmlns:a16="http://schemas.microsoft.com/office/drawing/2014/main" id="{7AE7B988-F203-4B08-83EC-A7E85770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600" y="51943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7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1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8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AutoShape 45">
              <a:extLst>
                <a:ext uri="{FF2B5EF4-FFF2-40B4-BE49-F238E27FC236}">
                  <a16:creationId xmlns:a16="http://schemas.microsoft.com/office/drawing/2014/main" id="{72594E18-1279-41D8-AE1A-58B03F20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8305800"/>
              <a:ext cx="2292350" cy="146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4606" y="0"/>
                  </a:lnTo>
                  <a:lnTo>
                    <a:pt x="6803" y="13546"/>
                  </a:lnTo>
                  <a:lnTo>
                    <a:pt x="9265" y="0"/>
                  </a:lnTo>
                  <a:lnTo>
                    <a:pt x="12812" y="0"/>
                  </a:lnTo>
                  <a:lnTo>
                    <a:pt x="15035" y="13546"/>
                  </a:lnTo>
                  <a:lnTo>
                    <a:pt x="17418" y="0"/>
                  </a:lnTo>
                  <a:lnTo>
                    <a:pt x="21600" y="0"/>
                  </a:lnTo>
                  <a:lnTo>
                    <a:pt x="17232" y="21600"/>
                  </a:lnTo>
                  <a:lnTo>
                    <a:pt x="12970" y="21600"/>
                  </a:lnTo>
                  <a:lnTo>
                    <a:pt x="10800" y="8962"/>
                  </a:lnTo>
                  <a:lnTo>
                    <a:pt x="8524" y="21600"/>
                  </a:lnTo>
                  <a:lnTo>
                    <a:pt x="4209" y="21600"/>
                  </a:lnTo>
                  <a:cubicBezTo>
                    <a:pt x="4209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AutoShape 46">
              <a:extLst>
                <a:ext uri="{FF2B5EF4-FFF2-40B4-BE49-F238E27FC236}">
                  <a16:creationId xmlns:a16="http://schemas.microsoft.com/office/drawing/2014/main" id="{0F80056F-20B8-4658-8FCA-40C936DB2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7708900"/>
              <a:ext cx="1433512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030" y="0"/>
                  </a:lnTo>
                  <a:lnTo>
                    <a:pt x="7030" y="8699"/>
                  </a:lnTo>
                  <a:cubicBezTo>
                    <a:pt x="8174" y="7141"/>
                    <a:pt x="10631" y="5848"/>
                    <a:pt x="14273" y="5848"/>
                  </a:cubicBezTo>
                  <a:cubicBezTo>
                    <a:pt x="18593" y="5848"/>
                    <a:pt x="21600" y="7670"/>
                    <a:pt x="21600" y="11696"/>
                  </a:cubicBezTo>
                  <a:lnTo>
                    <a:pt x="21600" y="21600"/>
                  </a:lnTo>
                  <a:lnTo>
                    <a:pt x="14570" y="21600"/>
                  </a:lnTo>
                  <a:lnTo>
                    <a:pt x="14570" y="12578"/>
                  </a:lnTo>
                  <a:cubicBezTo>
                    <a:pt x="14570" y="10697"/>
                    <a:pt x="13511" y="9816"/>
                    <a:pt x="11139" y="9816"/>
                  </a:cubicBezTo>
                  <a:cubicBezTo>
                    <a:pt x="8767" y="9816"/>
                    <a:pt x="7030" y="10815"/>
                    <a:pt x="7030" y="12901"/>
                  </a:cubicBezTo>
                  <a:lnTo>
                    <a:pt x="703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47">
              <a:extLst>
                <a:ext uri="{FF2B5EF4-FFF2-40B4-BE49-F238E27FC236}">
                  <a16:creationId xmlns:a16="http://schemas.microsoft.com/office/drawing/2014/main" id="{6B564E43-D579-44FC-B952-3785D55B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8267700"/>
              <a:ext cx="1382713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14" y="13875"/>
                  </a:moveTo>
                  <a:lnTo>
                    <a:pt x="14414" y="11273"/>
                  </a:lnTo>
                  <a:cubicBezTo>
                    <a:pt x="13845" y="11746"/>
                    <a:pt x="12881" y="12101"/>
                    <a:pt x="11129" y="12416"/>
                  </a:cubicBezTo>
                  <a:cubicBezTo>
                    <a:pt x="8806" y="12890"/>
                    <a:pt x="7185" y="13599"/>
                    <a:pt x="7185" y="15136"/>
                  </a:cubicBezTo>
                  <a:cubicBezTo>
                    <a:pt x="7185" y="16358"/>
                    <a:pt x="8018" y="17186"/>
                    <a:pt x="10077" y="17186"/>
                  </a:cubicBezTo>
                  <a:cubicBezTo>
                    <a:pt x="12531" y="17186"/>
                    <a:pt x="14414" y="15885"/>
                    <a:pt x="14414" y="13875"/>
                  </a:cubicBezTo>
                  <a:close/>
                  <a:moveTo>
                    <a:pt x="0" y="15609"/>
                  </a:moveTo>
                  <a:cubicBezTo>
                    <a:pt x="0" y="10800"/>
                    <a:pt x="4600" y="9696"/>
                    <a:pt x="10690" y="8790"/>
                  </a:cubicBezTo>
                  <a:cubicBezTo>
                    <a:pt x="13363" y="8396"/>
                    <a:pt x="14371" y="7765"/>
                    <a:pt x="14371" y="6543"/>
                  </a:cubicBezTo>
                  <a:cubicBezTo>
                    <a:pt x="14371" y="5282"/>
                    <a:pt x="13538" y="4533"/>
                    <a:pt x="11216" y="4533"/>
                  </a:cubicBezTo>
                  <a:cubicBezTo>
                    <a:pt x="8938" y="4533"/>
                    <a:pt x="7886" y="5637"/>
                    <a:pt x="7711" y="7095"/>
                  </a:cubicBezTo>
                  <a:lnTo>
                    <a:pt x="832" y="7095"/>
                  </a:lnTo>
                  <a:cubicBezTo>
                    <a:pt x="1270" y="2247"/>
                    <a:pt x="5564" y="0"/>
                    <a:pt x="11567" y="0"/>
                  </a:cubicBezTo>
                  <a:cubicBezTo>
                    <a:pt x="17613" y="0"/>
                    <a:pt x="21600" y="2247"/>
                    <a:pt x="21600" y="7450"/>
                  </a:cubicBezTo>
                  <a:lnTo>
                    <a:pt x="21600" y="21127"/>
                  </a:lnTo>
                  <a:lnTo>
                    <a:pt x="14590" y="21127"/>
                  </a:lnTo>
                  <a:lnTo>
                    <a:pt x="14590" y="18644"/>
                  </a:lnTo>
                  <a:cubicBezTo>
                    <a:pt x="13363" y="20221"/>
                    <a:pt x="11391" y="21600"/>
                    <a:pt x="7711" y="21600"/>
                  </a:cubicBezTo>
                  <a:cubicBezTo>
                    <a:pt x="3549" y="21600"/>
                    <a:pt x="0" y="19787"/>
                    <a:pt x="0" y="15609"/>
                  </a:cubicBezTo>
                  <a:close/>
                  <a:moveTo>
                    <a:pt x="0" y="1560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48">
              <a:extLst>
                <a:ext uri="{FF2B5EF4-FFF2-40B4-BE49-F238E27FC236}">
                  <a16:creationId xmlns:a16="http://schemas.microsoft.com/office/drawing/2014/main" id="{37752E04-17F0-45AA-80CE-CC279998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8001000"/>
              <a:ext cx="947738" cy="180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090" y="15764"/>
                  </a:moveTo>
                  <a:lnTo>
                    <a:pt x="4090" y="7547"/>
                  </a:lnTo>
                  <a:lnTo>
                    <a:pt x="0" y="7547"/>
                  </a:lnTo>
                  <a:lnTo>
                    <a:pt x="0" y="3690"/>
                  </a:lnTo>
                  <a:lnTo>
                    <a:pt x="4090" y="3690"/>
                  </a:lnTo>
                  <a:lnTo>
                    <a:pt x="4090" y="0"/>
                  </a:lnTo>
                  <a:lnTo>
                    <a:pt x="14698" y="0"/>
                  </a:lnTo>
                  <a:lnTo>
                    <a:pt x="14698" y="3690"/>
                  </a:lnTo>
                  <a:lnTo>
                    <a:pt x="21472" y="3690"/>
                  </a:lnTo>
                  <a:lnTo>
                    <a:pt x="21472" y="7547"/>
                  </a:lnTo>
                  <a:lnTo>
                    <a:pt x="14698" y="7547"/>
                  </a:lnTo>
                  <a:lnTo>
                    <a:pt x="14698" y="15228"/>
                  </a:lnTo>
                  <a:cubicBezTo>
                    <a:pt x="14698" y="16569"/>
                    <a:pt x="15976" y="17173"/>
                    <a:pt x="18213" y="17173"/>
                  </a:cubicBezTo>
                  <a:cubicBezTo>
                    <a:pt x="19555" y="17173"/>
                    <a:pt x="20514" y="17072"/>
                    <a:pt x="21600" y="16871"/>
                  </a:cubicBezTo>
                  <a:lnTo>
                    <a:pt x="21600" y="21130"/>
                  </a:lnTo>
                  <a:cubicBezTo>
                    <a:pt x="20130" y="21332"/>
                    <a:pt x="18085" y="21600"/>
                    <a:pt x="15465" y="21600"/>
                  </a:cubicBezTo>
                  <a:cubicBezTo>
                    <a:pt x="8180" y="21600"/>
                    <a:pt x="4090" y="19689"/>
                    <a:pt x="4090" y="15764"/>
                  </a:cubicBezTo>
                  <a:close/>
                  <a:moveTo>
                    <a:pt x="4090" y="1576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49">
              <a:extLst>
                <a:ext uri="{FF2B5EF4-FFF2-40B4-BE49-F238E27FC236}">
                  <a16:creationId xmlns:a16="http://schemas.microsoft.com/office/drawing/2014/main" id="{50C55E8A-1411-4E25-8E7D-F5F8F968A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47000"/>
              <a:ext cx="512763" cy="80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44" y="16598"/>
                  </a:moveTo>
                  <a:cubicBezTo>
                    <a:pt x="6374" y="15764"/>
                    <a:pt x="8852" y="13642"/>
                    <a:pt x="9442" y="11748"/>
                  </a:cubicBezTo>
                  <a:cubicBezTo>
                    <a:pt x="3423" y="11520"/>
                    <a:pt x="0" y="9322"/>
                    <a:pt x="0" y="5911"/>
                  </a:cubicBezTo>
                  <a:cubicBezTo>
                    <a:pt x="0" y="2197"/>
                    <a:pt x="4721" y="0"/>
                    <a:pt x="10387" y="0"/>
                  </a:cubicBezTo>
                  <a:cubicBezTo>
                    <a:pt x="16879" y="0"/>
                    <a:pt x="21600" y="2956"/>
                    <a:pt x="21600" y="7655"/>
                  </a:cubicBezTo>
                  <a:lnTo>
                    <a:pt x="21600" y="8186"/>
                  </a:lnTo>
                  <a:cubicBezTo>
                    <a:pt x="21600" y="14855"/>
                    <a:pt x="14636" y="20236"/>
                    <a:pt x="944" y="21600"/>
                  </a:cubicBezTo>
                  <a:cubicBezTo>
                    <a:pt x="944" y="21600"/>
                    <a:pt x="944" y="16598"/>
                    <a:pt x="944" y="16598"/>
                  </a:cubicBezTo>
                  <a:close/>
                  <a:moveTo>
                    <a:pt x="944" y="165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50">
              <a:extLst>
                <a:ext uri="{FF2B5EF4-FFF2-40B4-BE49-F238E27FC236}">
                  <a16:creationId xmlns:a16="http://schemas.microsoft.com/office/drawing/2014/main" id="{9A355702-F22F-46CE-BF5E-86EAA758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82677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6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1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51">
              <a:extLst>
                <a:ext uri="{FF2B5EF4-FFF2-40B4-BE49-F238E27FC236}">
                  <a16:creationId xmlns:a16="http://schemas.microsoft.com/office/drawing/2014/main" id="{C3791F09-B6CD-4F48-A889-8509A0F8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1074400"/>
              <a:ext cx="1554163" cy="1998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8434"/>
                  </a:moveTo>
                  <a:lnTo>
                    <a:pt x="15011" y="8191"/>
                  </a:lnTo>
                  <a:cubicBezTo>
                    <a:pt x="15011" y="5248"/>
                    <a:pt x="13296" y="3823"/>
                    <a:pt x="10683" y="3823"/>
                  </a:cubicBezTo>
                  <a:cubicBezTo>
                    <a:pt x="7993" y="3823"/>
                    <a:pt x="6277" y="5309"/>
                    <a:pt x="6277" y="8161"/>
                  </a:cubicBezTo>
                  <a:lnTo>
                    <a:pt x="6277" y="8403"/>
                  </a:lnTo>
                  <a:cubicBezTo>
                    <a:pt x="6277" y="11286"/>
                    <a:pt x="7993" y="12741"/>
                    <a:pt x="10722" y="12741"/>
                  </a:cubicBezTo>
                  <a:cubicBezTo>
                    <a:pt x="13529" y="12741"/>
                    <a:pt x="15011" y="11225"/>
                    <a:pt x="15011" y="8434"/>
                  </a:cubicBezTo>
                  <a:close/>
                  <a:moveTo>
                    <a:pt x="0" y="395"/>
                  </a:moveTo>
                  <a:lnTo>
                    <a:pt x="6472" y="395"/>
                  </a:lnTo>
                  <a:lnTo>
                    <a:pt x="6472" y="2791"/>
                  </a:lnTo>
                  <a:cubicBezTo>
                    <a:pt x="7642" y="1274"/>
                    <a:pt x="9825" y="0"/>
                    <a:pt x="12906" y="0"/>
                  </a:cubicBezTo>
                  <a:cubicBezTo>
                    <a:pt x="17740" y="0"/>
                    <a:pt x="21600" y="2821"/>
                    <a:pt x="21600" y="8191"/>
                  </a:cubicBezTo>
                  <a:lnTo>
                    <a:pt x="21600" y="8434"/>
                  </a:lnTo>
                  <a:cubicBezTo>
                    <a:pt x="21600" y="13804"/>
                    <a:pt x="17779" y="16624"/>
                    <a:pt x="12866" y="16624"/>
                  </a:cubicBezTo>
                  <a:cubicBezTo>
                    <a:pt x="9747" y="16624"/>
                    <a:pt x="7525" y="15472"/>
                    <a:pt x="6472" y="13894"/>
                  </a:cubicBezTo>
                  <a:lnTo>
                    <a:pt x="6472" y="21600"/>
                  </a:lnTo>
                  <a:lnTo>
                    <a:pt x="0" y="21600"/>
                  </a:lnTo>
                  <a:cubicBezTo>
                    <a:pt x="0" y="21600"/>
                    <a:pt x="0" y="395"/>
                    <a:pt x="0" y="395"/>
                  </a:cubicBezTo>
                  <a:close/>
                  <a:moveTo>
                    <a:pt x="0" y="39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2E28320E-39D0-483C-B08D-791A2E88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1074400"/>
              <a:ext cx="158273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8" y="10958"/>
                  </a:moveTo>
                  <a:lnTo>
                    <a:pt x="15128" y="10643"/>
                  </a:lnTo>
                  <a:cubicBezTo>
                    <a:pt x="15128" y="7016"/>
                    <a:pt x="13596" y="4928"/>
                    <a:pt x="10838" y="4928"/>
                  </a:cubicBezTo>
                  <a:cubicBezTo>
                    <a:pt x="8042" y="4928"/>
                    <a:pt x="6472" y="6937"/>
                    <a:pt x="6472" y="10564"/>
                  </a:cubicBezTo>
                  <a:lnTo>
                    <a:pt x="6472" y="10879"/>
                  </a:lnTo>
                  <a:cubicBezTo>
                    <a:pt x="6472" y="14584"/>
                    <a:pt x="8004" y="16673"/>
                    <a:pt x="10838" y="16673"/>
                  </a:cubicBezTo>
                  <a:cubicBezTo>
                    <a:pt x="13596" y="16673"/>
                    <a:pt x="15128" y="14545"/>
                    <a:pt x="15128" y="10958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672" y="0"/>
                    <a:pt x="10838" y="0"/>
                  </a:cubicBezTo>
                  <a:cubicBezTo>
                    <a:pt x="16927" y="0"/>
                    <a:pt x="21600" y="4060"/>
                    <a:pt x="21600" y="10564"/>
                  </a:cubicBezTo>
                  <a:lnTo>
                    <a:pt x="21600" y="10879"/>
                  </a:lnTo>
                  <a:cubicBezTo>
                    <a:pt x="21600" y="17541"/>
                    <a:pt x="16889" y="21600"/>
                    <a:pt x="10800" y="21600"/>
                  </a:cubicBezTo>
                  <a:cubicBezTo>
                    <a:pt x="4672" y="21600"/>
                    <a:pt x="0" y="17659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3">
              <a:extLst>
                <a:ext uri="{FF2B5EF4-FFF2-40B4-BE49-F238E27FC236}">
                  <a16:creationId xmlns:a16="http://schemas.microsoft.com/office/drawing/2014/main" id="{AE52347F-2AAD-4830-8501-138B095A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54">
              <a:extLst>
                <a:ext uri="{FF2B5EF4-FFF2-40B4-BE49-F238E27FC236}">
                  <a16:creationId xmlns:a16="http://schemas.microsoft.com/office/drawing/2014/main" id="{ED8C7A6B-BB0B-4719-A3E6-1F80FA55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11074400"/>
              <a:ext cx="13096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623"/>
                  </a:moveTo>
                  <a:lnTo>
                    <a:pt x="7123" y="14623"/>
                  </a:lnTo>
                  <a:cubicBezTo>
                    <a:pt x="7400" y="16240"/>
                    <a:pt x="8279" y="17146"/>
                    <a:pt x="10870" y="17146"/>
                  </a:cubicBezTo>
                  <a:cubicBezTo>
                    <a:pt x="13089" y="17146"/>
                    <a:pt x="14154" y="16437"/>
                    <a:pt x="14154" y="15254"/>
                  </a:cubicBezTo>
                  <a:cubicBezTo>
                    <a:pt x="14154" y="14111"/>
                    <a:pt x="12858" y="13599"/>
                    <a:pt x="9482" y="13165"/>
                  </a:cubicBezTo>
                  <a:cubicBezTo>
                    <a:pt x="3053" y="12416"/>
                    <a:pt x="370" y="10840"/>
                    <a:pt x="370" y="6622"/>
                  </a:cubicBezTo>
                  <a:cubicBezTo>
                    <a:pt x="370" y="2168"/>
                    <a:pt x="5088" y="0"/>
                    <a:pt x="10453" y="0"/>
                  </a:cubicBezTo>
                  <a:cubicBezTo>
                    <a:pt x="16189" y="0"/>
                    <a:pt x="20305" y="1695"/>
                    <a:pt x="20860" y="6543"/>
                  </a:cubicBezTo>
                  <a:lnTo>
                    <a:pt x="13876" y="6543"/>
                  </a:lnTo>
                  <a:cubicBezTo>
                    <a:pt x="13552" y="5045"/>
                    <a:pt x="12581" y="4336"/>
                    <a:pt x="10546" y="4336"/>
                  </a:cubicBezTo>
                  <a:cubicBezTo>
                    <a:pt x="8603" y="4336"/>
                    <a:pt x="7539" y="5085"/>
                    <a:pt x="7539" y="6149"/>
                  </a:cubicBezTo>
                  <a:cubicBezTo>
                    <a:pt x="7539" y="7253"/>
                    <a:pt x="8649" y="7687"/>
                    <a:pt x="11841" y="8041"/>
                  </a:cubicBezTo>
                  <a:cubicBezTo>
                    <a:pt x="18316" y="8750"/>
                    <a:pt x="21600" y="10209"/>
                    <a:pt x="21600" y="14584"/>
                  </a:cubicBezTo>
                  <a:cubicBezTo>
                    <a:pt x="21600" y="19314"/>
                    <a:pt x="17484" y="21600"/>
                    <a:pt x="10916" y="21600"/>
                  </a:cubicBezTo>
                  <a:cubicBezTo>
                    <a:pt x="4163" y="21600"/>
                    <a:pt x="232" y="19117"/>
                    <a:pt x="0" y="14623"/>
                  </a:cubicBezTo>
                  <a:close/>
                  <a:moveTo>
                    <a:pt x="0" y="146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55">
              <a:extLst>
                <a:ext uri="{FF2B5EF4-FFF2-40B4-BE49-F238E27FC236}">
                  <a16:creationId xmlns:a16="http://schemas.microsoft.com/office/drawing/2014/main" id="{CEC9E09E-089E-495F-882E-8CD32ACC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0502900"/>
              <a:ext cx="519113" cy="207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8" y="6334"/>
                  </a:moveTo>
                  <a:lnTo>
                    <a:pt x="20550" y="6334"/>
                  </a:lnTo>
                  <a:lnTo>
                    <a:pt x="20550" y="21600"/>
                  </a:lnTo>
                  <a:lnTo>
                    <a:pt x="1168" y="21600"/>
                  </a:lnTo>
                  <a:cubicBezTo>
                    <a:pt x="1168" y="21600"/>
                    <a:pt x="1168" y="6334"/>
                    <a:pt x="1168" y="6334"/>
                  </a:cubicBezTo>
                  <a:close/>
                  <a:moveTo>
                    <a:pt x="0" y="2569"/>
                  </a:moveTo>
                  <a:cubicBezTo>
                    <a:pt x="0" y="1109"/>
                    <a:pt x="4670" y="0"/>
                    <a:pt x="10741" y="0"/>
                  </a:cubicBezTo>
                  <a:cubicBezTo>
                    <a:pt x="16814" y="0"/>
                    <a:pt x="21600" y="1109"/>
                    <a:pt x="21600" y="2569"/>
                  </a:cubicBezTo>
                  <a:cubicBezTo>
                    <a:pt x="21600" y="4028"/>
                    <a:pt x="16814" y="5108"/>
                    <a:pt x="10741" y="5108"/>
                  </a:cubicBezTo>
                  <a:cubicBezTo>
                    <a:pt x="4670" y="5108"/>
                    <a:pt x="0" y="4028"/>
                    <a:pt x="0" y="2569"/>
                  </a:cubicBezTo>
                  <a:close/>
                  <a:moveTo>
                    <a:pt x="0" y="25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56">
              <a:extLst>
                <a:ext uri="{FF2B5EF4-FFF2-40B4-BE49-F238E27FC236}">
                  <a16:creationId xmlns:a16="http://schemas.microsoft.com/office/drawing/2014/main" id="{76EEB1E9-F835-481F-9170-45BFAE382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10515600"/>
              <a:ext cx="1554163" cy="209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11" y="13793"/>
                  </a:moveTo>
                  <a:lnTo>
                    <a:pt x="15011" y="13562"/>
                  </a:lnTo>
                  <a:cubicBezTo>
                    <a:pt x="15011" y="10757"/>
                    <a:pt x="13295" y="9398"/>
                    <a:pt x="10683" y="9398"/>
                  </a:cubicBezTo>
                  <a:cubicBezTo>
                    <a:pt x="7993" y="9398"/>
                    <a:pt x="6277" y="10815"/>
                    <a:pt x="6277" y="13533"/>
                  </a:cubicBezTo>
                  <a:lnTo>
                    <a:pt x="6277" y="13764"/>
                  </a:lnTo>
                  <a:cubicBezTo>
                    <a:pt x="6277" y="16511"/>
                    <a:pt x="7993" y="17899"/>
                    <a:pt x="10722" y="17899"/>
                  </a:cubicBezTo>
                  <a:cubicBezTo>
                    <a:pt x="13529" y="17899"/>
                    <a:pt x="15011" y="16453"/>
                    <a:pt x="15011" y="13793"/>
                  </a:cubicBezTo>
                  <a:close/>
                  <a:moveTo>
                    <a:pt x="6472" y="18882"/>
                  </a:moveTo>
                  <a:lnTo>
                    <a:pt x="6472" y="21253"/>
                  </a:lnTo>
                  <a:lnTo>
                    <a:pt x="0" y="21253"/>
                  </a:lnTo>
                  <a:lnTo>
                    <a:pt x="0" y="0"/>
                  </a:lnTo>
                  <a:lnTo>
                    <a:pt x="6472" y="0"/>
                  </a:lnTo>
                  <a:lnTo>
                    <a:pt x="6472" y="8415"/>
                  </a:lnTo>
                  <a:cubicBezTo>
                    <a:pt x="7642" y="6969"/>
                    <a:pt x="9825" y="5754"/>
                    <a:pt x="12906" y="5754"/>
                  </a:cubicBezTo>
                  <a:cubicBezTo>
                    <a:pt x="17740" y="5754"/>
                    <a:pt x="21600" y="8443"/>
                    <a:pt x="21600" y="13562"/>
                  </a:cubicBezTo>
                  <a:lnTo>
                    <a:pt x="21600" y="13793"/>
                  </a:lnTo>
                  <a:cubicBezTo>
                    <a:pt x="21600" y="18911"/>
                    <a:pt x="17779" y="21600"/>
                    <a:pt x="12866" y="21600"/>
                  </a:cubicBezTo>
                  <a:cubicBezTo>
                    <a:pt x="9786" y="21600"/>
                    <a:pt x="7525" y="20502"/>
                    <a:pt x="6472" y="18882"/>
                  </a:cubicBezTo>
                  <a:close/>
                  <a:moveTo>
                    <a:pt x="6472" y="1888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57">
              <a:extLst>
                <a:ext uri="{FF2B5EF4-FFF2-40B4-BE49-F238E27FC236}">
                  <a16:creationId xmlns:a16="http://schemas.microsoft.com/office/drawing/2014/main" id="{1FA17B61-02F5-4843-A14A-D33719E5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0" y="10515600"/>
              <a:ext cx="461963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58">
              <a:extLst>
                <a:ext uri="{FF2B5EF4-FFF2-40B4-BE49-F238E27FC236}">
                  <a16:creationId xmlns:a16="http://schemas.microsoft.com/office/drawing/2014/main" id="{D7AF6792-2F4E-48DF-B827-190D9D1E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11074400"/>
              <a:ext cx="1512888" cy="153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08" y="8514"/>
                  </a:moveTo>
                  <a:cubicBezTo>
                    <a:pt x="14988" y="5794"/>
                    <a:pt x="13585" y="4376"/>
                    <a:pt x="11100" y="4376"/>
                  </a:cubicBezTo>
                  <a:cubicBezTo>
                    <a:pt x="8776" y="4376"/>
                    <a:pt x="7213" y="5873"/>
                    <a:pt x="6813" y="8514"/>
                  </a:cubicBezTo>
                  <a:cubicBezTo>
                    <a:pt x="6813" y="8514"/>
                    <a:pt x="15108" y="8514"/>
                    <a:pt x="15108" y="8514"/>
                  </a:cubicBezTo>
                  <a:close/>
                  <a:moveTo>
                    <a:pt x="0" y="11076"/>
                  </a:moveTo>
                  <a:lnTo>
                    <a:pt x="0" y="10761"/>
                  </a:lnTo>
                  <a:cubicBezTo>
                    <a:pt x="0" y="4179"/>
                    <a:pt x="4849" y="0"/>
                    <a:pt x="11100" y="0"/>
                  </a:cubicBezTo>
                  <a:cubicBezTo>
                    <a:pt x="16711" y="0"/>
                    <a:pt x="21600" y="3153"/>
                    <a:pt x="21600" y="10564"/>
                  </a:cubicBezTo>
                  <a:lnTo>
                    <a:pt x="21600" y="12338"/>
                  </a:lnTo>
                  <a:lnTo>
                    <a:pt x="6732" y="12338"/>
                  </a:lnTo>
                  <a:cubicBezTo>
                    <a:pt x="6933" y="15294"/>
                    <a:pt x="8616" y="17028"/>
                    <a:pt x="11421" y="17028"/>
                  </a:cubicBezTo>
                  <a:cubicBezTo>
                    <a:pt x="13906" y="17028"/>
                    <a:pt x="15028" y="15963"/>
                    <a:pt x="15308" y="14426"/>
                  </a:cubicBezTo>
                  <a:lnTo>
                    <a:pt x="21600" y="14426"/>
                  </a:lnTo>
                  <a:cubicBezTo>
                    <a:pt x="20919" y="18999"/>
                    <a:pt x="17312" y="21600"/>
                    <a:pt x="11181" y="21600"/>
                  </a:cubicBezTo>
                  <a:cubicBezTo>
                    <a:pt x="4729" y="21600"/>
                    <a:pt x="0" y="17738"/>
                    <a:pt x="0" y="11076"/>
                  </a:cubicBezTo>
                  <a:close/>
                  <a:moveTo>
                    <a:pt x="0" y="110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9">
              <a:extLst>
                <a:ext uri="{FF2B5EF4-FFF2-40B4-BE49-F238E27FC236}">
                  <a16:creationId xmlns:a16="http://schemas.microsoft.com/office/drawing/2014/main" id="{58DCE6A4-7734-42E5-9B2A-2A39F1D2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2077700"/>
              <a:ext cx="549275" cy="53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1"/>
                  </a:moveTo>
                  <a:cubicBezTo>
                    <a:pt x="0" y="4838"/>
                    <a:pt x="4519" y="0"/>
                    <a:pt x="10690" y="0"/>
                  </a:cubicBezTo>
                  <a:cubicBezTo>
                    <a:pt x="16972" y="0"/>
                    <a:pt x="21600" y="4838"/>
                    <a:pt x="21600" y="10801"/>
                  </a:cubicBezTo>
                  <a:cubicBezTo>
                    <a:pt x="21600" y="16762"/>
                    <a:pt x="16972" y="21600"/>
                    <a:pt x="10690" y="21600"/>
                  </a:cubicBezTo>
                  <a:cubicBezTo>
                    <a:pt x="4519" y="21600"/>
                    <a:pt x="0" y="16762"/>
                    <a:pt x="0" y="10801"/>
                  </a:cubicBezTo>
                  <a:close/>
                  <a:moveTo>
                    <a:pt x="0" y="10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60">
              <a:extLst>
                <a:ext uri="{FF2B5EF4-FFF2-40B4-BE49-F238E27FC236}">
                  <a16:creationId xmlns:a16="http://schemas.microsoft.com/office/drawing/2014/main" id="{B35304AA-E820-4F74-8DA7-DD0C3681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6400" y="11074400"/>
              <a:ext cx="373063" cy="18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379" y="0"/>
                  </a:moveTo>
                  <a:lnTo>
                    <a:pt x="12973" y="0"/>
                  </a:lnTo>
                  <a:lnTo>
                    <a:pt x="16009" y="15160"/>
                  </a:lnTo>
                  <a:lnTo>
                    <a:pt x="18972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9715" y="21600"/>
                  </a:lnTo>
                  <a:lnTo>
                    <a:pt x="19715" y="4759"/>
                  </a:lnTo>
                  <a:lnTo>
                    <a:pt x="16243" y="21600"/>
                  </a:lnTo>
                  <a:lnTo>
                    <a:pt x="15604" y="21600"/>
                  </a:lnTo>
                  <a:lnTo>
                    <a:pt x="12097" y="4759"/>
                  </a:lnTo>
                  <a:lnTo>
                    <a:pt x="12097" y="21600"/>
                  </a:lnTo>
                  <a:lnTo>
                    <a:pt x="10379" y="21600"/>
                  </a:lnTo>
                  <a:cubicBezTo>
                    <a:pt x="10379" y="21600"/>
                    <a:pt x="10379" y="0"/>
                    <a:pt x="10379" y="0"/>
                  </a:cubicBezTo>
                  <a:close/>
                  <a:moveTo>
                    <a:pt x="3302" y="2953"/>
                  </a:moveTo>
                  <a:lnTo>
                    <a:pt x="0" y="2953"/>
                  </a:lnTo>
                  <a:lnTo>
                    <a:pt x="0" y="0"/>
                  </a:lnTo>
                  <a:lnTo>
                    <a:pt x="8460" y="0"/>
                  </a:lnTo>
                  <a:lnTo>
                    <a:pt x="8460" y="2953"/>
                  </a:lnTo>
                  <a:lnTo>
                    <a:pt x="5190" y="2953"/>
                  </a:lnTo>
                  <a:lnTo>
                    <a:pt x="5190" y="21600"/>
                  </a:lnTo>
                  <a:lnTo>
                    <a:pt x="3302" y="21600"/>
                  </a:lnTo>
                  <a:cubicBezTo>
                    <a:pt x="3302" y="21600"/>
                    <a:pt x="3302" y="2953"/>
                    <a:pt x="3302" y="2953"/>
                  </a:cubicBezTo>
                  <a:close/>
                  <a:moveTo>
                    <a:pt x="3302" y="29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A166A3-BDB1-4B4C-A691-0975E59F913D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BED14AAE-4404-46FE-A0CF-252B50AD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A6D4D00-F599-4B2E-831F-5E94FEDB3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0DAFC8AA-AD96-4F99-8D21-CC76A1702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D6A9FB1-A960-4D28-8782-350767C17841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146603E-19A9-4A14-9A3C-CF0E76561E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3018" y="3509516"/>
            <a:ext cx="10908337" cy="886397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/>
              <a:t>Click to edit Name or Title</a:t>
            </a:r>
          </a:p>
        </p:txBody>
      </p:sp>
    </p:spTree>
    <p:extLst>
      <p:ext uri="{BB962C8B-B14F-4D97-AF65-F5344CB8AC3E}">
        <p14:creationId xmlns:p14="http://schemas.microsoft.com/office/powerpoint/2010/main" val="18454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DB6B-3B8D-4D3C-AEFE-6BB059168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E11C-71CC-40EF-9704-78B72D87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6A6D-3DD9-4321-8887-A692A36F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ABA3-1AA3-4B12-9FBD-F000B6BA6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B44E-6A23-4E22-855C-7DD787601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8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1C727-6D77-4F12-A17B-BA6AAA226D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900" y="973138"/>
            <a:ext cx="11395742" cy="395287"/>
          </a:xfrm>
        </p:spPr>
        <p:txBody>
          <a:bodyPr>
            <a:noAutofit/>
          </a:bodyPr>
          <a:lstStyle>
            <a:lvl1pPr marL="6350" indent="0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233363" indent="0">
              <a:buNone/>
              <a:defRPr/>
            </a:lvl2pPr>
            <a:lvl3pPr marL="458788" indent="0">
              <a:buNone/>
              <a:defRPr/>
            </a:lvl3pPr>
            <a:lvl4pPr marL="685800" indent="0">
              <a:buNone/>
              <a:defRPr/>
            </a:lvl4pPr>
            <a:lvl5pPr marL="919163" indent="0">
              <a:buNone/>
              <a:defRPr/>
            </a:lvl5pPr>
          </a:lstStyle>
          <a:p>
            <a:pPr lvl="0"/>
            <a:r>
              <a:rPr lang="en-US"/>
              <a:t>Edit Subtitle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6B1FBD2-F0C0-4275-AB0E-0FC2AA2E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A25A2-7CA8-48A8-AA45-2611B00ED8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44E7-1FDD-4059-9126-43DF806D6F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14C-120A-49BC-A535-4A05495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6D4FE-B25A-4CD9-857A-9B53E4DCE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C8B7-DC0F-4237-99D6-770D539E4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5B0C-C66F-492A-83D8-0EE8368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922"/>
            <a:ext cx="7581900" cy="837589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01E8-B678-495A-9714-B9A77C1D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7581900" cy="38100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DB6B-3B8D-4D3C-AEFE-6BB059168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E11C-71CC-40EF-9704-78B72D87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41"/>
            <a:ext cx="110109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567"/>
            <a:ext cx="110109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CC70-5D50-4A76-92DD-78EE012542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369A-6408-4088-8C6F-1F4E0BFAF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301F-ADA9-4922-83B8-140524863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0F91FD5-D343-4469-B897-C17202842D52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1DB08-7F99-4FCA-952C-1C13CF7AD324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653815-7D02-47EB-842F-34B5DC4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CFC1-B3E7-40C4-BA98-85AC79301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0AA-8C4E-4FAD-8337-8EC6EED5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898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0695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0697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C174355-5D19-4BCE-8FB0-DD54A36CE3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492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three main topic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20FFC66-9F6E-42F2-8121-A3F5B541D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8494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three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6533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2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1289" y="2364104"/>
            <a:ext cx="570927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291" y="1368425"/>
            <a:ext cx="570927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148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85433-C198-4A59-8F79-2F384387F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C52E-2A12-42E9-82B2-629B5A49E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5D473-25CA-40B2-B16D-1F1F2BD41518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F03FDF8-2663-4BEC-B063-FC4116EA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2214B0DA-0A12-4678-8E51-517BD458C6FB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</p:spTree>
    <p:extLst>
      <p:ext uri="{BB962C8B-B14F-4D97-AF65-F5344CB8AC3E}">
        <p14:creationId xmlns:p14="http://schemas.microsoft.com/office/powerpoint/2010/main" val="369321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98BE-DF4A-4FBD-95F7-4C806A8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4187"/>
            <a:ext cx="11010900" cy="292962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2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C7B1-FF0B-432E-BEF3-A4F425D40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4816-1E8E-4305-A4AD-CECB45FDF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137ED-1B02-4691-A6FA-8A4730C71FAC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76C6D25-0DF0-41A6-AA78-37B0806066E8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FFFFFF"/>
                </a:solidFill>
              </a:rPr>
              <a:t>BEST BUY  </a:t>
            </a:r>
            <a:r>
              <a:rPr lang="en-US" sz="700">
                <a:solidFill>
                  <a:srgbClr val="FFFFFF"/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A06DF-E16B-4385-8FBD-AB36FB62836C}"/>
              </a:ext>
            </a:extLst>
          </p:cNvPr>
          <p:cNvCxnSpPr>
            <a:cxnSpLocks/>
          </p:cNvCxnSpPr>
          <p:nvPr userDrawn="1"/>
        </p:nvCxnSpPr>
        <p:spPr>
          <a:xfrm>
            <a:off x="195591" y="6577782"/>
            <a:ext cx="1183034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053CDCC-96EC-444C-89AB-1C481F2C8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44" y="6187411"/>
            <a:ext cx="560538" cy="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lIns="274320" tIns="274320" rIns="0"/>
          <a:lstStyle>
            <a:lvl1pPr>
              <a:defRPr baseline="0"/>
            </a:lvl1pPr>
          </a:lstStyle>
          <a:p>
            <a:r>
              <a:rPr lang="en-US"/>
              <a:t>Click icon to add image and choose “Send to Back” if image is in front of text.</a:t>
            </a:r>
            <a:br>
              <a:rPr lang="en-US"/>
            </a:br>
            <a:r>
              <a:rPr lang="en-US"/>
              <a:t>Use crop tool to adjust image and container to retain full screen sizing.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FD03A-FB7D-4DB4-9D63-E362DF0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41"/>
            <a:ext cx="11010900" cy="292962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0AC-BD6B-4891-9486-EDD234D6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567"/>
            <a:ext cx="11010900" cy="157535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CC70-5D50-4A76-92DD-78EE012542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369A-6408-4088-8C6F-1F4E0BFAF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301F-ADA9-4922-83B8-140524863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50F91FD5-D343-4469-B897-C17202842D52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1DB08-7F99-4FCA-952C-1C13CF7AD324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AE7-DF93-4825-A1B9-A83D8FBFF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371601"/>
            <a:ext cx="5676900" cy="46863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F35-196B-4F55-A2EE-A9FC48B5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676900" cy="468630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653815-7D02-47EB-842F-34B5DC4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CFC1-B3E7-40C4-BA98-85AC79301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0AA-8C4E-4FAD-8337-8EC6EED5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770FEC-EBB8-47BF-85CA-467048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6150-4ED3-4988-818C-6AFB57E12B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A88B-D3C9-4BA6-8E31-05A972EC41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C8C09DA5-8C43-4702-8900-F4900F7A89AE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18E0B0-CD29-45FD-A388-06A8DB244B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898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one main topic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38982A-9697-442D-9DF4-4204D62D1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900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one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7E7C5C5-4C91-4AF2-B5EA-A55C40AEF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0695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two main topic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316FA3C-6E11-4F58-A503-7160A20B1B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0697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two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C174355-5D19-4BCE-8FB0-DD54A36CE3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8492" y="2364104"/>
            <a:ext cx="3749040" cy="3709671"/>
          </a:xfrm>
          <a:solidFill>
            <a:schemeClr val="accent5"/>
          </a:solidFill>
        </p:spPr>
        <p:txBody>
          <a:bodyPr vert="horz" lIns="182880" tIns="182880" rIns="0" bIns="0" rtlCol="0">
            <a:noAutofit/>
          </a:bodyPr>
          <a:lstStyle>
            <a:lvl1pPr marL="0" marR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1" kern="0" noProof="0">
                <a:solidFill>
                  <a:srgbClr val="00000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38099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three main topic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D20FFC66-9F6E-42F2-8121-A3F5B541DA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8494" y="1368425"/>
            <a:ext cx="3749040" cy="995680"/>
          </a:xfrm>
          <a:solidFill>
            <a:schemeClr val="accent1"/>
          </a:solidFill>
        </p:spPr>
        <p:txBody>
          <a:bodyPr vert="horz" lIns="182880" tIns="45720" rIns="91440" bIns="64008" rtlCol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lang="en-US" sz="3200" b="1" smtClean="0">
                <a:solidFill>
                  <a:schemeClr val="bg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00" lvl="0" indent="-457200"/>
            <a:r>
              <a:rPr lang="en-US"/>
              <a:t>Box three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8220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7498D-FF98-4200-B84D-696CC5DE78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700" b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BEST BUY  </a:t>
            </a:r>
            <a:r>
              <a:rPr lang="en-US" sz="7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SIPCM64f249939d98eb306df0a166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2946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5" pos="7474">
          <p15:clr>
            <a:srgbClr val="F26B43"/>
          </p15:clr>
        </p15:guide>
        <p15:guide id="6" pos="7152">
          <p15:clr>
            <a:srgbClr val="F26B43"/>
          </p15:clr>
        </p15:guide>
        <p15:guide id="7" pos="3816">
          <p15:clr>
            <a:srgbClr val="F26B43"/>
          </p15:clr>
        </p15:guide>
        <p15:guide id="8" pos="3864">
          <p15:clr>
            <a:srgbClr val="F26B43"/>
          </p15:clr>
        </p15:guide>
        <p15:guide id="9" orient="horz" pos="432">
          <p15:clr>
            <a:srgbClr val="F26B43"/>
          </p15:clr>
        </p15:guide>
        <p15:guide id="14" orient="horz" pos="2016">
          <p15:clr>
            <a:srgbClr val="F26B43"/>
          </p15:clr>
        </p15:guide>
        <p15:guide id="15" orient="horz" pos="2304">
          <p15:clr>
            <a:srgbClr val="F26B43"/>
          </p15:clr>
        </p15:guide>
        <p15:guide id="16" orient="horz" pos="3826">
          <p15:clr>
            <a:srgbClr val="F26B43"/>
          </p15:clr>
        </p15:guide>
        <p15:guide id="20" orient="horz" pos="862">
          <p15:clr>
            <a:srgbClr val="F26B43"/>
          </p15:clr>
        </p15:guide>
        <p15:guide id="21" orient="horz" pos="4142">
          <p15:clr>
            <a:srgbClr val="F26B43"/>
          </p15:clr>
        </p15:guide>
        <p15:guide id="22" pos="206">
          <p15:clr>
            <a:srgbClr val="F26B43"/>
          </p15:clr>
        </p15:guide>
        <p15:guide id="23" orient="horz" pos="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7498D-FF98-4200-B84D-696CC5DE78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SIPCM64f249939d98eb306df0a166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8860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4" pos="7474">
          <p15:clr>
            <a:srgbClr val="F26B43"/>
          </p15:clr>
        </p15:guide>
        <p15:guide id="5" pos="7152">
          <p15:clr>
            <a:srgbClr val="F26B43"/>
          </p15:clr>
        </p15:guide>
        <p15:guide id="6" pos="3816">
          <p15:clr>
            <a:srgbClr val="F26B43"/>
          </p15:clr>
        </p15:guide>
        <p15:guide id="7" pos="386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2016">
          <p15:clr>
            <a:srgbClr val="F26B43"/>
          </p15:clr>
        </p15:guide>
        <p15:guide id="10" orient="horz" pos="2304">
          <p15:clr>
            <a:srgbClr val="F26B43"/>
          </p15:clr>
        </p15:guide>
        <p15:guide id="11" orient="horz" pos="3826">
          <p15:clr>
            <a:srgbClr val="F26B43"/>
          </p15:clr>
        </p15:guide>
        <p15:guide id="12" orient="horz" pos="862">
          <p15:clr>
            <a:srgbClr val="F26B43"/>
          </p15:clr>
        </p15:guide>
        <p15:guide id="13" orient="horz" pos="4142">
          <p15:clr>
            <a:srgbClr val="F26B43"/>
          </p15:clr>
        </p15:guide>
        <p15:guide id="14" pos="206">
          <p15:clr>
            <a:srgbClr val="F26B43"/>
          </p15:clr>
        </p15:guide>
        <p15:guide id="15" orient="horz" pos="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51890"/>
            <a:ext cx="11506200" cy="7303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97EC-C294-4287-A03E-18FED6A1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05900" y="6601764"/>
            <a:ext cx="219876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0AA7-F613-4A41-A886-5F9494550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4667" y="6526451"/>
            <a:ext cx="544432" cy="2260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C2137ED-1B02-4691-A6FA-8A4730C71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MSIPCMffc9483bb035c2dd73ed59e5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61839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3513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Human BBY Office 55 Regular" pitchFamily="2" charset="0"/>
        <a:buChar char="›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4" pos="216">
          <p15:clr>
            <a:srgbClr val="F26B43"/>
          </p15:clr>
        </p15:guide>
        <p15:guide id="5" pos="7464">
          <p15:clr>
            <a:srgbClr val="F26B43"/>
          </p15:clr>
        </p15:guide>
        <p15:guide id="6" pos="7152">
          <p15:clr>
            <a:srgbClr val="F26B43"/>
          </p15:clr>
        </p15:guide>
        <p15:guide id="7" pos="5304">
          <p15:clr>
            <a:srgbClr val="F26B43"/>
          </p15:clr>
        </p15:guide>
        <p15:guide id="8" pos="5736">
          <p15:clr>
            <a:srgbClr val="F26B43"/>
          </p15:clr>
        </p15:guide>
        <p15:guide id="9" orient="horz" pos="384">
          <p15:clr>
            <a:srgbClr val="F26B43"/>
          </p15:clr>
        </p15:guide>
        <p15:guide id="12" orient="horz" pos="1176">
          <p15:clr>
            <a:srgbClr val="F26B43"/>
          </p15:clr>
        </p15:guide>
        <p15:guide id="13" orient="horz" pos="1416">
          <p15:clr>
            <a:srgbClr val="F26B43"/>
          </p15:clr>
        </p15:guide>
        <p15:guide id="14" orient="horz" pos="1560">
          <p15:clr>
            <a:srgbClr val="F26B43"/>
          </p15:clr>
        </p15:guide>
        <p15:guide id="15" orient="horz" pos="1872">
          <p15:clr>
            <a:srgbClr val="F26B43"/>
          </p15:clr>
        </p15:guide>
        <p15:guide id="16" orient="horz" pos="3816">
          <p15:clr>
            <a:srgbClr val="F26B43"/>
          </p15:clr>
        </p15:guide>
        <p15:guide id="17" orient="horz" pos="4056">
          <p15:clr>
            <a:srgbClr val="F26B43"/>
          </p15:clr>
        </p15:guide>
        <p15:guide id="18" orient="horz" pos="4104">
          <p15:clr>
            <a:srgbClr val="F26B43"/>
          </p15:clr>
        </p15:guide>
        <p15:guide id="19" orient="horz" pos="672">
          <p15:clr>
            <a:srgbClr val="F26B43"/>
          </p15:clr>
        </p15:guide>
        <p15:guide id="20" orient="horz" pos="864">
          <p15:clr>
            <a:srgbClr val="F26B43"/>
          </p15:clr>
        </p15:guide>
        <p15:guide id="21" orient="horz" pos="42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7498D-FF98-4200-B84D-696CC5DE78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SIPCM64f249939d98eb306df0a166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2451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4" pos="7474">
          <p15:clr>
            <a:srgbClr val="F26B43"/>
          </p15:clr>
        </p15:guide>
        <p15:guide id="5" pos="7152">
          <p15:clr>
            <a:srgbClr val="F26B43"/>
          </p15:clr>
        </p15:guide>
        <p15:guide id="6" pos="3816">
          <p15:clr>
            <a:srgbClr val="F26B43"/>
          </p15:clr>
        </p15:guide>
        <p15:guide id="7" pos="386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2016">
          <p15:clr>
            <a:srgbClr val="F26B43"/>
          </p15:clr>
        </p15:guide>
        <p15:guide id="10" orient="horz" pos="2304">
          <p15:clr>
            <a:srgbClr val="F26B43"/>
          </p15:clr>
        </p15:guide>
        <p15:guide id="11" orient="horz" pos="3826">
          <p15:clr>
            <a:srgbClr val="F26B43"/>
          </p15:clr>
        </p15:guide>
        <p15:guide id="12" orient="horz" pos="862">
          <p15:clr>
            <a:srgbClr val="F26B43"/>
          </p15:clr>
        </p15:guide>
        <p15:guide id="13" orient="horz" pos="4142">
          <p15:clr>
            <a:srgbClr val="F26B43"/>
          </p15:clr>
        </p15:guide>
        <p15:guide id="14" pos="206">
          <p15:clr>
            <a:srgbClr val="F26B43"/>
          </p15:clr>
        </p15:guide>
        <p15:guide id="15" orient="horz" pos="1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4C714-88DC-47D6-80A8-F679908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9FFC-939C-48EE-BEC6-E87A3DBA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600"/>
            <a:ext cx="11506200" cy="468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B779-3D5B-4156-A59F-A465E48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7498D-FF98-4200-B84D-696CC5DE78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8184" y="6199285"/>
            <a:ext cx="560538" cy="327995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7BC8725-30AB-4C6C-BA72-0A9E69C1E3DD}"/>
              </a:ext>
            </a:extLst>
          </p:cNvPr>
          <p:cNvSpPr txBox="1">
            <a:spLocks/>
          </p:cNvSpPr>
          <p:nvPr userDrawn="1"/>
        </p:nvSpPr>
        <p:spPr>
          <a:xfrm>
            <a:off x="202791" y="6644501"/>
            <a:ext cx="7113587" cy="1489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600" cap="all" baseline="0"/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>
                <a:solidFill>
                  <a:srgbClr val="000000">
                    <a:lumMod val="75000"/>
                    <a:lumOff val="25000"/>
                  </a:srgbClr>
                </a:solidFill>
              </a:rPr>
              <a:t>BEST BUY  </a:t>
            </a:r>
            <a:r>
              <a:rPr lang="en-US" sz="700">
                <a:solidFill>
                  <a:srgbClr val="000000">
                    <a:lumMod val="75000"/>
                    <a:lumOff val="25000"/>
                  </a:srgbClr>
                </a:solidFill>
              </a:rPr>
              <a:t>INTERNAL USE ONLY. DO NOT COPY, PUBLISH OR DISTRIBUTE. THE MATERIAL IN THIS DOCUMENT IS CONFIDENTIAL TO BEST BUY.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8ECC27-01D5-4E5F-9913-A0846ABD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5720" y="6647867"/>
            <a:ext cx="3775547" cy="1507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7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t>SAMPLE FOOTER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81472F-08A1-41E7-90D5-DF2F918E8DAC}"/>
              </a:ext>
            </a:extLst>
          </p:cNvPr>
          <p:cNvCxnSpPr/>
          <p:nvPr userDrawn="1"/>
        </p:nvCxnSpPr>
        <p:spPr>
          <a:xfrm>
            <a:off x="337185" y="872762"/>
            <a:ext cx="115246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6D77D-3A11-491C-9129-68A32A20D05E}"/>
              </a:ext>
            </a:extLst>
          </p:cNvPr>
          <p:cNvCxnSpPr>
            <a:cxnSpLocks/>
          </p:cNvCxnSpPr>
          <p:nvPr userDrawn="1"/>
        </p:nvCxnSpPr>
        <p:spPr>
          <a:xfrm>
            <a:off x="202791" y="6584457"/>
            <a:ext cx="11810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SIPCM64f249939d98eb306df0a166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95822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651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SzPct val="11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Human BBY Office" pitchFamily="2" charset="0"/>
        <a:buChar char="›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613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528">
          <p15:clr>
            <a:srgbClr val="F26B43"/>
          </p15:clr>
        </p15:guide>
        <p15:guide id="4" pos="7474">
          <p15:clr>
            <a:srgbClr val="F26B43"/>
          </p15:clr>
        </p15:guide>
        <p15:guide id="5" pos="7152">
          <p15:clr>
            <a:srgbClr val="F26B43"/>
          </p15:clr>
        </p15:guide>
        <p15:guide id="6" pos="3816">
          <p15:clr>
            <a:srgbClr val="F26B43"/>
          </p15:clr>
        </p15:guide>
        <p15:guide id="7" pos="386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2016">
          <p15:clr>
            <a:srgbClr val="F26B43"/>
          </p15:clr>
        </p15:guide>
        <p15:guide id="10" orient="horz" pos="2304">
          <p15:clr>
            <a:srgbClr val="F26B43"/>
          </p15:clr>
        </p15:guide>
        <p15:guide id="11" orient="horz" pos="3826">
          <p15:clr>
            <a:srgbClr val="F26B43"/>
          </p15:clr>
        </p15:guide>
        <p15:guide id="12" orient="horz" pos="862">
          <p15:clr>
            <a:srgbClr val="F26B43"/>
          </p15:clr>
        </p15:guide>
        <p15:guide id="13" orient="horz" pos="4142">
          <p15:clr>
            <a:srgbClr val="F26B43"/>
          </p15:clr>
        </p15:guide>
        <p15:guide id="14" pos="206">
          <p15:clr>
            <a:srgbClr val="F26B43"/>
          </p15:clr>
        </p15:guide>
        <p15:guide id="15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B44C-95AD-4755-9B80-89F548778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544" y="2839987"/>
            <a:ext cx="11187682" cy="492443"/>
          </a:xfrm>
        </p:spPr>
        <p:txBody>
          <a:bodyPr/>
          <a:lstStyle/>
          <a:p>
            <a:pPr algn="ctr"/>
            <a:r>
              <a:rPr lang="en-US" sz="4000" dirty="0"/>
              <a:t>IG Automation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4A2B-6CD9-4463-86DF-1FE3448E83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C09DA5-8C43-4702-8900-F4900F7A89AE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>
                <a:defRPr/>
              </a:pPr>
              <a:t>1</a:t>
            </a:fld>
            <a:endParaRPr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BA238-AB94-4813-9343-26B49D9F0523}"/>
              </a:ext>
            </a:extLst>
          </p:cNvPr>
          <p:cNvSpPr txBox="1"/>
          <p:nvPr/>
        </p:nvSpPr>
        <p:spPr>
          <a:xfrm>
            <a:off x="920421" y="5692346"/>
            <a:ext cx="2556426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46BE"/>
                </a:solidFill>
              </a:rPr>
              <a:t>Nov 11,  2024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D5DA94-53FF-4BE6-8A41-42FA7C065D06}"/>
              </a:ext>
            </a:extLst>
          </p:cNvPr>
          <p:cNvGrpSpPr/>
          <p:nvPr/>
        </p:nvGrpSpPr>
        <p:grpSpPr>
          <a:xfrm>
            <a:off x="1019608" y="515278"/>
            <a:ext cx="1740067" cy="1003295"/>
            <a:chOff x="925513" y="1257300"/>
            <a:chExt cx="13401675" cy="7832725"/>
          </a:xfrm>
          <a:solidFill>
            <a:schemeClr val="tx1"/>
          </a:solidFill>
        </p:grpSpPr>
        <p:sp>
          <p:nvSpPr>
            <p:cNvPr id="8" name="AutoShape 1">
              <a:extLst>
                <a:ext uri="{FF2B5EF4-FFF2-40B4-BE49-F238E27FC236}">
                  <a16:creationId xmlns:a16="http://schemas.microsoft.com/office/drawing/2014/main" id="{87A438C0-60E0-43D5-9A1C-7EE2B0A06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0" y="6946900"/>
              <a:ext cx="3341688" cy="2143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06" y="0"/>
                  </a:moveTo>
                  <a:lnTo>
                    <a:pt x="0" y="6367"/>
                  </a:lnTo>
                  <a:lnTo>
                    <a:pt x="0" y="15280"/>
                  </a:lnTo>
                  <a:lnTo>
                    <a:pt x="4303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306" y="0"/>
                    <a:pt x="4306" y="0"/>
                  </a:cubicBezTo>
                  <a:close/>
                  <a:moveTo>
                    <a:pt x="4306" y="0"/>
                  </a:moveTo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AutoShape 2">
              <a:extLst>
                <a:ext uri="{FF2B5EF4-FFF2-40B4-BE49-F238E27FC236}">
                  <a16:creationId xmlns:a16="http://schemas.microsoft.com/office/drawing/2014/main" id="{DB0331D3-D5D2-41FB-982B-B36B74AA6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1358900"/>
              <a:ext cx="3125787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9" y="16034"/>
                  </a:moveTo>
                  <a:cubicBezTo>
                    <a:pt x="12333" y="16413"/>
                    <a:pt x="11786" y="16603"/>
                    <a:pt x="11127" y="16603"/>
                  </a:cubicBezTo>
                  <a:lnTo>
                    <a:pt x="7565" y="16603"/>
                  </a:lnTo>
                  <a:lnTo>
                    <a:pt x="7565" y="12724"/>
                  </a:lnTo>
                  <a:lnTo>
                    <a:pt x="11127" y="12724"/>
                  </a:lnTo>
                  <a:cubicBezTo>
                    <a:pt x="11786" y="12724"/>
                    <a:pt x="12333" y="12912"/>
                    <a:pt x="12769" y="13285"/>
                  </a:cubicBezTo>
                  <a:cubicBezTo>
                    <a:pt x="13204" y="13658"/>
                    <a:pt x="13422" y="14115"/>
                    <a:pt x="13422" y="14655"/>
                  </a:cubicBezTo>
                  <a:cubicBezTo>
                    <a:pt x="13422" y="15196"/>
                    <a:pt x="13204" y="15655"/>
                    <a:pt x="12769" y="16034"/>
                  </a:cubicBezTo>
                  <a:moveTo>
                    <a:pt x="7565" y="5062"/>
                  </a:moveTo>
                  <a:lnTo>
                    <a:pt x="10351" y="5062"/>
                  </a:lnTo>
                  <a:cubicBezTo>
                    <a:pt x="10910" y="5062"/>
                    <a:pt x="11365" y="5214"/>
                    <a:pt x="11719" y="5518"/>
                  </a:cubicBezTo>
                  <a:cubicBezTo>
                    <a:pt x="12072" y="5821"/>
                    <a:pt x="12248" y="6196"/>
                    <a:pt x="12248" y="6643"/>
                  </a:cubicBezTo>
                  <a:cubicBezTo>
                    <a:pt x="12248" y="7089"/>
                    <a:pt x="12072" y="7464"/>
                    <a:pt x="11719" y="7768"/>
                  </a:cubicBezTo>
                  <a:cubicBezTo>
                    <a:pt x="11365" y="8071"/>
                    <a:pt x="10910" y="8223"/>
                    <a:pt x="10351" y="8223"/>
                  </a:cubicBezTo>
                  <a:lnTo>
                    <a:pt x="7565" y="8223"/>
                  </a:lnTo>
                  <a:cubicBezTo>
                    <a:pt x="7565" y="8223"/>
                    <a:pt x="7565" y="5062"/>
                    <a:pt x="7565" y="5062"/>
                  </a:cubicBezTo>
                  <a:close/>
                  <a:moveTo>
                    <a:pt x="16602" y="10182"/>
                  </a:moveTo>
                  <a:lnTo>
                    <a:pt x="16962" y="10062"/>
                  </a:lnTo>
                  <a:cubicBezTo>
                    <a:pt x="17189" y="9962"/>
                    <a:pt x="17464" y="9789"/>
                    <a:pt x="17785" y="9543"/>
                  </a:cubicBezTo>
                  <a:cubicBezTo>
                    <a:pt x="18106" y="9297"/>
                    <a:pt x="18426" y="9013"/>
                    <a:pt x="18747" y="8691"/>
                  </a:cubicBezTo>
                  <a:cubicBezTo>
                    <a:pt x="19068" y="8369"/>
                    <a:pt x="19345" y="7941"/>
                    <a:pt x="19579" y="7403"/>
                  </a:cubicBezTo>
                  <a:cubicBezTo>
                    <a:pt x="19812" y="6866"/>
                    <a:pt x="19929" y="6301"/>
                    <a:pt x="19929" y="5709"/>
                  </a:cubicBezTo>
                  <a:cubicBezTo>
                    <a:pt x="19929" y="4153"/>
                    <a:pt x="19168" y="2812"/>
                    <a:pt x="17646" y="1687"/>
                  </a:cubicBezTo>
                  <a:cubicBezTo>
                    <a:pt x="16124" y="562"/>
                    <a:pt x="14047" y="0"/>
                    <a:pt x="11417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85" y="21600"/>
                  </a:lnTo>
                  <a:cubicBezTo>
                    <a:pt x="15183" y="21600"/>
                    <a:pt x="21600" y="21067"/>
                    <a:pt x="21600" y="15425"/>
                  </a:cubicBezTo>
                  <a:cubicBezTo>
                    <a:pt x="21600" y="11108"/>
                    <a:pt x="16711" y="10223"/>
                    <a:pt x="16602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B41A1A96-DC0C-4393-A977-7A4E4335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5092700"/>
              <a:ext cx="312102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2760" y="16034"/>
                  </a:moveTo>
                  <a:cubicBezTo>
                    <a:pt x="12324" y="16413"/>
                    <a:pt x="11777" y="16603"/>
                    <a:pt x="11116" y="16603"/>
                  </a:cubicBezTo>
                  <a:lnTo>
                    <a:pt x="7573" y="16603"/>
                  </a:lnTo>
                  <a:lnTo>
                    <a:pt x="7573" y="12724"/>
                  </a:lnTo>
                  <a:lnTo>
                    <a:pt x="11116" y="12724"/>
                  </a:lnTo>
                  <a:cubicBezTo>
                    <a:pt x="11777" y="12724"/>
                    <a:pt x="12324" y="12912"/>
                    <a:pt x="12760" y="13285"/>
                  </a:cubicBezTo>
                  <a:cubicBezTo>
                    <a:pt x="13196" y="13658"/>
                    <a:pt x="13414" y="14115"/>
                    <a:pt x="13414" y="14655"/>
                  </a:cubicBezTo>
                  <a:cubicBezTo>
                    <a:pt x="13414" y="15195"/>
                    <a:pt x="13196" y="15655"/>
                    <a:pt x="12760" y="16034"/>
                  </a:cubicBezTo>
                  <a:moveTo>
                    <a:pt x="7573" y="5061"/>
                  </a:moveTo>
                  <a:lnTo>
                    <a:pt x="10341" y="5061"/>
                  </a:lnTo>
                  <a:cubicBezTo>
                    <a:pt x="10900" y="5061"/>
                    <a:pt x="11356" y="5213"/>
                    <a:pt x="11710" y="5517"/>
                  </a:cubicBezTo>
                  <a:cubicBezTo>
                    <a:pt x="12064" y="5821"/>
                    <a:pt x="12241" y="6196"/>
                    <a:pt x="12241" y="6643"/>
                  </a:cubicBezTo>
                  <a:cubicBezTo>
                    <a:pt x="12241" y="7089"/>
                    <a:pt x="12064" y="7465"/>
                    <a:pt x="11710" y="7769"/>
                  </a:cubicBezTo>
                  <a:cubicBezTo>
                    <a:pt x="11356" y="8072"/>
                    <a:pt x="10900" y="8224"/>
                    <a:pt x="10341" y="8224"/>
                  </a:cubicBezTo>
                  <a:lnTo>
                    <a:pt x="7573" y="8224"/>
                  </a:lnTo>
                  <a:cubicBezTo>
                    <a:pt x="7573" y="8224"/>
                    <a:pt x="7573" y="5061"/>
                    <a:pt x="7573" y="5061"/>
                  </a:cubicBezTo>
                  <a:close/>
                  <a:moveTo>
                    <a:pt x="16597" y="10182"/>
                  </a:moveTo>
                  <a:lnTo>
                    <a:pt x="16956" y="10062"/>
                  </a:lnTo>
                  <a:cubicBezTo>
                    <a:pt x="17185" y="9962"/>
                    <a:pt x="17459" y="9789"/>
                    <a:pt x="17780" y="9543"/>
                  </a:cubicBezTo>
                  <a:cubicBezTo>
                    <a:pt x="18102" y="9296"/>
                    <a:pt x="18423" y="9013"/>
                    <a:pt x="18744" y="8691"/>
                  </a:cubicBezTo>
                  <a:cubicBezTo>
                    <a:pt x="19065" y="8369"/>
                    <a:pt x="19343" y="7941"/>
                    <a:pt x="19577" y="7403"/>
                  </a:cubicBezTo>
                  <a:cubicBezTo>
                    <a:pt x="19811" y="6866"/>
                    <a:pt x="19928" y="6301"/>
                    <a:pt x="19928" y="5709"/>
                  </a:cubicBezTo>
                  <a:cubicBezTo>
                    <a:pt x="19928" y="4152"/>
                    <a:pt x="19166" y="2812"/>
                    <a:pt x="17642" y="1687"/>
                  </a:cubicBezTo>
                  <a:cubicBezTo>
                    <a:pt x="16118" y="562"/>
                    <a:pt x="14040" y="0"/>
                    <a:pt x="11405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2075" y="21600"/>
                  </a:lnTo>
                  <a:cubicBezTo>
                    <a:pt x="15176" y="21600"/>
                    <a:pt x="21600" y="21067"/>
                    <a:pt x="21600" y="15425"/>
                  </a:cubicBezTo>
                  <a:cubicBezTo>
                    <a:pt x="21600" y="11108"/>
                    <a:pt x="16706" y="10223"/>
                    <a:pt x="16597" y="10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0E1972D5-FC40-4468-9F7E-AB167BF9A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1358900"/>
              <a:ext cx="2733675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68" y="16358"/>
                  </a:moveTo>
                  <a:lnTo>
                    <a:pt x="8647" y="16358"/>
                  </a:lnTo>
                  <a:lnTo>
                    <a:pt x="8647" y="12969"/>
                  </a:lnTo>
                  <a:lnTo>
                    <a:pt x="19199" y="12969"/>
                  </a:lnTo>
                  <a:lnTo>
                    <a:pt x="19199" y="8029"/>
                  </a:lnTo>
                  <a:lnTo>
                    <a:pt x="8647" y="8029"/>
                  </a:lnTo>
                  <a:lnTo>
                    <a:pt x="8647" y="5257"/>
                  </a:lnTo>
                  <a:lnTo>
                    <a:pt x="21600" y="5257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68" y="21600"/>
                  </a:lnTo>
                  <a:cubicBezTo>
                    <a:pt x="21568" y="21600"/>
                    <a:pt x="21568" y="16358"/>
                    <a:pt x="21568" y="16358"/>
                  </a:cubicBezTo>
                  <a:close/>
                  <a:moveTo>
                    <a:pt x="21568" y="1635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D5F950A1-1726-45E4-BF47-5F42055AF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0" y="1358900"/>
              <a:ext cx="2876550" cy="3382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5256"/>
                  </a:lnTo>
                  <a:lnTo>
                    <a:pt x="6716" y="5256"/>
                  </a:lnTo>
                  <a:lnTo>
                    <a:pt x="6716" y="21600"/>
                  </a:lnTo>
                  <a:lnTo>
                    <a:pt x="14884" y="21600"/>
                  </a:lnTo>
                  <a:lnTo>
                    <a:pt x="14884" y="5256"/>
                  </a:lnTo>
                  <a:lnTo>
                    <a:pt x="21600" y="5256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099524DA-12FD-4E51-AEAC-779AC1F67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0" y="1257300"/>
              <a:ext cx="2809875" cy="357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629" y="15730"/>
                  </a:moveTo>
                  <a:cubicBezTo>
                    <a:pt x="11170" y="16043"/>
                    <a:pt x="10532" y="16200"/>
                    <a:pt x="9715" y="16200"/>
                  </a:cubicBezTo>
                  <a:cubicBezTo>
                    <a:pt x="8900" y="16200"/>
                    <a:pt x="8050" y="16025"/>
                    <a:pt x="7168" y="15673"/>
                  </a:cubicBezTo>
                  <a:cubicBezTo>
                    <a:pt x="6286" y="15322"/>
                    <a:pt x="5696" y="15039"/>
                    <a:pt x="5400" y="14825"/>
                  </a:cubicBezTo>
                  <a:cubicBezTo>
                    <a:pt x="5233" y="14705"/>
                    <a:pt x="5087" y="14597"/>
                    <a:pt x="4961" y="14502"/>
                  </a:cubicBezTo>
                  <a:lnTo>
                    <a:pt x="0" y="18205"/>
                  </a:lnTo>
                  <a:lnTo>
                    <a:pt x="314" y="18452"/>
                  </a:lnTo>
                  <a:cubicBezTo>
                    <a:pt x="617" y="18699"/>
                    <a:pt x="1082" y="18993"/>
                    <a:pt x="1711" y="19335"/>
                  </a:cubicBezTo>
                  <a:cubicBezTo>
                    <a:pt x="2339" y="19677"/>
                    <a:pt x="3068" y="20019"/>
                    <a:pt x="3896" y="20361"/>
                  </a:cubicBezTo>
                  <a:cubicBezTo>
                    <a:pt x="4724" y="20702"/>
                    <a:pt x="5757" y="20995"/>
                    <a:pt x="6996" y="21238"/>
                  </a:cubicBezTo>
                  <a:cubicBezTo>
                    <a:pt x="8235" y="21479"/>
                    <a:pt x="9514" y="21600"/>
                    <a:pt x="10830" y="21600"/>
                  </a:cubicBezTo>
                  <a:cubicBezTo>
                    <a:pt x="14119" y="21600"/>
                    <a:pt x="16735" y="20931"/>
                    <a:pt x="18681" y="19592"/>
                  </a:cubicBezTo>
                  <a:cubicBezTo>
                    <a:pt x="20627" y="18252"/>
                    <a:pt x="21600" y="16638"/>
                    <a:pt x="21600" y="14747"/>
                  </a:cubicBezTo>
                  <a:cubicBezTo>
                    <a:pt x="21600" y="13655"/>
                    <a:pt x="21320" y="12695"/>
                    <a:pt x="20757" y="11869"/>
                  </a:cubicBezTo>
                  <a:cubicBezTo>
                    <a:pt x="20196" y="11043"/>
                    <a:pt x="19494" y="10421"/>
                    <a:pt x="18654" y="10003"/>
                  </a:cubicBezTo>
                  <a:cubicBezTo>
                    <a:pt x="17815" y="9585"/>
                    <a:pt x="16905" y="9210"/>
                    <a:pt x="15925" y="8877"/>
                  </a:cubicBezTo>
                  <a:cubicBezTo>
                    <a:pt x="15032" y="8573"/>
                    <a:pt x="14199" y="8344"/>
                    <a:pt x="13421" y="8188"/>
                  </a:cubicBezTo>
                  <a:cubicBezTo>
                    <a:pt x="13346" y="8172"/>
                    <a:pt x="13271" y="8157"/>
                    <a:pt x="13197" y="8143"/>
                  </a:cubicBezTo>
                  <a:cubicBezTo>
                    <a:pt x="12357" y="7986"/>
                    <a:pt x="11659" y="7787"/>
                    <a:pt x="11102" y="7545"/>
                  </a:cubicBezTo>
                  <a:cubicBezTo>
                    <a:pt x="10547" y="7303"/>
                    <a:pt x="10269" y="7024"/>
                    <a:pt x="10269" y="6711"/>
                  </a:cubicBezTo>
                  <a:cubicBezTo>
                    <a:pt x="10269" y="6332"/>
                    <a:pt x="10462" y="6018"/>
                    <a:pt x="10848" y="5770"/>
                  </a:cubicBezTo>
                  <a:cubicBezTo>
                    <a:pt x="11236" y="5523"/>
                    <a:pt x="11786" y="5400"/>
                    <a:pt x="12499" y="5400"/>
                  </a:cubicBezTo>
                  <a:cubicBezTo>
                    <a:pt x="14197" y="5400"/>
                    <a:pt x="15235" y="6000"/>
                    <a:pt x="15770" y="6434"/>
                  </a:cubicBezTo>
                  <a:lnTo>
                    <a:pt x="20748" y="2719"/>
                  </a:lnTo>
                  <a:lnTo>
                    <a:pt x="20658" y="2636"/>
                  </a:lnTo>
                  <a:cubicBezTo>
                    <a:pt x="20441" y="2418"/>
                    <a:pt x="20066" y="2168"/>
                    <a:pt x="19534" y="1888"/>
                  </a:cubicBezTo>
                  <a:cubicBezTo>
                    <a:pt x="19002" y="1608"/>
                    <a:pt x="18383" y="1325"/>
                    <a:pt x="17676" y="1041"/>
                  </a:cubicBezTo>
                  <a:cubicBezTo>
                    <a:pt x="16968" y="755"/>
                    <a:pt x="16049" y="511"/>
                    <a:pt x="14920" y="307"/>
                  </a:cubicBezTo>
                  <a:cubicBezTo>
                    <a:pt x="13789" y="103"/>
                    <a:pt x="12608" y="0"/>
                    <a:pt x="11375" y="0"/>
                  </a:cubicBezTo>
                  <a:cubicBezTo>
                    <a:pt x="8256" y="0"/>
                    <a:pt x="5745" y="649"/>
                    <a:pt x="3841" y="1946"/>
                  </a:cubicBezTo>
                  <a:cubicBezTo>
                    <a:pt x="1937" y="3242"/>
                    <a:pt x="985" y="4764"/>
                    <a:pt x="985" y="6512"/>
                  </a:cubicBezTo>
                  <a:cubicBezTo>
                    <a:pt x="985" y="7442"/>
                    <a:pt x="1197" y="8278"/>
                    <a:pt x="1621" y="9019"/>
                  </a:cubicBezTo>
                  <a:cubicBezTo>
                    <a:pt x="2043" y="9760"/>
                    <a:pt x="2581" y="10349"/>
                    <a:pt x="3234" y="10786"/>
                  </a:cubicBezTo>
                  <a:cubicBezTo>
                    <a:pt x="3887" y="11223"/>
                    <a:pt x="4614" y="11607"/>
                    <a:pt x="5419" y="11940"/>
                  </a:cubicBezTo>
                  <a:cubicBezTo>
                    <a:pt x="6094" y="12219"/>
                    <a:pt x="6773" y="12450"/>
                    <a:pt x="7457" y="12639"/>
                  </a:cubicBezTo>
                  <a:cubicBezTo>
                    <a:pt x="7587" y="12676"/>
                    <a:pt x="7718" y="12712"/>
                    <a:pt x="7849" y="12746"/>
                  </a:cubicBezTo>
                  <a:cubicBezTo>
                    <a:pt x="8664" y="12950"/>
                    <a:pt x="9401" y="13139"/>
                    <a:pt x="10060" y="13315"/>
                  </a:cubicBezTo>
                  <a:cubicBezTo>
                    <a:pt x="10719" y="13491"/>
                    <a:pt x="11260" y="13678"/>
                    <a:pt x="11683" y="13878"/>
                  </a:cubicBezTo>
                  <a:cubicBezTo>
                    <a:pt x="12106" y="14077"/>
                    <a:pt x="12317" y="14314"/>
                    <a:pt x="12317" y="14590"/>
                  </a:cubicBezTo>
                  <a:cubicBezTo>
                    <a:pt x="12317" y="15037"/>
                    <a:pt x="12087" y="15417"/>
                    <a:pt x="11629" y="157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4CF98B40-5AB0-4927-B496-28421D8E8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105400"/>
              <a:ext cx="2992438" cy="3421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770" y="12688"/>
                  </a:moveTo>
                  <a:cubicBezTo>
                    <a:pt x="13770" y="14099"/>
                    <a:pt x="12470" y="15245"/>
                    <a:pt x="10858" y="15255"/>
                  </a:cubicBezTo>
                  <a:cubicBezTo>
                    <a:pt x="9229" y="15266"/>
                    <a:pt x="7903" y="14114"/>
                    <a:pt x="7903" y="12688"/>
                  </a:cubicBezTo>
                  <a:lnTo>
                    <a:pt x="7903" y="0"/>
                  </a:lnTo>
                  <a:lnTo>
                    <a:pt x="0" y="0"/>
                  </a:lnTo>
                  <a:lnTo>
                    <a:pt x="0" y="12366"/>
                  </a:lnTo>
                  <a:cubicBezTo>
                    <a:pt x="0" y="17466"/>
                    <a:pt x="4725" y="21600"/>
                    <a:pt x="10552" y="21600"/>
                  </a:cubicBezTo>
                  <a:lnTo>
                    <a:pt x="11048" y="21600"/>
                  </a:lnTo>
                  <a:cubicBezTo>
                    <a:pt x="16875" y="21600"/>
                    <a:pt x="21600" y="17466"/>
                    <a:pt x="21600" y="12366"/>
                  </a:cubicBezTo>
                  <a:lnTo>
                    <a:pt x="21600" y="0"/>
                  </a:lnTo>
                  <a:lnTo>
                    <a:pt x="13770" y="0"/>
                  </a:lnTo>
                  <a:cubicBezTo>
                    <a:pt x="13770" y="0"/>
                    <a:pt x="13770" y="12688"/>
                    <a:pt x="13770" y="12688"/>
                  </a:cubicBezTo>
                  <a:close/>
                  <a:moveTo>
                    <a:pt x="13770" y="1268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13219CD3-AD53-4141-9765-C2578470F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5103813"/>
              <a:ext cx="3627438" cy="338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7346"/>
                  </a:moveTo>
                  <a:lnTo>
                    <a:pt x="6530" y="0"/>
                  </a:lnTo>
                  <a:lnTo>
                    <a:pt x="0" y="0"/>
                  </a:lnTo>
                  <a:lnTo>
                    <a:pt x="7542" y="13888"/>
                  </a:lnTo>
                  <a:lnTo>
                    <a:pt x="7542" y="21600"/>
                  </a:lnTo>
                  <a:lnTo>
                    <a:pt x="14058" y="21600"/>
                  </a:lnTo>
                  <a:lnTo>
                    <a:pt x="14058" y="13888"/>
                  </a:lnTo>
                  <a:lnTo>
                    <a:pt x="21600" y="0"/>
                  </a:lnTo>
                  <a:lnTo>
                    <a:pt x="15070" y="0"/>
                  </a:lnTo>
                  <a:cubicBezTo>
                    <a:pt x="15070" y="0"/>
                    <a:pt x="10800" y="7346"/>
                    <a:pt x="10800" y="7346"/>
                  </a:cubicBezTo>
                  <a:close/>
                  <a:moveTo>
                    <a:pt x="10800" y="734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019DB81F-4A26-49F6-B378-99F924146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200" y="7886700"/>
              <a:ext cx="263525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2"/>
                    <a:pt x="16765" y="21600"/>
                    <a:pt x="10794" y="21600"/>
                  </a:cubicBezTo>
                  <a:cubicBezTo>
                    <a:pt x="4835" y="21600"/>
                    <a:pt x="0" y="16762"/>
                    <a:pt x="0" y="10800"/>
                  </a:cubicBezTo>
                  <a:cubicBezTo>
                    <a:pt x="0" y="4838"/>
                    <a:pt x="4835" y="0"/>
                    <a:pt x="10794" y="0"/>
                  </a:cubicBezTo>
                  <a:cubicBezTo>
                    <a:pt x="16765" y="0"/>
                    <a:pt x="21600" y="4838"/>
                    <a:pt x="21600" y="1080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10">
              <a:extLst>
                <a:ext uri="{FF2B5EF4-FFF2-40B4-BE49-F238E27FC236}">
                  <a16:creationId xmlns:a16="http://schemas.microsoft.com/office/drawing/2014/main" id="{DEB173A8-2114-41EC-946D-889F85843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9700" y="6045200"/>
              <a:ext cx="490538" cy="255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533" y="0"/>
                  </a:moveTo>
                  <a:lnTo>
                    <a:pt x="12463" y="0"/>
                  </a:lnTo>
                  <a:lnTo>
                    <a:pt x="16083" y="17005"/>
                  </a:lnTo>
                  <a:lnTo>
                    <a:pt x="1966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20237" y="21600"/>
                  </a:lnTo>
                  <a:lnTo>
                    <a:pt x="20237" y="3296"/>
                  </a:lnTo>
                  <a:lnTo>
                    <a:pt x="16265" y="21600"/>
                  </a:lnTo>
                  <a:lnTo>
                    <a:pt x="15763" y="21600"/>
                  </a:lnTo>
                  <a:lnTo>
                    <a:pt x="11785" y="3296"/>
                  </a:lnTo>
                  <a:lnTo>
                    <a:pt x="11785" y="21600"/>
                  </a:lnTo>
                  <a:lnTo>
                    <a:pt x="10533" y="21600"/>
                  </a:lnTo>
                  <a:cubicBezTo>
                    <a:pt x="10533" y="21600"/>
                    <a:pt x="10533" y="0"/>
                    <a:pt x="10533" y="0"/>
                  </a:cubicBezTo>
                  <a:close/>
                  <a:moveTo>
                    <a:pt x="3509" y="2123"/>
                  </a:moveTo>
                  <a:lnTo>
                    <a:pt x="0" y="2123"/>
                  </a:lnTo>
                  <a:lnTo>
                    <a:pt x="0" y="0"/>
                  </a:lnTo>
                  <a:lnTo>
                    <a:pt x="8381" y="0"/>
                  </a:lnTo>
                  <a:lnTo>
                    <a:pt x="8381" y="2123"/>
                  </a:lnTo>
                  <a:lnTo>
                    <a:pt x="4911" y="2123"/>
                  </a:lnTo>
                  <a:lnTo>
                    <a:pt x="4911" y="21600"/>
                  </a:lnTo>
                  <a:lnTo>
                    <a:pt x="3509" y="21600"/>
                  </a:lnTo>
                  <a:cubicBezTo>
                    <a:pt x="3509" y="21600"/>
                    <a:pt x="3509" y="2123"/>
                    <a:pt x="3509" y="2123"/>
                  </a:cubicBezTo>
                  <a:close/>
                  <a:moveTo>
                    <a:pt x="3509" y="21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9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AAE19C6D-F40A-4450-9FAA-C56587BE6072}"/>
              </a:ext>
            </a:extLst>
          </p:cNvPr>
          <p:cNvSpPr txBox="1"/>
          <p:nvPr/>
        </p:nvSpPr>
        <p:spPr>
          <a:xfrm>
            <a:off x="560070" y="2226377"/>
            <a:ext cx="9905035" cy="50799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Elimination of auto rejection concept in SailPoint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Bulk Access Grant/Remove for End user.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C07F4-3860-45B2-B915-1113049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A7A4F-BB55-4EC8-BFE7-39CD3356D3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8C09DA5-8C43-4702-8900-F4900F7A89AE}" type="slidenum">
              <a:rPr kumimoji="0" lang="en-US" b="0" i="0" u="none" strike="noStrike" spc="0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spc="0" normalizeH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82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03664"/>
            <a:ext cx="11506200" cy="52371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Access Request gets rejected automatically.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The reasons are inconsistent Approval Workflow, attribute mismatch (manager, etc.).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User only receive the email about the reason of auto rejection. OPS members are not part of that.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Delay in troubleshooting as the reason is not visible in Track My Request page.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 Negative Customer experience as request gets rejected straightaway. Spike in Incident count .</a:t>
            </a: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Create a “justification” column in the “Request Item” section and show the reason there.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Put the request in queue and keep it ON HOLD until the issue is fixed in SailPoint.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A new duplicate request will be submitted automatically in SailPoint and will be in pending state for the approval.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Elimination of Auto rejection concept in SailPoint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3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82979"/>
            <a:ext cx="11506200" cy="4572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Vivian Carr from Keeper team raises tickets for mass Keeper access addition/removal.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Other team also submits request for mass role removal if it was requested manually.</a:t>
            </a:r>
            <a:endParaRPr lang="en-US" sz="16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Ticket counts are moderate (10 tickets/ 5 months) but each tickets contain huge count of user-role mapping.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CSV formation, submit batch request for account disable and role removal.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Time consuming activity and customer needs to wait until it resolves.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Create a quick link where user can upload a CSV file with user-role mapping.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Alternatively, Create a workgroup and provide admin privilege to the member of group which provide batch request access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Create a custom rule/task to grant/remove multiple role user association.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Bulk Access grant/revoke for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4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C26D-553D-42C9-916B-B3A6BACF7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26" y="1964187"/>
            <a:ext cx="11627874" cy="2929626"/>
          </a:xfrm>
        </p:spPr>
        <p:txBody>
          <a:bodyPr/>
          <a:lstStyle/>
          <a:p>
            <a:pPr algn="ctr"/>
            <a:r>
              <a:rPr lang="en-US"/>
              <a:t>  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64437-0654-4DE3-ABE1-73BBB150E0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137ED-1B02-4691-A6FA-8A4730C71FAC}" type="slidenum">
              <a:rPr dirty="0" smtClean="0">
                <a:solidFill>
                  <a:srgbClr val="FFFFFF"/>
                </a:solidFill>
              </a:rPr>
              <a:pPr/>
              <a:t>5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AAE19C6D-F40A-4450-9FAA-C56587BE6072}"/>
              </a:ext>
            </a:extLst>
          </p:cNvPr>
          <p:cNvSpPr txBox="1"/>
          <p:nvPr/>
        </p:nvSpPr>
        <p:spPr>
          <a:xfrm>
            <a:off x="685800" y="1129097"/>
            <a:ext cx="9905035" cy="50799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Display Reason in SailPoint when request gets auto rejected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Bulk Access Grant/Remove for End user.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Validation of Manager status during Access Request Provision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Validation of Approval level during Access Request Provision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Enable Retry Mechanism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C07F4-3860-45B2-B915-1113049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3913"/>
            <a:ext cx="11524634" cy="55780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A7A4F-BB55-4EC8-BFE7-39CD3356D3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6226" y="6647867"/>
            <a:ext cx="211097" cy="1507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8C09DA5-8C43-4702-8900-F4900F7A89AE}" type="slidenum">
              <a:rPr kumimoji="0" lang="en-US" b="0" i="0" u="none" strike="noStrike" spc="0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spc="0" normalizeH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304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85" y="1191559"/>
            <a:ext cx="11241513" cy="50059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Due to long running parent task and Fargate instance, discrepancy occurred for few users.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Manager mismatch happens due to this discrepancy where manager is missing in SailPoint.</a:t>
            </a:r>
            <a:endParaRPr lang="en-US" sz="16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 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Any access request submitted in SailPoint gets auto rejected due to missing manager.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Negative Customer experience as request gets rejected straightaway.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No prior notification to user before this auto rejection.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Incident/RITM count is more for Support people.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Put the request in queue and keep it ON HOLD until the manager details updated in SailPoint. Once updated, request will be automatically moved to Pending status.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4" y="183421"/>
            <a:ext cx="11524634" cy="557805"/>
          </a:xfrm>
        </p:spPr>
        <p:txBody>
          <a:bodyPr/>
          <a:lstStyle/>
          <a:p>
            <a:r>
              <a:rPr lang="en-US" sz="3000" b="0" dirty="0"/>
              <a:t>Validation Manager status during Access Request Provisioning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8690"/>
            <a:ext cx="11220450" cy="51892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Steward Group is blank and has no members in 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Approval Level is present incorrectly. Example: Approval type is “Manager + One Steward Group”, but steward group is blank.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Any access request submitted in SailPoint gets auto rejected due to blank Steward group OR incorrect approval level.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Negative Customer experience as request gets rejected straightaway.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No prior notification to user before this auto rejection.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Incident/RITM count is more for Support people.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Validate Steward groups details at runtime and put a custom message which states that Approval Workgroup is blank. Restricts the request and share the link to create RITM.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Alternatively, Call ServiceNow API at runtime to create RITM with IG team about the missing members of the workgroup. OR incorrect approval level. Until the RITM is closed, Keep the request# Pending and then provision the request.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Validation of Approval Level during Access Request provisioning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9A348-7BD4-B531-BD78-C57EE168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8690"/>
            <a:ext cx="11220450" cy="51892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Any application (type: Webservice, JDBC, Oracle DB etc.) integrated with SailPoint may face an issue where connection can’t be established with Target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The reason can be numerous, Example: due to Connector OPS issue, TMS/ICM application connection was failing few days back.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Pain Area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Any request submitted during this downtime for these applications will be failed during provisioning despite after proper approval.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As temporary solution, user seek the backdoor access as the daily work is directly affected.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Incident/RITM count is more in IG queue.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060"/>
                </a:solidFill>
              </a:rPr>
              <a:t>Automation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Introduction of Retry mechanism, where instead of directly marking the request “Failed”, we can let the request provision few more times with retry count (assume: 6) with specific interval (assume: 10), Means 6 times request will be provisioned with 10minutes interval.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Setup email notification for that failure in SailPoint. Team will be notified about this issue and can take action immediately to resolve this issue.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F8C59-7DDB-B59F-BF6E-87E2DEF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Enable Retry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E6AD-636F-F442-071F-12293ED1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09DA5-8C43-4702-8900-F4900F7A89AE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BBY Brand Template White">
      <a:dk1>
        <a:srgbClr val="000000"/>
      </a:dk1>
      <a:lt1>
        <a:srgbClr val="FFFFFF"/>
      </a:lt1>
      <a:dk2>
        <a:srgbClr val="D2D8E2"/>
      </a:dk2>
      <a:lt2>
        <a:srgbClr val="FFF200"/>
      </a:lt2>
      <a:accent1>
        <a:srgbClr val="0046BE"/>
      </a:accent1>
      <a:accent2>
        <a:srgbClr val="FFCE00"/>
      </a:accent2>
      <a:accent3>
        <a:srgbClr val="001E73"/>
      </a:accent3>
      <a:accent4>
        <a:srgbClr val="4976E6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Everyday-New-Logo" id="{76576225-8C1A-467D-94DD-943468319ABA}" vid="{BEBED00D-D7E3-43B9-A19B-E4EA58EF68C4}"/>
    </a:ext>
  </a:extLst>
</a:theme>
</file>

<file path=ppt/theme/theme2.xml><?xml version="1.0" encoding="utf-8"?>
<a:theme xmlns:a="http://schemas.openxmlformats.org/drawingml/2006/main" name="2_Office Theme">
  <a:themeElements>
    <a:clrScheme name="BBY Brand Template White">
      <a:dk1>
        <a:srgbClr val="000000"/>
      </a:dk1>
      <a:lt1>
        <a:srgbClr val="FFFFFF"/>
      </a:lt1>
      <a:dk2>
        <a:srgbClr val="D2D8E2"/>
      </a:dk2>
      <a:lt2>
        <a:srgbClr val="FFF200"/>
      </a:lt2>
      <a:accent1>
        <a:srgbClr val="0046BE"/>
      </a:accent1>
      <a:accent2>
        <a:srgbClr val="FFCE00"/>
      </a:accent2>
      <a:accent3>
        <a:srgbClr val="001E73"/>
      </a:accent3>
      <a:accent4>
        <a:srgbClr val="4976E6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Everyday-New-Logo" id="{76576225-8C1A-467D-94DD-943468319ABA}" vid="{BEBED00D-D7E3-43B9-A19B-E4EA58EF68C4}"/>
    </a:ext>
  </a:extLst>
</a:theme>
</file>

<file path=ppt/theme/theme3.xml><?xml version="1.0" encoding="utf-8"?>
<a:theme xmlns:a="http://schemas.openxmlformats.org/drawingml/2006/main" name="4_Office Theme">
  <a:themeElements>
    <a:clrScheme name="BBY 2018 Colors">
      <a:dk1>
        <a:srgbClr val="000000"/>
      </a:dk1>
      <a:lt1>
        <a:srgbClr val="FFFFFF"/>
      </a:lt1>
      <a:dk2>
        <a:srgbClr val="0046BE"/>
      </a:dk2>
      <a:lt2>
        <a:srgbClr val="D2D8E2"/>
      </a:lt2>
      <a:accent1>
        <a:srgbClr val="FFF200"/>
      </a:accent1>
      <a:accent2>
        <a:srgbClr val="0046BE"/>
      </a:accent2>
      <a:accent3>
        <a:srgbClr val="001E73"/>
      </a:accent3>
      <a:accent4>
        <a:srgbClr val="FFCE00"/>
      </a:accent4>
      <a:accent5>
        <a:srgbClr val="4976E6"/>
      </a:accent5>
      <a:accent6>
        <a:srgbClr val="55555A"/>
      </a:accent6>
      <a:hlink>
        <a:srgbClr val="0046BE"/>
      </a:hlink>
      <a:folHlink>
        <a:srgbClr val="4976E6"/>
      </a:folHlink>
    </a:clrScheme>
    <a:fontScheme name="5-01-18 Human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Presentation-New-Logo" id="{D09F5F94-7D24-4DA5-8621-3B9AC77CF633}" vid="{381DB510-EED9-48A0-A64A-0E12E1C71322}"/>
    </a:ext>
  </a:extLst>
</a:theme>
</file>

<file path=ppt/theme/theme4.xml><?xml version="1.0" encoding="utf-8"?>
<a:theme xmlns:a="http://schemas.openxmlformats.org/drawingml/2006/main" name="6_Office Theme">
  <a:themeElements>
    <a:clrScheme name="BBY Brand Template White">
      <a:dk1>
        <a:srgbClr val="000000"/>
      </a:dk1>
      <a:lt1>
        <a:srgbClr val="FFFFFF"/>
      </a:lt1>
      <a:dk2>
        <a:srgbClr val="D2D8E2"/>
      </a:dk2>
      <a:lt2>
        <a:srgbClr val="FFF200"/>
      </a:lt2>
      <a:accent1>
        <a:srgbClr val="0046BE"/>
      </a:accent1>
      <a:accent2>
        <a:srgbClr val="FFCE00"/>
      </a:accent2>
      <a:accent3>
        <a:srgbClr val="001E73"/>
      </a:accent3>
      <a:accent4>
        <a:srgbClr val="4976E6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Everyday-New-Logo" id="{76576225-8C1A-467D-94DD-943468319ABA}" vid="{BEBED00D-D7E3-43B9-A19B-E4EA58EF68C4}"/>
    </a:ext>
  </a:extLst>
</a:theme>
</file>

<file path=ppt/theme/theme5.xml><?xml version="1.0" encoding="utf-8"?>
<a:theme xmlns:a="http://schemas.openxmlformats.org/drawingml/2006/main" name="10_Office Theme">
  <a:themeElements>
    <a:clrScheme name="BBY Brand Template White">
      <a:dk1>
        <a:srgbClr val="000000"/>
      </a:dk1>
      <a:lt1>
        <a:srgbClr val="FFFFFF"/>
      </a:lt1>
      <a:dk2>
        <a:srgbClr val="D2D8E2"/>
      </a:dk2>
      <a:lt2>
        <a:srgbClr val="FFF200"/>
      </a:lt2>
      <a:accent1>
        <a:srgbClr val="0046BE"/>
      </a:accent1>
      <a:accent2>
        <a:srgbClr val="FFCE00"/>
      </a:accent2>
      <a:accent3>
        <a:srgbClr val="001E73"/>
      </a:accent3>
      <a:accent4>
        <a:srgbClr val="4976E6"/>
      </a:accent4>
      <a:accent5>
        <a:srgbClr val="E0E6EF"/>
      </a:accent5>
      <a:accent6>
        <a:srgbClr val="BB0628"/>
      </a:accent6>
      <a:hlink>
        <a:srgbClr val="1D252C"/>
      </a:hlink>
      <a:folHlink>
        <a:srgbClr val="1D252C"/>
      </a:folHlink>
    </a:clrScheme>
    <a:fontScheme name="Custom 7">
      <a:majorFont>
        <a:latin typeface="Human BBY Office"/>
        <a:ea typeface=""/>
        <a:cs typeface=""/>
      </a:majorFont>
      <a:minorFont>
        <a:latin typeface="Human BBY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BY_Enterprise_16x9_Template_2018_Everyday-New-Logo" id="{76576225-8C1A-467D-94DD-943468319ABA}" vid="{BEBED00D-D7E3-43B9-A19B-E4EA58EF68C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A0DE50136664099A791D43AA03001" ma:contentTypeVersion="8" ma:contentTypeDescription="Create a new document." ma:contentTypeScope="" ma:versionID="b26b64bc5142fcee632ecc22806569b1">
  <xsd:schema xmlns:xsd="http://www.w3.org/2001/XMLSchema" xmlns:xs="http://www.w3.org/2001/XMLSchema" xmlns:p="http://schemas.microsoft.com/office/2006/metadata/properties" xmlns:ns2="885f690f-91cb-495f-9521-91fed3736a41" targetNamespace="http://schemas.microsoft.com/office/2006/metadata/properties" ma:root="true" ma:fieldsID="8bb3eb44563147d92a3f23d0d6d99e00" ns2:_="">
    <xsd:import namespace="885f690f-91cb-495f-9521-91fed373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f690f-91cb-495f-9521-91fed3736a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91228C-F103-49F5-91B8-A51C8BAAC8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60FC2-A046-4B4C-8301-93319A9863D4}">
  <ds:schemaRefs>
    <ds:schemaRef ds:uri="885f690f-91cb-495f-9521-91fed373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38B43A8-0341-4BC6-9E99-1AC6876BE724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885f690f-91cb-495f-9521-91fed3736a41"/>
  </ds:schemaRefs>
</ds:datastoreItem>
</file>

<file path=docMetadata/LabelInfo.xml><?xml version="1.0" encoding="utf-8"?>
<clbl:labelList xmlns:clbl="http://schemas.microsoft.com/office/2020/mipLabelMetadata">
  <clbl:label id="{e9c55f1f-f169-4db7-a264-a5084ccbb748}" enabled="1" method="Standard" siteId="{135e8995-7d3b-4466-844b-a0d62ba5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43291</TotalTime>
  <Words>867</Words>
  <Application>Microsoft Office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Human BBY Office</vt:lpstr>
      <vt:lpstr>Human BBY Office 55 Regular</vt:lpstr>
      <vt:lpstr>Wingdings</vt:lpstr>
      <vt:lpstr>1_Office Theme</vt:lpstr>
      <vt:lpstr>2_Office Theme</vt:lpstr>
      <vt:lpstr>4_Office Theme</vt:lpstr>
      <vt:lpstr>6_Office Theme</vt:lpstr>
      <vt:lpstr>10_Office Theme</vt:lpstr>
      <vt:lpstr>IG Automation</vt:lpstr>
      <vt:lpstr>Index</vt:lpstr>
      <vt:lpstr>Elimination of Auto rejection concept in SailPoint</vt:lpstr>
      <vt:lpstr>Bulk Access grant/revoke for End user</vt:lpstr>
      <vt:lpstr>  Thank you!</vt:lpstr>
      <vt:lpstr>Index</vt:lpstr>
      <vt:lpstr>Validation Manager status during Access Request Provisioning</vt:lpstr>
      <vt:lpstr>Validation of Approval Level during Access Request provisioning</vt:lpstr>
      <vt:lpstr>Enable Retry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IDAM - Monthly Business Review Nov ’20</dc:title>
  <dc:creator>Dharmalingam, Anitha - CW</dc:creator>
  <cp:lastModifiedBy>Dey, Supriyo-CW</cp:lastModifiedBy>
  <cp:revision>44</cp:revision>
  <dcterms:created xsi:type="dcterms:W3CDTF">2020-12-07T23:29:45Z</dcterms:created>
  <dcterms:modified xsi:type="dcterms:W3CDTF">2024-11-27T18:25:07Z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ganalai@wipro.com</vt:lpwstr>
  </property>
  <property fmtid="{D5CDD505-2E9C-101B-9397-08002B2CF9AE}" pid="6" name="MSIP_Label_b9a70571-31c6-4603-80c1-ef2fb871a62a_SetDate">
    <vt:lpwstr>2020-12-08T16:06:17.0291391+05:30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0x010100805A0DE50136664099A791D43AA03001</vt:lpwstr>
  </property>
</Properties>
</file>