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  <p:sldMasterId id="2147483699" r:id="rId6"/>
    <p:sldMasterId id="2147483734" r:id="rId7"/>
    <p:sldMasterId id="2147483803" r:id="rId8"/>
  </p:sldMasterIdLst>
  <p:notesMasterIdLst>
    <p:notesMasterId r:id="rId17"/>
  </p:notesMasterIdLst>
  <p:handoutMasterIdLst>
    <p:handoutMasterId r:id="rId18"/>
  </p:handoutMasterIdLst>
  <p:sldIdLst>
    <p:sldId id="2076137178" r:id="rId9"/>
    <p:sldId id="942" r:id="rId10"/>
    <p:sldId id="2076137232" r:id="rId11"/>
    <p:sldId id="2076137244" r:id="rId12"/>
    <p:sldId id="2076137245" r:id="rId13"/>
    <p:sldId id="2076137246" r:id="rId14"/>
    <p:sldId id="2076137247" r:id="rId15"/>
    <p:sldId id="20761371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0FD"/>
    <a:srgbClr val="4157FD"/>
    <a:srgbClr val="006600"/>
    <a:srgbClr val="AFAFAF"/>
    <a:srgbClr val="305496"/>
    <a:srgbClr val="244E9B"/>
    <a:srgbClr val="FFFFFF"/>
    <a:srgbClr val="FFCC00"/>
    <a:srgbClr val="0070C0"/>
    <a:srgbClr val="004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16" y="-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2FCB8-C82E-48FD-BD32-287568E764D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2EFC8-A6C7-47A9-A3FE-B245F5A8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99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F9A07-2A29-034F-8EF1-2C1224CBBE9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E0A71-967D-DB40-A900-D2DB8B70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3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0A71-967D-DB40-A900-D2DB8B70E4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9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844" y="3290059"/>
            <a:ext cx="10974911" cy="886397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3FAE-C8B8-455E-8BE0-525D37C196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4775" y="4082583"/>
            <a:ext cx="10986296" cy="443198"/>
          </a:xfrm>
        </p:spPr>
        <p:txBody>
          <a:bodyPr vert="horz" wrap="square" lIns="0" tIns="0" rIns="0" bIns="0" rtlCol="0">
            <a:spAutoFit/>
          </a:bodyPr>
          <a:lstStyle>
            <a:lvl1pPr marL="27432" indent="0">
              <a:spcBef>
                <a:spcPts val="0"/>
              </a:spcBef>
              <a:buNone/>
              <a:defRPr lang="en-US" sz="3200" dirty="0">
                <a:solidFill>
                  <a:schemeClr val="accent1"/>
                </a:solidFill>
              </a:defRPr>
            </a:lvl1pPr>
          </a:lstStyle>
          <a:p>
            <a:pPr marL="484632" lvl="0" indent="-457200"/>
            <a:r>
              <a:rPr lang="en-US"/>
              <a:t>Click to edit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DAFC8AA-AD96-4F99-8D21-CC76A1702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27303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5770FEC-EBB8-47BF-85CA-4670487C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16150-4ED3-4988-818C-6AFB57E12B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4AA88B-D3C9-4BA6-8E31-05A972EC41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18E0B0-CD29-45FD-A388-06A8DB244B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900" y="2364104"/>
            <a:ext cx="570927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one main topic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38982A-9697-442D-9DF4-4204D62D1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902" y="1368425"/>
            <a:ext cx="570927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one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7E7C5C5-4C91-4AF2-B5EA-A55C40AEFF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1289" y="2364104"/>
            <a:ext cx="570927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two main topic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9316FA3C-6E11-4F58-A503-7160A20B1B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1291" y="1368425"/>
            <a:ext cx="570927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two </a:t>
            </a:r>
            <a:br>
              <a:rPr lang="en-US"/>
            </a:b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84228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F85433-C198-4A59-8F79-2F384387F7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CC52E-2A12-42E9-82B2-629B5A49E9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05D473-25CA-40B2-B16D-1F1F2BD41518}"/>
              </a:ext>
            </a:extLst>
          </p:cNvPr>
          <p:cNvCxnSpPr>
            <a:cxnSpLocks/>
          </p:cNvCxnSpPr>
          <p:nvPr userDrawn="1"/>
        </p:nvCxnSpPr>
        <p:spPr>
          <a:xfrm>
            <a:off x="195591" y="6577782"/>
            <a:ext cx="1183034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9F03FDF8-2663-4BEC-B063-FC4116EA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2214B0DA-0A12-4678-8E51-517BD458C6FB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267132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Yellow 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964187"/>
            <a:ext cx="11010900" cy="2929626"/>
          </a:xfrm>
          <a:noFill/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72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C7B1-FF0B-432E-BEF3-A4F425D400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4816-1E8E-4305-A4AD-CECB45FDF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76C6D25-0DF0-41A6-AA78-37B0806066E8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bg1"/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bg1"/>
                </a:solidFill>
              </a:rPr>
              <a:t>INTERNAL USE ONLY. DO NOT COPY, PUBLISH OR DISTRIBUTE. THE MATERIAL IN THIS DOCUMENT IS CONFIDENTIAL TO BEST BUY.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4A06DF-E16B-4385-8FBD-AB36FB62836C}"/>
              </a:ext>
            </a:extLst>
          </p:cNvPr>
          <p:cNvCxnSpPr>
            <a:cxnSpLocks/>
          </p:cNvCxnSpPr>
          <p:nvPr userDrawn="1"/>
        </p:nvCxnSpPr>
        <p:spPr>
          <a:xfrm>
            <a:off x="195591" y="6577782"/>
            <a:ext cx="1183034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F053CDCC-96EC-444C-89AB-1C481F2C81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44" y="6187411"/>
            <a:ext cx="560538" cy="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5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844" y="3290059"/>
            <a:ext cx="10974911" cy="886397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3FAE-C8B8-455E-8BE0-525D37C196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4775" y="4082583"/>
            <a:ext cx="10986296" cy="443198"/>
          </a:xfrm>
        </p:spPr>
        <p:txBody>
          <a:bodyPr vert="horz" wrap="square" lIns="0" tIns="0" rIns="0" bIns="0" rtlCol="0">
            <a:spAutoFit/>
          </a:bodyPr>
          <a:lstStyle>
            <a:lvl1pPr marL="27432" indent="0">
              <a:spcBef>
                <a:spcPts val="0"/>
              </a:spcBef>
              <a:buNone/>
              <a:defRPr lang="en-US" sz="3200" dirty="0">
                <a:solidFill>
                  <a:schemeClr val="accent1"/>
                </a:solidFill>
              </a:defRPr>
            </a:lvl1pPr>
          </a:lstStyle>
          <a:p>
            <a:pPr marL="484632" lvl="0" indent="-457200"/>
            <a:r>
              <a:rPr lang="en-US"/>
              <a:t>Click to edit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DAFC8AA-AD96-4F99-8D21-CC76A1702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247600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DAFC8AA-AD96-4F99-8D21-CC76A1702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146603E-19A9-4A14-9A3C-CF0E76561E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3018" y="3509516"/>
            <a:ext cx="10908337" cy="886397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</p:spTree>
    <p:extLst>
      <p:ext uri="{BB962C8B-B14F-4D97-AF65-F5344CB8AC3E}">
        <p14:creationId xmlns:p14="http://schemas.microsoft.com/office/powerpoint/2010/main" val="427980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B6A6D-3DD9-4321-8887-A692A36F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9ABA3-1AA3-4B12-9FBD-F000B6BA6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EB44E-6A23-4E22-855C-7DD7876013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02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41C727-6D77-4F12-A17B-BA6AAA226D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42900" y="973138"/>
            <a:ext cx="11395742" cy="395287"/>
          </a:xfrm>
        </p:spPr>
        <p:txBody>
          <a:bodyPr>
            <a:noAutofit/>
          </a:bodyPr>
          <a:lstStyle>
            <a:lvl1pPr marL="6350" indent="0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233363" indent="0">
              <a:buNone/>
              <a:defRPr/>
            </a:lvl2pPr>
            <a:lvl3pPr marL="458788" indent="0">
              <a:buNone/>
              <a:defRPr/>
            </a:lvl3pPr>
            <a:lvl4pPr marL="685800" indent="0">
              <a:buNone/>
              <a:defRPr/>
            </a:lvl4pPr>
            <a:lvl5pPr marL="919163" indent="0">
              <a:buNone/>
              <a:defRPr/>
            </a:lvl5pPr>
          </a:lstStyle>
          <a:p>
            <a:pPr lvl="0"/>
            <a:r>
              <a:rPr lang="en-US"/>
              <a:t>Edit Subtitle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6B1FBD2-F0C0-4275-AB0E-0FC2AA2E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6A25A2-7CA8-48A8-AA45-2611B00ED8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44E7-1FDD-4059-9126-43DF806D6FD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14C-120A-49BC-A535-4A054957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6D4FE-B25A-4CD9-857A-9B53E4DCE4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3C8B7-DC0F-4237-99D6-770D539E4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3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5B0C-C66F-492A-83D8-0EE83685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922"/>
            <a:ext cx="7581900" cy="837589"/>
          </a:xfrm>
        </p:spPr>
        <p:txBody>
          <a:bodyPr anchor="b" anchorCtr="0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7900"/>
            <a:ext cx="7581900" cy="38100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EDB6B-3B8D-4D3C-AEFE-6BB0591681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AE11C-71CC-40EF-9704-78B72D87B9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9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lIns="274320" tIns="274320" rIns="0"/>
          <a:lstStyle>
            <a:lvl1pPr>
              <a:defRPr baseline="0"/>
            </a:lvl1pPr>
          </a:lstStyle>
          <a:p>
            <a:r>
              <a:rPr lang="en-US"/>
              <a:t>Click icon to add image and choose “Send to Back” if image is in front of text.</a:t>
            </a:r>
            <a:br>
              <a:rPr lang="en-US"/>
            </a:br>
            <a:r>
              <a:rPr lang="en-US"/>
              <a:t>Use crop tool to adjust image and container to retain full screen sizing.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FD03A-FB7D-4DB4-9D63-E362DF0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941"/>
            <a:ext cx="11010900" cy="292962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80AC-BD6B-4891-9486-EDD234D6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567"/>
            <a:ext cx="11010900" cy="157535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BCC70-5D50-4A76-92DD-78EE0125425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369A-6408-4088-8C6F-1F4E0BFAF7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F46301F-ADA9-4922-83B8-140524863E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0F91FD5-D343-4469-B897-C17202842D52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41DB08-7F99-4FCA-952C-1C13CF7AD324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34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DAFC8AA-AD96-4F99-8D21-CC76A1702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146603E-19A9-4A14-9A3C-CF0E76561E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3018" y="3509516"/>
            <a:ext cx="10908337" cy="886397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</p:spTree>
    <p:extLst>
      <p:ext uri="{BB962C8B-B14F-4D97-AF65-F5344CB8AC3E}">
        <p14:creationId xmlns:p14="http://schemas.microsoft.com/office/powerpoint/2010/main" val="83347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BAE7-DF93-4825-A1B9-A83D8FBFF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371601"/>
            <a:ext cx="5676900" cy="46863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5F35-196B-4F55-A2EE-A9FC48B5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676900" cy="46863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D653815-7D02-47EB-842F-34B5DC41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CFC1-B3E7-40C4-BA98-85AC79301D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680AA-8C4E-4FAD-8337-8EC6EED5D4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9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5770FEC-EBB8-47BF-85CA-4670487C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16150-4ED3-4988-818C-6AFB57E12B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4AA88B-D3C9-4BA6-8E31-05A972EC41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18E0B0-CD29-45FD-A388-06A8DB244B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898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one main topic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38982A-9697-442D-9DF4-4204D62D1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900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one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7E7C5C5-4C91-4AF2-B5EA-A55C40AEFF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30695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two main topic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9316FA3C-6E11-4F58-A503-7160A20B1B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30697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two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CC174355-5D19-4BCE-8FB0-DD54A36CE38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18492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three main topic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D20FFC66-9F6E-42F2-8121-A3F5B541DA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18494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three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41796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5770FEC-EBB8-47BF-85CA-4670487C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16150-4ED3-4988-818C-6AFB57E12B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4AA88B-D3C9-4BA6-8E31-05A972EC41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18E0B0-CD29-45FD-A388-06A8DB244B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900" y="2364104"/>
            <a:ext cx="570927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one main topic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38982A-9697-442D-9DF4-4204D62D1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902" y="1368425"/>
            <a:ext cx="570927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one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7E7C5C5-4C91-4AF2-B5EA-A55C40AEFF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1289" y="2364104"/>
            <a:ext cx="570927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two main topic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9316FA3C-6E11-4F58-A503-7160A20B1B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1291" y="1368425"/>
            <a:ext cx="570927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two </a:t>
            </a:r>
            <a:br>
              <a:rPr lang="en-US"/>
            </a:b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356061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F85433-C198-4A59-8F79-2F384387F7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CC52E-2A12-42E9-82B2-629B5A49E9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05D473-25CA-40B2-B16D-1F1F2BD41518}"/>
              </a:ext>
            </a:extLst>
          </p:cNvPr>
          <p:cNvCxnSpPr>
            <a:cxnSpLocks/>
          </p:cNvCxnSpPr>
          <p:nvPr userDrawn="1"/>
        </p:nvCxnSpPr>
        <p:spPr>
          <a:xfrm>
            <a:off x="195591" y="6577782"/>
            <a:ext cx="1183034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9F03FDF8-2663-4BEC-B063-FC4116EA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2214B0DA-0A12-4678-8E51-517BD458C6FB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4543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Yellow 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964187"/>
            <a:ext cx="11010900" cy="2929626"/>
          </a:xfrm>
          <a:noFill/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72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C7B1-FF0B-432E-BEF3-A4F425D400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4816-1E8E-4305-A4AD-CECB45FDF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2137ED-1B02-4691-A6FA-8A4730C71FAC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76C6D25-0DF0-41A6-AA78-37B0806066E8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FFFFFF"/>
                </a:solidFill>
              </a:rPr>
              <a:t>BEST BUY  </a:t>
            </a:r>
            <a:r>
              <a:rPr lang="en-US" sz="700">
                <a:solidFill>
                  <a:srgbClr val="FFFFFF"/>
                </a:solidFill>
              </a:rPr>
              <a:t>INTERNAL USE ONLY. DO NOT COPY, PUBLISH OR DISTRIBUTE. THE MATERIAL IN THIS DOCUMENT IS CONFIDENTIAL TO BEST BUY.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4A06DF-E16B-4385-8FBD-AB36FB62836C}"/>
              </a:ext>
            </a:extLst>
          </p:cNvPr>
          <p:cNvCxnSpPr>
            <a:cxnSpLocks/>
          </p:cNvCxnSpPr>
          <p:nvPr userDrawn="1"/>
        </p:nvCxnSpPr>
        <p:spPr>
          <a:xfrm>
            <a:off x="195591" y="6577782"/>
            <a:ext cx="1183034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F053CDCC-96EC-444C-89AB-1C481F2C81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44" y="6187411"/>
            <a:ext cx="560538" cy="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7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5900" y="647942"/>
            <a:ext cx="2743200" cy="1673419"/>
          </a:xfrm>
        </p:spPr>
        <p:txBody>
          <a:bodyPr anchor="t"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3FAE-C8B8-455E-8BE0-525D37C19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5900" y="2429656"/>
            <a:ext cx="2743200" cy="49530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9105900" y="3498850"/>
            <a:ext cx="2743200" cy="514350"/>
          </a:xfrm>
        </p:spPr>
        <p:txBody>
          <a:bodyPr>
            <a:noAutofit/>
          </a:bodyPr>
          <a:lstStyle>
            <a:lvl1pPr marL="6350" indent="0">
              <a:buNone/>
              <a:defRPr sz="700"/>
            </a:lvl1pPr>
            <a:lvl2pPr marL="233363" indent="0">
              <a:buNone/>
              <a:defRPr sz="800"/>
            </a:lvl2pPr>
            <a:lvl3pPr marL="458788" indent="0">
              <a:buNone/>
              <a:defRPr sz="800"/>
            </a:lvl3pPr>
            <a:lvl4pPr marL="685800" indent="0">
              <a:buNone/>
              <a:defRPr sz="800"/>
            </a:lvl4pPr>
            <a:lvl5pPr marL="919163" indent="0">
              <a:buNone/>
              <a:defRPr sz="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9105900" y="3052725"/>
            <a:ext cx="2743200" cy="269397"/>
          </a:xfrm>
        </p:spPr>
        <p:txBody>
          <a:bodyPr>
            <a:noAutofit/>
          </a:bodyPr>
          <a:lstStyle>
            <a:lvl1pPr marL="6350" indent="0">
              <a:buNone/>
              <a:defRPr sz="1600"/>
            </a:lvl1pPr>
            <a:lvl2pPr marL="233363" indent="0">
              <a:buNone/>
              <a:defRPr/>
            </a:lvl2pPr>
            <a:lvl3pPr marL="458788" indent="0">
              <a:buNone/>
              <a:defRPr/>
            </a:lvl3pPr>
            <a:lvl4pPr marL="685800" indent="0">
              <a:buNone/>
              <a:defRPr/>
            </a:lvl4pPr>
            <a:lvl5pPr marL="9191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9B8428A-E1A1-4FBD-B7DD-073CD3DA0CF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71832" y="5909584"/>
            <a:ext cx="980946" cy="573322"/>
            <a:chOff x="925513" y="1257300"/>
            <a:chExt cx="13401675" cy="7832725"/>
          </a:xfrm>
          <a:solidFill>
            <a:schemeClr val="tx1"/>
          </a:solidFill>
        </p:grpSpPr>
        <p:sp>
          <p:nvSpPr>
            <p:cNvPr id="36" name="AutoShape 1">
              <a:extLst>
                <a:ext uri="{FF2B5EF4-FFF2-40B4-BE49-F238E27FC236}">
                  <a16:creationId xmlns:a16="http://schemas.microsoft.com/office/drawing/2014/main" id="{43A0FE18-3DC0-48BB-8844-7C791C6A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5500" y="6946900"/>
              <a:ext cx="3341688" cy="21431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306" y="0"/>
                  </a:moveTo>
                  <a:lnTo>
                    <a:pt x="0" y="6367"/>
                  </a:lnTo>
                  <a:lnTo>
                    <a:pt x="0" y="15280"/>
                  </a:lnTo>
                  <a:lnTo>
                    <a:pt x="4303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4306" y="0"/>
                    <a:pt x="4306" y="0"/>
                  </a:cubicBezTo>
                  <a:close/>
                  <a:moveTo>
                    <a:pt x="4306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2">
              <a:extLst>
                <a:ext uri="{FF2B5EF4-FFF2-40B4-BE49-F238E27FC236}">
                  <a16:creationId xmlns:a16="http://schemas.microsoft.com/office/drawing/2014/main" id="{B66A0CA8-B9BA-4E38-8B66-BFE0F27B4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3" y="1358900"/>
              <a:ext cx="3125787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769" y="16034"/>
                  </a:moveTo>
                  <a:cubicBezTo>
                    <a:pt x="12333" y="16413"/>
                    <a:pt x="11786" y="16603"/>
                    <a:pt x="11127" y="16603"/>
                  </a:cubicBezTo>
                  <a:lnTo>
                    <a:pt x="7565" y="16603"/>
                  </a:lnTo>
                  <a:lnTo>
                    <a:pt x="7565" y="12724"/>
                  </a:lnTo>
                  <a:lnTo>
                    <a:pt x="11127" y="12724"/>
                  </a:lnTo>
                  <a:cubicBezTo>
                    <a:pt x="11786" y="12724"/>
                    <a:pt x="12333" y="12912"/>
                    <a:pt x="12769" y="13285"/>
                  </a:cubicBezTo>
                  <a:cubicBezTo>
                    <a:pt x="13204" y="13658"/>
                    <a:pt x="13422" y="14115"/>
                    <a:pt x="13422" y="14655"/>
                  </a:cubicBezTo>
                  <a:cubicBezTo>
                    <a:pt x="13422" y="15196"/>
                    <a:pt x="13204" y="15655"/>
                    <a:pt x="12769" y="16034"/>
                  </a:cubicBezTo>
                  <a:moveTo>
                    <a:pt x="7565" y="5062"/>
                  </a:moveTo>
                  <a:lnTo>
                    <a:pt x="10351" y="5062"/>
                  </a:lnTo>
                  <a:cubicBezTo>
                    <a:pt x="10910" y="5062"/>
                    <a:pt x="11365" y="5214"/>
                    <a:pt x="11719" y="5518"/>
                  </a:cubicBezTo>
                  <a:cubicBezTo>
                    <a:pt x="12072" y="5821"/>
                    <a:pt x="12248" y="6196"/>
                    <a:pt x="12248" y="6643"/>
                  </a:cubicBezTo>
                  <a:cubicBezTo>
                    <a:pt x="12248" y="7089"/>
                    <a:pt x="12072" y="7464"/>
                    <a:pt x="11719" y="7768"/>
                  </a:cubicBezTo>
                  <a:cubicBezTo>
                    <a:pt x="11365" y="8071"/>
                    <a:pt x="10910" y="8223"/>
                    <a:pt x="10351" y="8223"/>
                  </a:cubicBezTo>
                  <a:lnTo>
                    <a:pt x="7565" y="8223"/>
                  </a:lnTo>
                  <a:cubicBezTo>
                    <a:pt x="7565" y="8223"/>
                    <a:pt x="7565" y="5062"/>
                    <a:pt x="7565" y="5062"/>
                  </a:cubicBezTo>
                  <a:close/>
                  <a:moveTo>
                    <a:pt x="16602" y="10182"/>
                  </a:moveTo>
                  <a:lnTo>
                    <a:pt x="16962" y="10062"/>
                  </a:lnTo>
                  <a:cubicBezTo>
                    <a:pt x="17189" y="9962"/>
                    <a:pt x="17464" y="9789"/>
                    <a:pt x="17785" y="9543"/>
                  </a:cubicBezTo>
                  <a:cubicBezTo>
                    <a:pt x="18106" y="9297"/>
                    <a:pt x="18426" y="9013"/>
                    <a:pt x="18747" y="8691"/>
                  </a:cubicBezTo>
                  <a:cubicBezTo>
                    <a:pt x="19068" y="8369"/>
                    <a:pt x="19345" y="7941"/>
                    <a:pt x="19579" y="7403"/>
                  </a:cubicBezTo>
                  <a:cubicBezTo>
                    <a:pt x="19812" y="6866"/>
                    <a:pt x="19929" y="6301"/>
                    <a:pt x="19929" y="5709"/>
                  </a:cubicBezTo>
                  <a:cubicBezTo>
                    <a:pt x="19929" y="4153"/>
                    <a:pt x="19168" y="2812"/>
                    <a:pt x="17646" y="1687"/>
                  </a:cubicBezTo>
                  <a:cubicBezTo>
                    <a:pt x="16124" y="562"/>
                    <a:pt x="14047" y="0"/>
                    <a:pt x="11417" y="0"/>
                  </a:cubicBezTo>
                  <a:lnTo>
                    <a:pt x="0" y="0"/>
                  </a:lnTo>
                  <a:lnTo>
                    <a:pt x="0" y="21600"/>
                  </a:lnTo>
                  <a:lnTo>
                    <a:pt x="12085" y="21600"/>
                  </a:lnTo>
                  <a:cubicBezTo>
                    <a:pt x="15183" y="21600"/>
                    <a:pt x="21600" y="21067"/>
                    <a:pt x="21600" y="15425"/>
                  </a:cubicBezTo>
                  <a:cubicBezTo>
                    <a:pt x="21600" y="11108"/>
                    <a:pt x="16711" y="10223"/>
                    <a:pt x="16602" y="1018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3">
              <a:extLst>
                <a:ext uri="{FF2B5EF4-FFF2-40B4-BE49-F238E27FC236}">
                  <a16:creationId xmlns:a16="http://schemas.microsoft.com/office/drawing/2014/main" id="{10929F12-8054-45F4-B692-1DDF7D359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400" y="5092700"/>
              <a:ext cx="3121025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760" y="16034"/>
                  </a:moveTo>
                  <a:cubicBezTo>
                    <a:pt x="12324" y="16413"/>
                    <a:pt x="11777" y="16603"/>
                    <a:pt x="11116" y="16603"/>
                  </a:cubicBezTo>
                  <a:lnTo>
                    <a:pt x="7573" y="16603"/>
                  </a:lnTo>
                  <a:lnTo>
                    <a:pt x="7573" y="12724"/>
                  </a:lnTo>
                  <a:lnTo>
                    <a:pt x="11116" y="12724"/>
                  </a:lnTo>
                  <a:cubicBezTo>
                    <a:pt x="11777" y="12724"/>
                    <a:pt x="12324" y="12912"/>
                    <a:pt x="12760" y="13285"/>
                  </a:cubicBezTo>
                  <a:cubicBezTo>
                    <a:pt x="13196" y="13658"/>
                    <a:pt x="13414" y="14115"/>
                    <a:pt x="13414" y="14655"/>
                  </a:cubicBezTo>
                  <a:cubicBezTo>
                    <a:pt x="13414" y="15195"/>
                    <a:pt x="13196" y="15655"/>
                    <a:pt x="12760" y="16034"/>
                  </a:cubicBezTo>
                  <a:moveTo>
                    <a:pt x="7573" y="5061"/>
                  </a:moveTo>
                  <a:lnTo>
                    <a:pt x="10341" y="5061"/>
                  </a:lnTo>
                  <a:cubicBezTo>
                    <a:pt x="10900" y="5061"/>
                    <a:pt x="11356" y="5213"/>
                    <a:pt x="11710" y="5517"/>
                  </a:cubicBezTo>
                  <a:cubicBezTo>
                    <a:pt x="12064" y="5821"/>
                    <a:pt x="12241" y="6196"/>
                    <a:pt x="12241" y="6643"/>
                  </a:cubicBezTo>
                  <a:cubicBezTo>
                    <a:pt x="12241" y="7089"/>
                    <a:pt x="12064" y="7465"/>
                    <a:pt x="11710" y="7769"/>
                  </a:cubicBezTo>
                  <a:cubicBezTo>
                    <a:pt x="11356" y="8072"/>
                    <a:pt x="10900" y="8224"/>
                    <a:pt x="10341" y="8224"/>
                  </a:cubicBezTo>
                  <a:lnTo>
                    <a:pt x="7573" y="8224"/>
                  </a:lnTo>
                  <a:cubicBezTo>
                    <a:pt x="7573" y="8224"/>
                    <a:pt x="7573" y="5061"/>
                    <a:pt x="7573" y="5061"/>
                  </a:cubicBezTo>
                  <a:close/>
                  <a:moveTo>
                    <a:pt x="16597" y="10182"/>
                  </a:moveTo>
                  <a:lnTo>
                    <a:pt x="16956" y="10062"/>
                  </a:lnTo>
                  <a:cubicBezTo>
                    <a:pt x="17185" y="9962"/>
                    <a:pt x="17459" y="9789"/>
                    <a:pt x="17780" y="9543"/>
                  </a:cubicBezTo>
                  <a:cubicBezTo>
                    <a:pt x="18102" y="9296"/>
                    <a:pt x="18423" y="9013"/>
                    <a:pt x="18744" y="8691"/>
                  </a:cubicBezTo>
                  <a:cubicBezTo>
                    <a:pt x="19065" y="8369"/>
                    <a:pt x="19343" y="7941"/>
                    <a:pt x="19577" y="7403"/>
                  </a:cubicBezTo>
                  <a:cubicBezTo>
                    <a:pt x="19811" y="6866"/>
                    <a:pt x="19928" y="6301"/>
                    <a:pt x="19928" y="5709"/>
                  </a:cubicBezTo>
                  <a:cubicBezTo>
                    <a:pt x="19928" y="4152"/>
                    <a:pt x="19166" y="2812"/>
                    <a:pt x="17642" y="1687"/>
                  </a:cubicBezTo>
                  <a:cubicBezTo>
                    <a:pt x="16118" y="562"/>
                    <a:pt x="14040" y="0"/>
                    <a:pt x="11405" y="0"/>
                  </a:cubicBezTo>
                  <a:lnTo>
                    <a:pt x="0" y="0"/>
                  </a:lnTo>
                  <a:lnTo>
                    <a:pt x="0" y="21600"/>
                  </a:lnTo>
                  <a:lnTo>
                    <a:pt x="12075" y="21600"/>
                  </a:lnTo>
                  <a:cubicBezTo>
                    <a:pt x="15176" y="21600"/>
                    <a:pt x="21600" y="21067"/>
                    <a:pt x="21600" y="15425"/>
                  </a:cubicBezTo>
                  <a:cubicBezTo>
                    <a:pt x="21600" y="11108"/>
                    <a:pt x="16706" y="10223"/>
                    <a:pt x="16597" y="1018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AutoShape 4">
              <a:extLst>
                <a:ext uri="{FF2B5EF4-FFF2-40B4-BE49-F238E27FC236}">
                  <a16:creationId xmlns:a16="http://schemas.microsoft.com/office/drawing/2014/main" id="{A6F00AB3-9985-4B5A-92A8-F336A1699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1358900"/>
              <a:ext cx="2733675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68" y="16358"/>
                  </a:moveTo>
                  <a:lnTo>
                    <a:pt x="8647" y="16358"/>
                  </a:lnTo>
                  <a:lnTo>
                    <a:pt x="8647" y="12969"/>
                  </a:lnTo>
                  <a:lnTo>
                    <a:pt x="19199" y="12969"/>
                  </a:lnTo>
                  <a:lnTo>
                    <a:pt x="19199" y="8029"/>
                  </a:lnTo>
                  <a:lnTo>
                    <a:pt x="8647" y="8029"/>
                  </a:lnTo>
                  <a:lnTo>
                    <a:pt x="8647" y="5257"/>
                  </a:lnTo>
                  <a:lnTo>
                    <a:pt x="21600" y="5257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568" y="21600"/>
                  </a:lnTo>
                  <a:cubicBezTo>
                    <a:pt x="21568" y="21600"/>
                    <a:pt x="21568" y="16358"/>
                    <a:pt x="21568" y="16358"/>
                  </a:cubicBezTo>
                  <a:close/>
                  <a:moveTo>
                    <a:pt x="21568" y="1635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5">
              <a:extLst>
                <a:ext uri="{FF2B5EF4-FFF2-40B4-BE49-F238E27FC236}">
                  <a16:creationId xmlns:a16="http://schemas.microsoft.com/office/drawing/2014/main" id="{347B5E97-F12D-4E05-AA59-4EA3F4D09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0" y="1358900"/>
              <a:ext cx="2876550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5256"/>
                  </a:lnTo>
                  <a:lnTo>
                    <a:pt x="6716" y="5256"/>
                  </a:lnTo>
                  <a:lnTo>
                    <a:pt x="6716" y="21600"/>
                  </a:lnTo>
                  <a:lnTo>
                    <a:pt x="14884" y="21600"/>
                  </a:lnTo>
                  <a:lnTo>
                    <a:pt x="14884" y="5256"/>
                  </a:lnTo>
                  <a:lnTo>
                    <a:pt x="21600" y="5256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AutoShape 6">
              <a:extLst>
                <a:ext uri="{FF2B5EF4-FFF2-40B4-BE49-F238E27FC236}">
                  <a16:creationId xmlns:a16="http://schemas.microsoft.com/office/drawing/2014/main" id="{EF76462E-74CF-41E4-BBB8-B25F012AE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100" y="1257300"/>
              <a:ext cx="2809875" cy="35766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29" y="15730"/>
                  </a:moveTo>
                  <a:cubicBezTo>
                    <a:pt x="11170" y="16043"/>
                    <a:pt x="10532" y="16200"/>
                    <a:pt x="9715" y="16200"/>
                  </a:cubicBezTo>
                  <a:cubicBezTo>
                    <a:pt x="8900" y="16200"/>
                    <a:pt x="8050" y="16025"/>
                    <a:pt x="7168" y="15673"/>
                  </a:cubicBezTo>
                  <a:cubicBezTo>
                    <a:pt x="6286" y="15322"/>
                    <a:pt x="5696" y="15039"/>
                    <a:pt x="5400" y="14825"/>
                  </a:cubicBezTo>
                  <a:cubicBezTo>
                    <a:pt x="5233" y="14705"/>
                    <a:pt x="5087" y="14597"/>
                    <a:pt x="4961" y="14502"/>
                  </a:cubicBezTo>
                  <a:lnTo>
                    <a:pt x="0" y="18205"/>
                  </a:lnTo>
                  <a:lnTo>
                    <a:pt x="314" y="18452"/>
                  </a:lnTo>
                  <a:cubicBezTo>
                    <a:pt x="617" y="18699"/>
                    <a:pt x="1082" y="18993"/>
                    <a:pt x="1711" y="19335"/>
                  </a:cubicBezTo>
                  <a:cubicBezTo>
                    <a:pt x="2339" y="19677"/>
                    <a:pt x="3068" y="20019"/>
                    <a:pt x="3896" y="20361"/>
                  </a:cubicBezTo>
                  <a:cubicBezTo>
                    <a:pt x="4724" y="20702"/>
                    <a:pt x="5757" y="20995"/>
                    <a:pt x="6996" y="21238"/>
                  </a:cubicBezTo>
                  <a:cubicBezTo>
                    <a:pt x="8235" y="21479"/>
                    <a:pt x="9514" y="21600"/>
                    <a:pt x="10830" y="21600"/>
                  </a:cubicBezTo>
                  <a:cubicBezTo>
                    <a:pt x="14119" y="21600"/>
                    <a:pt x="16735" y="20931"/>
                    <a:pt x="18681" y="19592"/>
                  </a:cubicBezTo>
                  <a:cubicBezTo>
                    <a:pt x="20627" y="18252"/>
                    <a:pt x="21600" y="16638"/>
                    <a:pt x="21600" y="14747"/>
                  </a:cubicBezTo>
                  <a:cubicBezTo>
                    <a:pt x="21600" y="13655"/>
                    <a:pt x="21320" y="12695"/>
                    <a:pt x="20757" y="11869"/>
                  </a:cubicBezTo>
                  <a:cubicBezTo>
                    <a:pt x="20196" y="11043"/>
                    <a:pt x="19494" y="10421"/>
                    <a:pt x="18654" y="10003"/>
                  </a:cubicBezTo>
                  <a:cubicBezTo>
                    <a:pt x="17815" y="9585"/>
                    <a:pt x="16905" y="9210"/>
                    <a:pt x="15925" y="8877"/>
                  </a:cubicBezTo>
                  <a:cubicBezTo>
                    <a:pt x="15032" y="8573"/>
                    <a:pt x="14199" y="8344"/>
                    <a:pt x="13421" y="8188"/>
                  </a:cubicBezTo>
                  <a:cubicBezTo>
                    <a:pt x="13346" y="8172"/>
                    <a:pt x="13271" y="8157"/>
                    <a:pt x="13197" y="8143"/>
                  </a:cubicBezTo>
                  <a:cubicBezTo>
                    <a:pt x="12357" y="7986"/>
                    <a:pt x="11659" y="7787"/>
                    <a:pt x="11102" y="7545"/>
                  </a:cubicBezTo>
                  <a:cubicBezTo>
                    <a:pt x="10547" y="7303"/>
                    <a:pt x="10269" y="7024"/>
                    <a:pt x="10269" y="6711"/>
                  </a:cubicBezTo>
                  <a:cubicBezTo>
                    <a:pt x="10269" y="6332"/>
                    <a:pt x="10462" y="6018"/>
                    <a:pt x="10848" y="5770"/>
                  </a:cubicBezTo>
                  <a:cubicBezTo>
                    <a:pt x="11236" y="5523"/>
                    <a:pt x="11786" y="5400"/>
                    <a:pt x="12499" y="5400"/>
                  </a:cubicBezTo>
                  <a:cubicBezTo>
                    <a:pt x="14197" y="5400"/>
                    <a:pt x="15235" y="6000"/>
                    <a:pt x="15770" y="6434"/>
                  </a:cubicBezTo>
                  <a:lnTo>
                    <a:pt x="20748" y="2719"/>
                  </a:lnTo>
                  <a:lnTo>
                    <a:pt x="20658" y="2636"/>
                  </a:lnTo>
                  <a:cubicBezTo>
                    <a:pt x="20441" y="2418"/>
                    <a:pt x="20066" y="2168"/>
                    <a:pt x="19534" y="1888"/>
                  </a:cubicBezTo>
                  <a:cubicBezTo>
                    <a:pt x="19002" y="1608"/>
                    <a:pt x="18383" y="1325"/>
                    <a:pt x="17676" y="1041"/>
                  </a:cubicBezTo>
                  <a:cubicBezTo>
                    <a:pt x="16968" y="755"/>
                    <a:pt x="16049" y="511"/>
                    <a:pt x="14920" y="307"/>
                  </a:cubicBezTo>
                  <a:cubicBezTo>
                    <a:pt x="13789" y="103"/>
                    <a:pt x="12608" y="0"/>
                    <a:pt x="11375" y="0"/>
                  </a:cubicBezTo>
                  <a:cubicBezTo>
                    <a:pt x="8256" y="0"/>
                    <a:pt x="5745" y="649"/>
                    <a:pt x="3841" y="1946"/>
                  </a:cubicBezTo>
                  <a:cubicBezTo>
                    <a:pt x="1937" y="3242"/>
                    <a:pt x="985" y="4764"/>
                    <a:pt x="985" y="6512"/>
                  </a:cubicBezTo>
                  <a:cubicBezTo>
                    <a:pt x="985" y="7442"/>
                    <a:pt x="1197" y="8278"/>
                    <a:pt x="1621" y="9019"/>
                  </a:cubicBezTo>
                  <a:cubicBezTo>
                    <a:pt x="2043" y="9760"/>
                    <a:pt x="2581" y="10349"/>
                    <a:pt x="3234" y="10786"/>
                  </a:cubicBezTo>
                  <a:cubicBezTo>
                    <a:pt x="3887" y="11223"/>
                    <a:pt x="4614" y="11607"/>
                    <a:pt x="5419" y="11940"/>
                  </a:cubicBezTo>
                  <a:cubicBezTo>
                    <a:pt x="6094" y="12219"/>
                    <a:pt x="6773" y="12450"/>
                    <a:pt x="7457" y="12639"/>
                  </a:cubicBezTo>
                  <a:cubicBezTo>
                    <a:pt x="7587" y="12676"/>
                    <a:pt x="7718" y="12712"/>
                    <a:pt x="7849" y="12746"/>
                  </a:cubicBezTo>
                  <a:cubicBezTo>
                    <a:pt x="8664" y="12950"/>
                    <a:pt x="9401" y="13139"/>
                    <a:pt x="10060" y="13315"/>
                  </a:cubicBezTo>
                  <a:cubicBezTo>
                    <a:pt x="10719" y="13491"/>
                    <a:pt x="11260" y="13678"/>
                    <a:pt x="11683" y="13878"/>
                  </a:cubicBezTo>
                  <a:cubicBezTo>
                    <a:pt x="12106" y="14077"/>
                    <a:pt x="12317" y="14314"/>
                    <a:pt x="12317" y="14590"/>
                  </a:cubicBezTo>
                  <a:cubicBezTo>
                    <a:pt x="12317" y="15037"/>
                    <a:pt x="12087" y="15417"/>
                    <a:pt x="11629" y="157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7">
              <a:extLst>
                <a:ext uri="{FF2B5EF4-FFF2-40B4-BE49-F238E27FC236}">
                  <a16:creationId xmlns:a16="http://schemas.microsoft.com/office/drawing/2014/main" id="{012F0189-F711-455F-8E0D-8AF3E48A3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5105400"/>
              <a:ext cx="2992438" cy="3421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770" y="12688"/>
                  </a:moveTo>
                  <a:cubicBezTo>
                    <a:pt x="13770" y="14099"/>
                    <a:pt x="12470" y="15245"/>
                    <a:pt x="10858" y="15255"/>
                  </a:cubicBezTo>
                  <a:cubicBezTo>
                    <a:pt x="9229" y="15266"/>
                    <a:pt x="7903" y="14114"/>
                    <a:pt x="7903" y="12688"/>
                  </a:cubicBezTo>
                  <a:lnTo>
                    <a:pt x="7903" y="0"/>
                  </a:lnTo>
                  <a:lnTo>
                    <a:pt x="0" y="0"/>
                  </a:lnTo>
                  <a:lnTo>
                    <a:pt x="0" y="12366"/>
                  </a:lnTo>
                  <a:cubicBezTo>
                    <a:pt x="0" y="17466"/>
                    <a:pt x="4725" y="21600"/>
                    <a:pt x="10552" y="21600"/>
                  </a:cubicBezTo>
                  <a:lnTo>
                    <a:pt x="11048" y="21600"/>
                  </a:lnTo>
                  <a:cubicBezTo>
                    <a:pt x="16875" y="21600"/>
                    <a:pt x="21600" y="17466"/>
                    <a:pt x="21600" y="12366"/>
                  </a:cubicBezTo>
                  <a:lnTo>
                    <a:pt x="21600" y="0"/>
                  </a:lnTo>
                  <a:lnTo>
                    <a:pt x="13770" y="0"/>
                  </a:lnTo>
                  <a:cubicBezTo>
                    <a:pt x="13770" y="0"/>
                    <a:pt x="13770" y="12688"/>
                    <a:pt x="13770" y="12688"/>
                  </a:cubicBezTo>
                  <a:close/>
                  <a:moveTo>
                    <a:pt x="13770" y="1268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AutoShape 8">
              <a:extLst>
                <a:ext uri="{FF2B5EF4-FFF2-40B4-BE49-F238E27FC236}">
                  <a16:creationId xmlns:a16="http://schemas.microsoft.com/office/drawing/2014/main" id="{3CBC760A-0D93-4A2F-87EA-163157AC3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0" y="5103813"/>
              <a:ext cx="3627438" cy="33845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7346"/>
                  </a:moveTo>
                  <a:lnTo>
                    <a:pt x="6530" y="0"/>
                  </a:lnTo>
                  <a:lnTo>
                    <a:pt x="0" y="0"/>
                  </a:lnTo>
                  <a:lnTo>
                    <a:pt x="7542" y="13888"/>
                  </a:lnTo>
                  <a:lnTo>
                    <a:pt x="7542" y="21600"/>
                  </a:lnTo>
                  <a:lnTo>
                    <a:pt x="14058" y="21600"/>
                  </a:lnTo>
                  <a:lnTo>
                    <a:pt x="14058" y="13888"/>
                  </a:lnTo>
                  <a:lnTo>
                    <a:pt x="21600" y="0"/>
                  </a:lnTo>
                  <a:lnTo>
                    <a:pt x="15070" y="0"/>
                  </a:lnTo>
                  <a:cubicBezTo>
                    <a:pt x="15070" y="0"/>
                    <a:pt x="10800" y="7346"/>
                    <a:pt x="10800" y="7346"/>
                  </a:cubicBezTo>
                  <a:close/>
                  <a:moveTo>
                    <a:pt x="10800" y="734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" name="AutoShape 9">
              <a:extLst>
                <a:ext uri="{FF2B5EF4-FFF2-40B4-BE49-F238E27FC236}">
                  <a16:creationId xmlns:a16="http://schemas.microsoft.com/office/drawing/2014/main" id="{81DFD19C-742E-4902-8738-F17C14E14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2200" y="7886700"/>
              <a:ext cx="263525" cy="263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2"/>
                    <a:pt x="16765" y="21600"/>
                    <a:pt x="10794" y="21600"/>
                  </a:cubicBezTo>
                  <a:cubicBezTo>
                    <a:pt x="4835" y="21600"/>
                    <a:pt x="0" y="16762"/>
                    <a:pt x="0" y="10800"/>
                  </a:cubicBezTo>
                  <a:cubicBezTo>
                    <a:pt x="0" y="4838"/>
                    <a:pt x="4835" y="0"/>
                    <a:pt x="10794" y="0"/>
                  </a:cubicBezTo>
                  <a:cubicBezTo>
                    <a:pt x="16765" y="0"/>
                    <a:pt x="21600" y="4838"/>
                    <a:pt x="21600" y="108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" name="AutoShape 10">
              <a:extLst>
                <a:ext uri="{FF2B5EF4-FFF2-40B4-BE49-F238E27FC236}">
                  <a16:creationId xmlns:a16="http://schemas.microsoft.com/office/drawing/2014/main" id="{F1383077-82A2-4721-BCE3-198D1ED9B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9700" y="6045200"/>
              <a:ext cx="490538" cy="255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533" y="0"/>
                  </a:moveTo>
                  <a:lnTo>
                    <a:pt x="12463" y="0"/>
                  </a:lnTo>
                  <a:lnTo>
                    <a:pt x="16083" y="17005"/>
                  </a:lnTo>
                  <a:lnTo>
                    <a:pt x="1966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20237" y="21600"/>
                  </a:lnTo>
                  <a:lnTo>
                    <a:pt x="20237" y="3296"/>
                  </a:lnTo>
                  <a:lnTo>
                    <a:pt x="16265" y="21600"/>
                  </a:lnTo>
                  <a:lnTo>
                    <a:pt x="15763" y="21600"/>
                  </a:lnTo>
                  <a:lnTo>
                    <a:pt x="11785" y="3296"/>
                  </a:lnTo>
                  <a:lnTo>
                    <a:pt x="11785" y="21600"/>
                  </a:lnTo>
                  <a:lnTo>
                    <a:pt x="10533" y="21600"/>
                  </a:lnTo>
                  <a:cubicBezTo>
                    <a:pt x="10533" y="21600"/>
                    <a:pt x="10533" y="0"/>
                    <a:pt x="10533" y="0"/>
                  </a:cubicBezTo>
                  <a:close/>
                  <a:moveTo>
                    <a:pt x="3509" y="2123"/>
                  </a:moveTo>
                  <a:lnTo>
                    <a:pt x="0" y="2123"/>
                  </a:lnTo>
                  <a:lnTo>
                    <a:pt x="0" y="0"/>
                  </a:lnTo>
                  <a:lnTo>
                    <a:pt x="8381" y="0"/>
                  </a:lnTo>
                  <a:lnTo>
                    <a:pt x="8381" y="2123"/>
                  </a:lnTo>
                  <a:lnTo>
                    <a:pt x="4911" y="2123"/>
                  </a:lnTo>
                  <a:lnTo>
                    <a:pt x="4911" y="21600"/>
                  </a:lnTo>
                  <a:lnTo>
                    <a:pt x="3509" y="21600"/>
                  </a:lnTo>
                  <a:cubicBezTo>
                    <a:pt x="3509" y="21600"/>
                    <a:pt x="3509" y="2123"/>
                    <a:pt x="3509" y="2123"/>
                  </a:cubicBezTo>
                  <a:close/>
                  <a:moveTo>
                    <a:pt x="3509" y="21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01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5900" y="647942"/>
            <a:ext cx="2743200" cy="1673419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3FAE-C8B8-455E-8BE0-525D37C19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5900" y="2429656"/>
            <a:ext cx="2743200" cy="49530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9105900" y="3498850"/>
            <a:ext cx="2743200" cy="514350"/>
          </a:xfrm>
        </p:spPr>
        <p:txBody>
          <a:bodyPr>
            <a:noAutofit/>
          </a:bodyPr>
          <a:lstStyle>
            <a:lvl1pPr marL="6350" indent="0">
              <a:buNone/>
              <a:defRPr sz="700">
                <a:solidFill>
                  <a:schemeClr val="bg1"/>
                </a:solidFill>
              </a:defRPr>
            </a:lvl1pPr>
            <a:lvl2pPr marL="233363" indent="0">
              <a:buNone/>
              <a:defRPr sz="800"/>
            </a:lvl2pPr>
            <a:lvl3pPr marL="458788" indent="0">
              <a:buNone/>
              <a:defRPr sz="800"/>
            </a:lvl3pPr>
            <a:lvl4pPr marL="685800" indent="0">
              <a:buNone/>
              <a:defRPr sz="800"/>
            </a:lvl4pPr>
            <a:lvl5pPr marL="919163" indent="0">
              <a:buNone/>
              <a:defRPr sz="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9105900" y="3052725"/>
            <a:ext cx="2743200" cy="269397"/>
          </a:xfrm>
        </p:spPr>
        <p:txBody>
          <a:bodyPr>
            <a:noAutofit/>
          </a:bodyPr>
          <a:lstStyle>
            <a:lvl1pPr marL="6350" indent="0">
              <a:buNone/>
              <a:defRPr sz="1600">
                <a:solidFill>
                  <a:schemeClr val="bg1"/>
                </a:solidFill>
              </a:defRPr>
            </a:lvl1pPr>
            <a:lvl2pPr marL="233363" indent="0">
              <a:buNone/>
              <a:defRPr/>
            </a:lvl2pPr>
            <a:lvl3pPr marL="458788" indent="0">
              <a:buNone/>
              <a:defRPr/>
            </a:lvl3pPr>
            <a:lvl4pPr marL="685800" indent="0">
              <a:buNone/>
              <a:defRPr/>
            </a:lvl4pPr>
            <a:lvl5pPr marL="9191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DAC738-BEE8-4840-8BAF-BFB02764567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71832" y="5909584"/>
            <a:ext cx="980946" cy="573322"/>
            <a:chOff x="925513" y="1257300"/>
            <a:chExt cx="13401675" cy="7832725"/>
          </a:xfrm>
          <a:solidFill>
            <a:schemeClr val="bg1"/>
          </a:solidFill>
        </p:grpSpPr>
        <p:sp>
          <p:nvSpPr>
            <p:cNvPr id="35" name="AutoShape 1">
              <a:extLst>
                <a:ext uri="{FF2B5EF4-FFF2-40B4-BE49-F238E27FC236}">
                  <a16:creationId xmlns:a16="http://schemas.microsoft.com/office/drawing/2014/main" id="{2A0B0F8C-D070-4BD5-8809-A32A92153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5500" y="6946900"/>
              <a:ext cx="3341688" cy="21431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306" y="0"/>
                  </a:moveTo>
                  <a:lnTo>
                    <a:pt x="0" y="6367"/>
                  </a:lnTo>
                  <a:lnTo>
                    <a:pt x="0" y="15280"/>
                  </a:lnTo>
                  <a:lnTo>
                    <a:pt x="4303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4306" y="0"/>
                    <a:pt x="4306" y="0"/>
                  </a:cubicBezTo>
                  <a:close/>
                  <a:moveTo>
                    <a:pt x="4306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2">
              <a:extLst>
                <a:ext uri="{FF2B5EF4-FFF2-40B4-BE49-F238E27FC236}">
                  <a16:creationId xmlns:a16="http://schemas.microsoft.com/office/drawing/2014/main" id="{F2B69DE1-767B-461A-9B4D-20FF7A245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3" y="1358900"/>
              <a:ext cx="3125787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769" y="16034"/>
                  </a:moveTo>
                  <a:cubicBezTo>
                    <a:pt x="12333" y="16413"/>
                    <a:pt x="11786" y="16603"/>
                    <a:pt x="11127" y="16603"/>
                  </a:cubicBezTo>
                  <a:lnTo>
                    <a:pt x="7565" y="16603"/>
                  </a:lnTo>
                  <a:lnTo>
                    <a:pt x="7565" y="12724"/>
                  </a:lnTo>
                  <a:lnTo>
                    <a:pt x="11127" y="12724"/>
                  </a:lnTo>
                  <a:cubicBezTo>
                    <a:pt x="11786" y="12724"/>
                    <a:pt x="12333" y="12912"/>
                    <a:pt x="12769" y="13285"/>
                  </a:cubicBezTo>
                  <a:cubicBezTo>
                    <a:pt x="13204" y="13658"/>
                    <a:pt x="13422" y="14115"/>
                    <a:pt x="13422" y="14655"/>
                  </a:cubicBezTo>
                  <a:cubicBezTo>
                    <a:pt x="13422" y="15196"/>
                    <a:pt x="13204" y="15655"/>
                    <a:pt x="12769" y="16034"/>
                  </a:cubicBezTo>
                  <a:moveTo>
                    <a:pt x="7565" y="5062"/>
                  </a:moveTo>
                  <a:lnTo>
                    <a:pt x="10351" y="5062"/>
                  </a:lnTo>
                  <a:cubicBezTo>
                    <a:pt x="10910" y="5062"/>
                    <a:pt x="11365" y="5214"/>
                    <a:pt x="11719" y="5518"/>
                  </a:cubicBezTo>
                  <a:cubicBezTo>
                    <a:pt x="12072" y="5821"/>
                    <a:pt x="12248" y="6196"/>
                    <a:pt x="12248" y="6643"/>
                  </a:cubicBezTo>
                  <a:cubicBezTo>
                    <a:pt x="12248" y="7089"/>
                    <a:pt x="12072" y="7464"/>
                    <a:pt x="11719" y="7768"/>
                  </a:cubicBezTo>
                  <a:cubicBezTo>
                    <a:pt x="11365" y="8071"/>
                    <a:pt x="10910" y="8223"/>
                    <a:pt x="10351" y="8223"/>
                  </a:cubicBezTo>
                  <a:lnTo>
                    <a:pt x="7565" y="8223"/>
                  </a:lnTo>
                  <a:cubicBezTo>
                    <a:pt x="7565" y="8223"/>
                    <a:pt x="7565" y="5062"/>
                    <a:pt x="7565" y="5062"/>
                  </a:cubicBezTo>
                  <a:close/>
                  <a:moveTo>
                    <a:pt x="16602" y="10182"/>
                  </a:moveTo>
                  <a:lnTo>
                    <a:pt x="16962" y="10062"/>
                  </a:lnTo>
                  <a:cubicBezTo>
                    <a:pt x="17189" y="9962"/>
                    <a:pt x="17464" y="9789"/>
                    <a:pt x="17785" y="9543"/>
                  </a:cubicBezTo>
                  <a:cubicBezTo>
                    <a:pt x="18106" y="9297"/>
                    <a:pt x="18426" y="9013"/>
                    <a:pt x="18747" y="8691"/>
                  </a:cubicBezTo>
                  <a:cubicBezTo>
                    <a:pt x="19068" y="8369"/>
                    <a:pt x="19345" y="7941"/>
                    <a:pt x="19579" y="7403"/>
                  </a:cubicBezTo>
                  <a:cubicBezTo>
                    <a:pt x="19812" y="6866"/>
                    <a:pt x="19929" y="6301"/>
                    <a:pt x="19929" y="5709"/>
                  </a:cubicBezTo>
                  <a:cubicBezTo>
                    <a:pt x="19929" y="4153"/>
                    <a:pt x="19168" y="2812"/>
                    <a:pt x="17646" y="1687"/>
                  </a:cubicBezTo>
                  <a:cubicBezTo>
                    <a:pt x="16124" y="562"/>
                    <a:pt x="14047" y="0"/>
                    <a:pt x="11417" y="0"/>
                  </a:cubicBezTo>
                  <a:lnTo>
                    <a:pt x="0" y="0"/>
                  </a:lnTo>
                  <a:lnTo>
                    <a:pt x="0" y="21600"/>
                  </a:lnTo>
                  <a:lnTo>
                    <a:pt x="12085" y="21600"/>
                  </a:lnTo>
                  <a:cubicBezTo>
                    <a:pt x="15183" y="21600"/>
                    <a:pt x="21600" y="21067"/>
                    <a:pt x="21600" y="15425"/>
                  </a:cubicBezTo>
                  <a:cubicBezTo>
                    <a:pt x="21600" y="11108"/>
                    <a:pt x="16711" y="10223"/>
                    <a:pt x="16602" y="1018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3">
              <a:extLst>
                <a:ext uri="{FF2B5EF4-FFF2-40B4-BE49-F238E27FC236}">
                  <a16:creationId xmlns:a16="http://schemas.microsoft.com/office/drawing/2014/main" id="{3D0F82A3-E839-4369-A471-EA12D796A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400" y="5092700"/>
              <a:ext cx="3121025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760" y="16034"/>
                  </a:moveTo>
                  <a:cubicBezTo>
                    <a:pt x="12324" y="16413"/>
                    <a:pt x="11777" y="16603"/>
                    <a:pt x="11116" y="16603"/>
                  </a:cubicBezTo>
                  <a:lnTo>
                    <a:pt x="7573" y="16603"/>
                  </a:lnTo>
                  <a:lnTo>
                    <a:pt x="7573" y="12724"/>
                  </a:lnTo>
                  <a:lnTo>
                    <a:pt x="11116" y="12724"/>
                  </a:lnTo>
                  <a:cubicBezTo>
                    <a:pt x="11777" y="12724"/>
                    <a:pt x="12324" y="12912"/>
                    <a:pt x="12760" y="13285"/>
                  </a:cubicBezTo>
                  <a:cubicBezTo>
                    <a:pt x="13196" y="13658"/>
                    <a:pt x="13414" y="14115"/>
                    <a:pt x="13414" y="14655"/>
                  </a:cubicBezTo>
                  <a:cubicBezTo>
                    <a:pt x="13414" y="15195"/>
                    <a:pt x="13196" y="15655"/>
                    <a:pt x="12760" y="16034"/>
                  </a:cubicBezTo>
                  <a:moveTo>
                    <a:pt x="7573" y="5061"/>
                  </a:moveTo>
                  <a:lnTo>
                    <a:pt x="10341" y="5061"/>
                  </a:lnTo>
                  <a:cubicBezTo>
                    <a:pt x="10900" y="5061"/>
                    <a:pt x="11356" y="5213"/>
                    <a:pt x="11710" y="5517"/>
                  </a:cubicBezTo>
                  <a:cubicBezTo>
                    <a:pt x="12064" y="5821"/>
                    <a:pt x="12241" y="6196"/>
                    <a:pt x="12241" y="6643"/>
                  </a:cubicBezTo>
                  <a:cubicBezTo>
                    <a:pt x="12241" y="7089"/>
                    <a:pt x="12064" y="7465"/>
                    <a:pt x="11710" y="7769"/>
                  </a:cubicBezTo>
                  <a:cubicBezTo>
                    <a:pt x="11356" y="8072"/>
                    <a:pt x="10900" y="8224"/>
                    <a:pt x="10341" y="8224"/>
                  </a:cubicBezTo>
                  <a:lnTo>
                    <a:pt x="7573" y="8224"/>
                  </a:lnTo>
                  <a:cubicBezTo>
                    <a:pt x="7573" y="8224"/>
                    <a:pt x="7573" y="5061"/>
                    <a:pt x="7573" y="5061"/>
                  </a:cubicBezTo>
                  <a:close/>
                  <a:moveTo>
                    <a:pt x="16597" y="10182"/>
                  </a:moveTo>
                  <a:lnTo>
                    <a:pt x="16956" y="10062"/>
                  </a:lnTo>
                  <a:cubicBezTo>
                    <a:pt x="17185" y="9962"/>
                    <a:pt x="17459" y="9789"/>
                    <a:pt x="17780" y="9543"/>
                  </a:cubicBezTo>
                  <a:cubicBezTo>
                    <a:pt x="18102" y="9296"/>
                    <a:pt x="18423" y="9013"/>
                    <a:pt x="18744" y="8691"/>
                  </a:cubicBezTo>
                  <a:cubicBezTo>
                    <a:pt x="19065" y="8369"/>
                    <a:pt x="19343" y="7941"/>
                    <a:pt x="19577" y="7403"/>
                  </a:cubicBezTo>
                  <a:cubicBezTo>
                    <a:pt x="19811" y="6866"/>
                    <a:pt x="19928" y="6301"/>
                    <a:pt x="19928" y="5709"/>
                  </a:cubicBezTo>
                  <a:cubicBezTo>
                    <a:pt x="19928" y="4152"/>
                    <a:pt x="19166" y="2812"/>
                    <a:pt x="17642" y="1687"/>
                  </a:cubicBezTo>
                  <a:cubicBezTo>
                    <a:pt x="16118" y="562"/>
                    <a:pt x="14040" y="0"/>
                    <a:pt x="11405" y="0"/>
                  </a:cubicBezTo>
                  <a:lnTo>
                    <a:pt x="0" y="0"/>
                  </a:lnTo>
                  <a:lnTo>
                    <a:pt x="0" y="21600"/>
                  </a:lnTo>
                  <a:lnTo>
                    <a:pt x="12075" y="21600"/>
                  </a:lnTo>
                  <a:cubicBezTo>
                    <a:pt x="15176" y="21600"/>
                    <a:pt x="21600" y="21067"/>
                    <a:pt x="21600" y="15425"/>
                  </a:cubicBezTo>
                  <a:cubicBezTo>
                    <a:pt x="21600" y="11108"/>
                    <a:pt x="16706" y="10223"/>
                    <a:pt x="16597" y="1018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4">
              <a:extLst>
                <a:ext uri="{FF2B5EF4-FFF2-40B4-BE49-F238E27FC236}">
                  <a16:creationId xmlns:a16="http://schemas.microsoft.com/office/drawing/2014/main" id="{1D248842-65C0-4A1C-B3A5-A27FA8C62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1358900"/>
              <a:ext cx="2733675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68" y="16358"/>
                  </a:moveTo>
                  <a:lnTo>
                    <a:pt x="8647" y="16358"/>
                  </a:lnTo>
                  <a:lnTo>
                    <a:pt x="8647" y="12969"/>
                  </a:lnTo>
                  <a:lnTo>
                    <a:pt x="19199" y="12969"/>
                  </a:lnTo>
                  <a:lnTo>
                    <a:pt x="19199" y="8029"/>
                  </a:lnTo>
                  <a:lnTo>
                    <a:pt x="8647" y="8029"/>
                  </a:lnTo>
                  <a:lnTo>
                    <a:pt x="8647" y="5257"/>
                  </a:lnTo>
                  <a:lnTo>
                    <a:pt x="21600" y="5257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568" y="21600"/>
                  </a:lnTo>
                  <a:cubicBezTo>
                    <a:pt x="21568" y="21600"/>
                    <a:pt x="21568" y="16358"/>
                    <a:pt x="21568" y="16358"/>
                  </a:cubicBezTo>
                  <a:close/>
                  <a:moveTo>
                    <a:pt x="21568" y="1635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AutoShape 5">
              <a:extLst>
                <a:ext uri="{FF2B5EF4-FFF2-40B4-BE49-F238E27FC236}">
                  <a16:creationId xmlns:a16="http://schemas.microsoft.com/office/drawing/2014/main" id="{850E6DB1-8C5D-4261-ACC1-443BD6E5F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0" y="1358900"/>
              <a:ext cx="2876550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5256"/>
                  </a:lnTo>
                  <a:lnTo>
                    <a:pt x="6716" y="5256"/>
                  </a:lnTo>
                  <a:lnTo>
                    <a:pt x="6716" y="21600"/>
                  </a:lnTo>
                  <a:lnTo>
                    <a:pt x="14884" y="21600"/>
                  </a:lnTo>
                  <a:lnTo>
                    <a:pt x="14884" y="5256"/>
                  </a:lnTo>
                  <a:lnTo>
                    <a:pt x="21600" y="5256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6">
              <a:extLst>
                <a:ext uri="{FF2B5EF4-FFF2-40B4-BE49-F238E27FC236}">
                  <a16:creationId xmlns:a16="http://schemas.microsoft.com/office/drawing/2014/main" id="{D09F3B98-F8CF-4969-9531-60499F1FC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100" y="1257300"/>
              <a:ext cx="2809875" cy="35766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29" y="15730"/>
                  </a:moveTo>
                  <a:cubicBezTo>
                    <a:pt x="11170" y="16043"/>
                    <a:pt x="10532" y="16200"/>
                    <a:pt x="9715" y="16200"/>
                  </a:cubicBezTo>
                  <a:cubicBezTo>
                    <a:pt x="8900" y="16200"/>
                    <a:pt x="8050" y="16025"/>
                    <a:pt x="7168" y="15673"/>
                  </a:cubicBezTo>
                  <a:cubicBezTo>
                    <a:pt x="6286" y="15322"/>
                    <a:pt x="5696" y="15039"/>
                    <a:pt x="5400" y="14825"/>
                  </a:cubicBezTo>
                  <a:cubicBezTo>
                    <a:pt x="5233" y="14705"/>
                    <a:pt x="5087" y="14597"/>
                    <a:pt x="4961" y="14502"/>
                  </a:cubicBezTo>
                  <a:lnTo>
                    <a:pt x="0" y="18205"/>
                  </a:lnTo>
                  <a:lnTo>
                    <a:pt x="314" y="18452"/>
                  </a:lnTo>
                  <a:cubicBezTo>
                    <a:pt x="617" y="18699"/>
                    <a:pt x="1082" y="18993"/>
                    <a:pt x="1711" y="19335"/>
                  </a:cubicBezTo>
                  <a:cubicBezTo>
                    <a:pt x="2339" y="19677"/>
                    <a:pt x="3068" y="20019"/>
                    <a:pt x="3896" y="20361"/>
                  </a:cubicBezTo>
                  <a:cubicBezTo>
                    <a:pt x="4724" y="20702"/>
                    <a:pt x="5757" y="20995"/>
                    <a:pt x="6996" y="21238"/>
                  </a:cubicBezTo>
                  <a:cubicBezTo>
                    <a:pt x="8235" y="21479"/>
                    <a:pt x="9514" y="21600"/>
                    <a:pt x="10830" y="21600"/>
                  </a:cubicBezTo>
                  <a:cubicBezTo>
                    <a:pt x="14119" y="21600"/>
                    <a:pt x="16735" y="20931"/>
                    <a:pt x="18681" y="19592"/>
                  </a:cubicBezTo>
                  <a:cubicBezTo>
                    <a:pt x="20627" y="18252"/>
                    <a:pt x="21600" y="16638"/>
                    <a:pt x="21600" y="14747"/>
                  </a:cubicBezTo>
                  <a:cubicBezTo>
                    <a:pt x="21600" y="13655"/>
                    <a:pt x="21320" y="12695"/>
                    <a:pt x="20757" y="11869"/>
                  </a:cubicBezTo>
                  <a:cubicBezTo>
                    <a:pt x="20196" y="11043"/>
                    <a:pt x="19494" y="10421"/>
                    <a:pt x="18654" y="10003"/>
                  </a:cubicBezTo>
                  <a:cubicBezTo>
                    <a:pt x="17815" y="9585"/>
                    <a:pt x="16905" y="9210"/>
                    <a:pt x="15925" y="8877"/>
                  </a:cubicBezTo>
                  <a:cubicBezTo>
                    <a:pt x="15032" y="8573"/>
                    <a:pt x="14199" y="8344"/>
                    <a:pt x="13421" y="8188"/>
                  </a:cubicBezTo>
                  <a:cubicBezTo>
                    <a:pt x="13346" y="8172"/>
                    <a:pt x="13271" y="8157"/>
                    <a:pt x="13197" y="8143"/>
                  </a:cubicBezTo>
                  <a:cubicBezTo>
                    <a:pt x="12357" y="7986"/>
                    <a:pt x="11659" y="7787"/>
                    <a:pt x="11102" y="7545"/>
                  </a:cubicBezTo>
                  <a:cubicBezTo>
                    <a:pt x="10547" y="7303"/>
                    <a:pt x="10269" y="7024"/>
                    <a:pt x="10269" y="6711"/>
                  </a:cubicBezTo>
                  <a:cubicBezTo>
                    <a:pt x="10269" y="6332"/>
                    <a:pt x="10462" y="6018"/>
                    <a:pt x="10848" y="5770"/>
                  </a:cubicBezTo>
                  <a:cubicBezTo>
                    <a:pt x="11236" y="5523"/>
                    <a:pt x="11786" y="5400"/>
                    <a:pt x="12499" y="5400"/>
                  </a:cubicBezTo>
                  <a:cubicBezTo>
                    <a:pt x="14197" y="5400"/>
                    <a:pt x="15235" y="6000"/>
                    <a:pt x="15770" y="6434"/>
                  </a:cubicBezTo>
                  <a:lnTo>
                    <a:pt x="20748" y="2719"/>
                  </a:lnTo>
                  <a:lnTo>
                    <a:pt x="20658" y="2636"/>
                  </a:lnTo>
                  <a:cubicBezTo>
                    <a:pt x="20441" y="2418"/>
                    <a:pt x="20066" y="2168"/>
                    <a:pt x="19534" y="1888"/>
                  </a:cubicBezTo>
                  <a:cubicBezTo>
                    <a:pt x="19002" y="1608"/>
                    <a:pt x="18383" y="1325"/>
                    <a:pt x="17676" y="1041"/>
                  </a:cubicBezTo>
                  <a:cubicBezTo>
                    <a:pt x="16968" y="755"/>
                    <a:pt x="16049" y="511"/>
                    <a:pt x="14920" y="307"/>
                  </a:cubicBezTo>
                  <a:cubicBezTo>
                    <a:pt x="13789" y="103"/>
                    <a:pt x="12608" y="0"/>
                    <a:pt x="11375" y="0"/>
                  </a:cubicBezTo>
                  <a:cubicBezTo>
                    <a:pt x="8256" y="0"/>
                    <a:pt x="5745" y="649"/>
                    <a:pt x="3841" y="1946"/>
                  </a:cubicBezTo>
                  <a:cubicBezTo>
                    <a:pt x="1937" y="3242"/>
                    <a:pt x="985" y="4764"/>
                    <a:pt x="985" y="6512"/>
                  </a:cubicBezTo>
                  <a:cubicBezTo>
                    <a:pt x="985" y="7442"/>
                    <a:pt x="1197" y="8278"/>
                    <a:pt x="1621" y="9019"/>
                  </a:cubicBezTo>
                  <a:cubicBezTo>
                    <a:pt x="2043" y="9760"/>
                    <a:pt x="2581" y="10349"/>
                    <a:pt x="3234" y="10786"/>
                  </a:cubicBezTo>
                  <a:cubicBezTo>
                    <a:pt x="3887" y="11223"/>
                    <a:pt x="4614" y="11607"/>
                    <a:pt x="5419" y="11940"/>
                  </a:cubicBezTo>
                  <a:cubicBezTo>
                    <a:pt x="6094" y="12219"/>
                    <a:pt x="6773" y="12450"/>
                    <a:pt x="7457" y="12639"/>
                  </a:cubicBezTo>
                  <a:cubicBezTo>
                    <a:pt x="7587" y="12676"/>
                    <a:pt x="7718" y="12712"/>
                    <a:pt x="7849" y="12746"/>
                  </a:cubicBezTo>
                  <a:cubicBezTo>
                    <a:pt x="8664" y="12950"/>
                    <a:pt x="9401" y="13139"/>
                    <a:pt x="10060" y="13315"/>
                  </a:cubicBezTo>
                  <a:cubicBezTo>
                    <a:pt x="10719" y="13491"/>
                    <a:pt x="11260" y="13678"/>
                    <a:pt x="11683" y="13878"/>
                  </a:cubicBezTo>
                  <a:cubicBezTo>
                    <a:pt x="12106" y="14077"/>
                    <a:pt x="12317" y="14314"/>
                    <a:pt x="12317" y="14590"/>
                  </a:cubicBezTo>
                  <a:cubicBezTo>
                    <a:pt x="12317" y="15037"/>
                    <a:pt x="12087" y="15417"/>
                    <a:pt x="11629" y="157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AutoShape 7">
              <a:extLst>
                <a:ext uri="{FF2B5EF4-FFF2-40B4-BE49-F238E27FC236}">
                  <a16:creationId xmlns:a16="http://schemas.microsoft.com/office/drawing/2014/main" id="{3E1E02B6-F5B3-4902-AE40-FA4451B9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5105400"/>
              <a:ext cx="2992438" cy="3421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770" y="12688"/>
                  </a:moveTo>
                  <a:cubicBezTo>
                    <a:pt x="13770" y="14099"/>
                    <a:pt x="12470" y="15245"/>
                    <a:pt x="10858" y="15255"/>
                  </a:cubicBezTo>
                  <a:cubicBezTo>
                    <a:pt x="9229" y="15266"/>
                    <a:pt x="7903" y="14114"/>
                    <a:pt x="7903" y="12688"/>
                  </a:cubicBezTo>
                  <a:lnTo>
                    <a:pt x="7903" y="0"/>
                  </a:lnTo>
                  <a:lnTo>
                    <a:pt x="0" y="0"/>
                  </a:lnTo>
                  <a:lnTo>
                    <a:pt x="0" y="12366"/>
                  </a:lnTo>
                  <a:cubicBezTo>
                    <a:pt x="0" y="17466"/>
                    <a:pt x="4725" y="21600"/>
                    <a:pt x="10552" y="21600"/>
                  </a:cubicBezTo>
                  <a:lnTo>
                    <a:pt x="11048" y="21600"/>
                  </a:lnTo>
                  <a:cubicBezTo>
                    <a:pt x="16875" y="21600"/>
                    <a:pt x="21600" y="17466"/>
                    <a:pt x="21600" y="12366"/>
                  </a:cubicBezTo>
                  <a:lnTo>
                    <a:pt x="21600" y="0"/>
                  </a:lnTo>
                  <a:lnTo>
                    <a:pt x="13770" y="0"/>
                  </a:lnTo>
                  <a:cubicBezTo>
                    <a:pt x="13770" y="0"/>
                    <a:pt x="13770" y="12688"/>
                    <a:pt x="13770" y="12688"/>
                  </a:cubicBezTo>
                  <a:close/>
                  <a:moveTo>
                    <a:pt x="13770" y="1268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8">
              <a:extLst>
                <a:ext uri="{FF2B5EF4-FFF2-40B4-BE49-F238E27FC236}">
                  <a16:creationId xmlns:a16="http://schemas.microsoft.com/office/drawing/2014/main" id="{C7E89424-9285-4D55-8CB5-6153261EF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0" y="5103813"/>
              <a:ext cx="3627438" cy="33845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7346"/>
                  </a:moveTo>
                  <a:lnTo>
                    <a:pt x="6530" y="0"/>
                  </a:lnTo>
                  <a:lnTo>
                    <a:pt x="0" y="0"/>
                  </a:lnTo>
                  <a:lnTo>
                    <a:pt x="7542" y="13888"/>
                  </a:lnTo>
                  <a:lnTo>
                    <a:pt x="7542" y="21600"/>
                  </a:lnTo>
                  <a:lnTo>
                    <a:pt x="14058" y="21600"/>
                  </a:lnTo>
                  <a:lnTo>
                    <a:pt x="14058" y="13888"/>
                  </a:lnTo>
                  <a:lnTo>
                    <a:pt x="21600" y="0"/>
                  </a:lnTo>
                  <a:lnTo>
                    <a:pt x="15070" y="0"/>
                  </a:lnTo>
                  <a:cubicBezTo>
                    <a:pt x="15070" y="0"/>
                    <a:pt x="10800" y="7346"/>
                    <a:pt x="10800" y="7346"/>
                  </a:cubicBezTo>
                  <a:close/>
                  <a:moveTo>
                    <a:pt x="10800" y="734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AutoShape 9">
              <a:extLst>
                <a:ext uri="{FF2B5EF4-FFF2-40B4-BE49-F238E27FC236}">
                  <a16:creationId xmlns:a16="http://schemas.microsoft.com/office/drawing/2014/main" id="{2743CDB6-EC6E-4EBD-8C3D-570490338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2200" y="7886700"/>
              <a:ext cx="263525" cy="263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2"/>
                    <a:pt x="16765" y="21600"/>
                    <a:pt x="10794" y="21600"/>
                  </a:cubicBezTo>
                  <a:cubicBezTo>
                    <a:pt x="4835" y="21600"/>
                    <a:pt x="0" y="16762"/>
                    <a:pt x="0" y="10800"/>
                  </a:cubicBezTo>
                  <a:cubicBezTo>
                    <a:pt x="0" y="4838"/>
                    <a:pt x="4835" y="0"/>
                    <a:pt x="10794" y="0"/>
                  </a:cubicBezTo>
                  <a:cubicBezTo>
                    <a:pt x="16765" y="0"/>
                    <a:pt x="21600" y="4838"/>
                    <a:pt x="21600" y="1080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" name="AutoShape 10">
              <a:extLst>
                <a:ext uri="{FF2B5EF4-FFF2-40B4-BE49-F238E27FC236}">
                  <a16:creationId xmlns:a16="http://schemas.microsoft.com/office/drawing/2014/main" id="{F53E69D8-FE4F-4EFB-9E3A-E83931A63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9700" y="6045200"/>
              <a:ext cx="490538" cy="255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533" y="0"/>
                  </a:moveTo>
                  <a:lnTo>
                    <a:pt x="12463" y="0"/>
                  </a:lnTo>
                  <a:lnTo>
                    <a:pt x="16083" y="17005"/>
                  </a:lnTo>
                  <a:lnTo>
                    <a:pt x="1966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20237" y="21600"/>
                  </a:lnTo>
                  <a:lnTo>
                    <a:pt x="20237" y="3296"/>
                  </a:lnTo>
                  <a:lnTo>
                    <a:pt x="16265" y="21600"/>
                  </a:lnTo>
                  <a:lnTo>
                    <a:pt x="15763" y="21600"/>
                  </a:lnTo>
                  <a:lnTo>
                    <a:pt x="11785" y="3296"/>
                  </a:lnTo>
                  <a:lnTo>
                    <a:pt x="11785" y="21600"/>
                  </a:lnTo>
                  <a:lnTo>
                    <a:pt x="10533" y="21600"/>
                  </a:lnTo>
                  <a:cubicBezTo>
                    <a:pt x="10533" y="21600"/>
                    <a:pt x="10533" y="0"/>
                    <a:pt x="10533" y="0"/>
                  </a:cubicBezTo>
                  <a:close/>
                  <a:moveTo>
                    <a:pt x="3509" y="2123"/>
                  </a:moveTo>
                  <a:lnTo>
                    <a:pt x="0" y="2123"/>
                  </a:lnTo>
                  <a:lnTo>
                    <a:pt x="0" y="0"/>
                  </a:lnTo>
                  <a:lnTo>
                    <a:pt x="8381" y="0"/>
                  </a:lnTo>
                  <a:lnTo>
                    <a:pt x="8381" y="2123"/>
                  </a:lnTo>
                  <a:lnTo>
                    <a:pt x="4911" y="2123"/>
                  </a:lnTo>
                  <a:lnTo>
                    <a:pt x="4911" y="21600"/>
                  </a:lnTo>
                  <a:lnTo>
                    <a:pt x="3509" y="21600"/>
                  </a:lnTo>
                  <a:cubicBezTo>
                    <a:pt x="3509" y="21600"/>
                    <a:pt x="3509" y="2123"/>
                    <a:pt x="3509" y="2123"/>
                  </a:cubicBezTo>
                  <a:close/>
                  <a:moveTo>
                    <a:pt x="3509" y="21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46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5900" y="647942"/>
            <a:ext cx="2743200" cy="1673419"/>
          </a:xfrm>
        </p:spPr>
        <p:txBody>
          <a:bodyPr anchor="t"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3FAE-C8B8-455E-8BE0-525D37C19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5900" y="2429656"/>
            <a:ext cx="2743200" cy="49530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9105900" y="3498850"/>
            <a:ext cx="2743200" cy="514350"/>
          </a:xfrm>
        </p:spPr>
        <p:txBody>
          <a:bodyPr>
            <a:noAutofit/>
          </a:bodyPr>
          <a:lstStyle>
            <a:lvl1pPr marL="6350" indent="0">
              <a:buNone/>
              <a:defRPr sz="700"/>
            </a:lvl1pPr>
            <a:lvl2pPr marL="233363" indent="0">
              <a:buNone/>
              <a:defRPr sz="800"/>
            </a:lvl2pPr>
            <a:lvl3pPr marL="458788" indent="0">
              <a:buNone/>
              <a:defRPr sz="800"/>
            </a:lvl3pPr>
            <a:lvl4pPr marL="685800" indent="0">
              <a:buNone/>
              <a:defRPr sz="800"/>
            </a:lvl4pPr>
            <a:lvl5pPr marL="919163" indent="0">
              <a:buNone/>
              <a:defRPr sz="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9105900" y="3052725"/>
            <a:ext cx="2743200" cy="269397"/>
          </a:xfrm>
        </p:spPr>
        <p:txBody>
          <a:bodyPr>
            <a:noAutofit/>
          </a:bodyPr>
          <a:lstStyle>
            <a:lvl1pPr marL="6350" indent="0">
              <a:buNone/>
              <a:defRPr sz="1600"/>
            </a:lvl1pPr>
            <a:lvl2pPr marL="233363" indent="0">
              <a:buNone/>
              <a:defRPr/>
            </a:lvl2pPr>
            <a:lvl3pPr marL="458788" indent="0">
              <a:buNone/>
              <a:defRPr/>
            </a:lvl3pPr>
            <a:lvl4pPr marL="685800" indent="0">
              <a:buNone/>
              <a:defRPr/>
            </a:lvl4pPr>
            <a:lvl5pPr marL="9191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DAC738-BEE8-4840-8BAF-BFB02764567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71832" y="5909584"/>
            <a:ext cx="980946" cy="573322"/>
            <a:chOff x="925513" y="1257300"/>
            <a:chExt cx="13401675" cy="7832725"/>
          </a:xfrm>
          <a:solidFill>
            <a:schemeClr val="tx1"/>
          </a:solidFill>
        </p:grpSpPr>
        <p:sp>
          <p:nvSpPr>
            <p:cNvPr id="35" name="AutoShape 1">
              <a:extLst>
                <a:ext uri="{FF2B5EF4-FFF2-40B4-BE49-F238E27FC236}">
                  <a16:creationId xmlns:a16="http://schemas.microsoft.com/office/drawing/2014/main" id="{2A0B0F8C-D070-4BD5-8809-A32A92153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5500" y="6946900"/>
              <a:ext cx="3341688" cy="21431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306" y="0"/>
                  </a:moveTo>
                  <a:lnTo>
                    <a:pt x="0" y="6367"/>
                  </a:lnTo>
                  <a:lnTo>
                    <a:pt x="0" y="15280"/>
                  </a:lnTo>
                  <a:lnTo>
                    <a:pt x="4303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4306" y="0"/>
                    <a:pt x="4306" y="0"/>
                  </a:cubicBezTo>
                  <a:close/>
                  <a:moveTo>
                    <a:pt x="4306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2">
              <a:extLst>
                <a:ext uri="{FF2B5EF4-FFF2-40B4-BE49-F238E27FC236}">
                  <a16:creationId xmlns:a16="http://schemas.microsoft.com/office/drawing/2014/main" id="{F2B69DE1-767B-461A-9B4D-20FF7A245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3" y="1358900"/>
              <a:ext cx="3125787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769" y="16034"/>
                  </a:moveTo>
                  <a:cubicBezTo>
                    <a:pt x="12333" y="16413"/>
                    <a:pt x="11786" y="16603"/>
                    <a:pt x="11127" y="16603"/>
                  </a:cubicBezTo>
                  <a:lnTo>
                    <a:pt x="7565" y="16603"/>
                  </a:lnTo>
                  <a:lnTo>
                    <a:pt x="7565" y="12724"/>
                  </a:lnTo>
                  <a:lnTo>
                    <a:pt x="11127" y="12724"/>
                  </a:lnTo>
                  <a:cubicBezTo>
                    <a:pt x="11786" y="12724"/>
                    <a:pt x="12333" y="12912"/>
                    <a:pt x="12769" y="13285"/>
                  </a:cubicBezTo>
                  <a:cubicBezTo>
                    <a:pt x="13204" y="13658"/>
                    <a:pt x="13422" y="14115"/>
                    <a:pt x="13422" y="14655"/>
                  </a:cubicBezTo>
                  <a:cubicBezTo>
                    <a:pt x="13422" y="15196"/>
                    <a:pt x="13204" y="15655"/>
                    <a:pt x="12769" y="16034"/>
                  </a:cubicBezTo>
                  <a:moveTo>
                    <a:pt x="7565" y="5062"/>
                  </a:moveTo>
                  <a:lnTo>
                    <a:pt x="10351" y="5062"/>
                  </a:lnTo>
                  <a:cubicBezTo>
                    <a:pt x="10910" y="5062"/>
                    <a:pt x="11365" y="5214"/>
                    <a:pt x="11719" y="5518"/>
                  </a:cubicBezTo>
                  <a:cubicBezTo>
                    <a:pt x="12072" y="5821"/>
                    <a:pt x="12248" y="6196"/>
                    <a:pt x="12248" y="6643"/>
                  </a:cubicBezTo>
                  <a:cubicBezTo>
                    <a:pt x="12248" y="7089"/>
                    <a:pt x="12072" y="7464"/>
                    <a:pt x="11719" y="7768"/>
                  </a:cubicBezTo>
                  <a:cubicBezTo>
                    <a:pt x="11365" y="8071"/>
                    <a:pt x="10910" y="8223"/>
                    <a:pt x="10351" y="8223"/>
                  </a:cubicBezTo>
                  <a:lnTo>
                    <a:pt x="7565" y="8223"/>
                  </a:lnTo>
                  <a:cubicBezTo>
                    <a:pt x="7565" y="8223"/>
                    <a:pt x="7565" y="5062"/>
                    <a:pt x="7565" y="5062"/>
                  </a:cubicBezTo>
                  <a:close/>
                  <a:moveTo>
                    <a:pt x="16602" y="10182"/>
                  </a:moveTo>
                  <a:lnTo>
                    <a:pt x="16962" y="10062"/>
                  </a:lnTo>
                  <a:cubicBezTo>
                    <a:pt x="17189" y="9962"/>
                    <a:pt x="17464" y="9789"/>
                    <a:pt x="17785" y="9543"/>
                  </a:cubicBezTo>
                  <a:cubicBezTo>
                    <a:pt x="18106" y="9297"/>
                    <a:pt x="18426" y="9013"/>
                    <a:pt x="18747" y="8691"/>
                  </a:cubicBezTo>
                  <a:cubicBezTo>
                    <a:pt x="19068" y="8369"/>
                    <a:pt x="19345" y="7941"/>
                    <a:pt x="19579" y="7403"/>
                  </a:cubicBezTo>
                  <a:cubicBezTo>
                    <a:pt x="19812" y="6866"/>
                    <a:pt x="19929" y="6301"/>
                    <a:pt x="19929" y="5709"/>
                  </a:cubicBezTo>
                  <a:cubicBezTo>
                    <a:pt x="19929" y="4153"/>
                    <a:pt x="19168" y="2812"/>
                    <a:pt x="17646" y="1687"/>
                  </a:cubicBezTo>
                  <a:cubicBezTo>
                    <a:pt x="16124" y="562"/>
                    <a:pt x="14047" y="0"/>
                    <a:pt x="11417" y="0"/>
                  </a:cubicBezTo>
                  <a:lnTo>
                    <a:pt x="0" y="0"/>
                  </a:lnTo>
                  <a:lnTo>
                    <a:pt x="0" y="21600"/>
                  </a:lnTo>
                  <a:lnTo>
                    <a:pt x="12085" y="21600"/>
                  </a:lnTo>
                  <a:cubicBezTo>
                    <a:pt x="15183" y="21600"/>
                    <a:pt x="21600" y="21067"/>
                    <a:pt x="21600" y="15425"/>
                  </a:cubicBezTo>
                  <a:cubicBezTo>
                    <a:pt x="21600" y="11108"/>
                    <a:pt x="16711" y="10223"/>
                    <a:pt x="16602" y="1018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3">
              <a:extLst>
                <a:ext uri="{FF2B5EF4-FFF2-40B4-BE49-F238E27FC236}">
                  <a16:creationId xmlns:a16="http://schemas.microsoft.com/office/drawing/2014/main" id="{3D0F82A3-E839-4369-A471-EA12D796A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400" y="5092700"/>
              <a:ext cx="3121025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760" y="16034"/>
                  </a:moveTo>
                  <a:cubicBezTo>
                    <a:pt x="12324" y="16413"/>
                    <a:pt x="11777" y="16603"/>
                    <a:pt x="11116" y="16603"/>
                  </a:cubicBezTo>
                  <a:lnTo>
                    <a:pt x="7573" y="16603"/>
                  </a:lnTo>
                  <a:lnTo>
                    <a:pt x="7573" y="12724"/>
                  </a:lnTo>
                  <a:lnTo>
                    <a:pt x="11116" y="12724"/>
                  </a:lnTo>
                  <a:cubicBezTo>
                    <a:pt x="11777" y="12724"/>
                    <a:pt x="12324" y="12912"/>
                    <a:pt x="12760" y="13285"/>
                  </a:cubicBezTo>
                  <a:cubicBezTo>
                    <a:pt x="13196" y="13658"/>
                    <a:pt x="13414" y="14115"/>
                    <a:pt x="13414" y="14655"/>
                  </a:cubicBezTo>
                  <a:cubicBezTo>
                    <a:pt x="13414" y="15195"/>
                    <a:pt x="13196" y="15655"/>
                    <a:pt x="12760" y="16034"/>
                  </a:cubicBezTo>
                  <a:moveTo>
                    <a:pt x="7573" y="5061"/>
                  </a:moveTo>
                  <a:lnTo>
                    <a:pt x="10341" y="5061"/>
                  </a:lnTo>
                  <a:cubicBezTo>
                    <a:pt x="10900" y="5061"/>
                    <a:pt x="11356" y="5213"/>
                    <a:pt x="11710" y="5517"/>
                  </a:cubicBezTo>
                  <a:cubicBezTo>
                    <a:pt x="12064" y="5821"/>
                    <a:pt x="12241" y="6196"/>
                    <a:pt x="12241" y="6643"/>
                  </a:cubicBezTo>
                  <a:cubicBezTo>
                    <a:pt x="12241" y="7089"/>
                    <a:pt x="12064" y="7465"/>
                    <a:pt x="11710" y="7769"/>
                  </a:cubicBezTo>
                  <a:cubicBezTo>
                    <a:pt x="11356" y="8072"/>
                    <a:pt x="10900" y="8224"/>
                    <a:pt x="10341" y="8224"/>
                  </a:cubicBezTo>
                  <a:lnTo>
                    <a:pt x="7573" y="8224"/>
                  </a:lnTo>
                  <a:cubicBezTo>
                    <a:pt x="7573" y="8224"/>
                    <a:pt x="7573" y="5061"/>
                    <a:pt x="7573" y="5061"/>
                  </a:cubicBezTo>
                  <a:close/>
                  <a:moveTo>
                    <a:pt x="16597" y="10182"/>
                  </a:moveTo>
                  <a:lnTo>
                    <a:pt x="16956" y="10062"/>
                  </a:lnTo>
                  <a:cubicBezTo>
                    <a:pt x="17185" y="9962"/>
                    <a:pt x="17459" y="9789"/>
                    <a:pt x="17780" y="9543"/>
                  </a:cubicBezTo>
                  <a:cubicBezTo>
                    <a:pt x="18102" y="9296"/>
                    <a:pt x="18423" y="9013"/>
                    <a:pt x="18744" y="8691"/>
                  </a:cubicBezTo>
                  <a:cubicBezTo>
                    <a:pt x="19065" y="8369"/>
                    <a:pt x="19343" y="7941"/>
                    <a:pt x="19577" y="7403"/>
                  </a:cubicBezTo>
                  <a:cubicBezTo>
                    <a:pt x="19811" y="6866"/>
                    <a:pt x="19928" y="6301"/>
                    <a:pt x="19928" y="5709"/>
                  </a:cubicBezTo>
                  <a:cubicBezTo>
                    <a:pt x="19928" y="4152"/>
                    <a:pt x="19166" y="2812"/>
                    <a:pt x="17642" y="1687"/>
                  </a:cubicBezTo>
                  <a:cubicBezTo>
                    <a:pt x="16118" y="562"/>
                    <a:pt x="14040" y="0"/>
                    <a:pt x="11405" y="0"/>
                  </a:cubicBezTo>
                  <a:lnTo>
                    <a:pt x="0" y="0"/>
                  </a:lnTo>
                  <a:lnTo>
                    <a:pt x="0" y="21600"/>
                  </a:lnTo>
                  <a:lnTo>
                    <a:pt x="12075" y="21600"/>
                  </a:lnTo>
                  <a:cubicBezTo>
                    <a:pt x="15176" y="21600"/>
                    <a:pt x="21600" y="21067"/>
                    <a:pt x="21600" y="15425"/>
                  </a:cubicBezTo>
                  <a:cubicBezTo>
                    <a:pt x="21600" y="11108"/>
                    <a:pt x="16706" y="10223"/>
                    <a:pt x="16597" y="1018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4">
              <a:extLst>
                <a:ext uri="{FF2B5EF4-FFF2-40B4-BE49-F238E27FC236}">
                  <a16:creationId xmlns:a16="http://schemas.microsoft.com/office/drawing/2014/main" id="{1D248842-65C0-4A1C-B3A5-A27FA8C62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1358900"/>
              <a:ext cx="2733675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68" y="16358"/>
                  </a:moveTo>
                  <a:lnTo>
                    <a:pt x="8647" y="16358"/>
                  </a:lnTo>
                  <a:lnTo>
                    <a:pt x="8647" y="12969"/>
                  </a:lnTo>
                  <a:lnTo>
                    <a:pt x="19199" y="12969"/>
                  </a:lnTo>
                  <a:lnTo>
                    <a:pt x="19199" y="8029"/>
                  </a:lnTo>
                  <a:lnTo>
                    <a:pt x="8647" y="8029"/>
                  </a:lnTo>
                  <a:lnTo>
                    <a:pt x="8647" y="5257"/>
                  </a:lnTo>
                  <a:lnTo>
                    <a:pt x="21600" y="5257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568" y="21600"/>
                  </a:lnTo>
                  <a:cubicBezTo>
                    <a:pt x="21568" y="21600"/>
                    <a:pt x="21568" y="16358"/>
                    <a:pt x="21568" y="16358"/>
                  </a:cubicBezTo>
                  <a:close/>
                  <a:moveTo>
                    <a:pt x="21568" y="1635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AutoShape 5">
              <a:extLst>
                <a:ext uri="{FF2B5EF4-FFF2-40B4-BE49-F238E27FC236}">
                  <a16:creationId xmlns:a16="http://schemas.microsoft.com/office/drawing/2014/main" id="{850E6DB1-8C5D-4261-ACC1-443BD6E5F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0" y="1358900"/>
              <a:ext cx="2876550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5256"/>
                  </a:lnTo>
                  <a:lnTo>
                    <a:pt x="6716" y="5256"/>
                  </a:lnTo>
                  <a:lnTo>
                    <a:pt x="6716" y="21600"/>
                  </a:lnTo>
                  <a:lnTo>
                    <a:pt x="14884" y="21600"/>
                  </a:lnTo>
                  <a:lnTo>
                    <a:pt x="14884" y="5256"/>
                  </a:lnTo>
                  <a:lnTo>
                    <a:pt x="21600" y="5256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6">
              <a:extLst>
                <a:ext uri="{FF2B5EF4-FFF2-40B4-BE49-F238E27FC236}">
                  <a16:creationId xmlns:a16="http://schemas.microsoft.com/office/drawing/2014/main" id="{D09F3B98-F8CF-4969-9531-60499F1FC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100" y="1257300"/>
              <a:ext cx="2809875" cy="35766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29" y="15730"/>
                  </a:moveTo>
                  <a:cubicBezTo>
                    <a:pt x="11170" y="16043"/>
                    <a:pt x="10532" y="16200"/>
                    <a:pt x="9715" y="16200"/>
                  </a:cubicBezTo>
                  <a:cubicBezTo>
                    <a:pt x="8900" y="16200"/>
                    <a:pt x="8050" y="16025"/>
                    <a:pt x="7168" y="15673"/>
                  </a:cubicBezTo>
                  <a:cubicBezTo>
                    <a:pt x="6286" y="15322"/>
                    <a:pt x="5696" y="15039"/>
                    <a:pt x="5400" y="14825"/>
                  </a:cubicBezTo>
                  <a:cubicBezTo>
                    <a:pt x="5233" y="14705"/>
                    <a:pt x="5087" y="14597"/>
                    <a:pt x="4961" y="14502"/>
                  </a:cubicBezTo>
                  <a:lnTo>
                    <a:pt x="0" y="18205"/>
                  </a:lnTo>
                  <a:lnTo>
                    <a:pt x="314" y="18452"/>
                  </a:lnTo>
                  <a:cubicBezTo>
                    <a:pt x="617" y="18699"/>
                    <a:pt x="1082" y="18993"/>
                    <a:pt x="1711" y="19335"/>
                  </a:cubicBezTo>
                  <a:cubicBezTo>
                    <a:pt x="2339" y="19677"/>
                    <a:pt x="3068" y="20019"/>
                    <a:pt x="3896" y="20361"/>
                  </a:cubicBezTo>
                  <a:cubicBezTo>
                    <a:pt x="4724" y="20702"/>
                    <a:pt x="5757" y="20995"/>
                    <a:pt x="6996" y="21238"/>
                  </a:cubicBezTo>
                  <a:cubicBezTo>
                    <a:pt x="8235" y="21479"/>
                    <a:pt x="9514" y="21600"/>
                    <a:pt x="10830" y="21600"/>
                  </a:cubicBezTo>
                  <a:cubicBezTo>
                    <a:pt x="14119" y="21600"/>
                    <a:pt x="16735" y="20931"/>
                    <a:pt x="18681" y="19592"/>
                  </a:cubicBezTo>
                  <a:cubicBezTo>
                    <a:pt x="20627" y="18252"/>
                    <a:pt x="21600" y="16638"/>
                    <a:pt x="21600" y="14747"/>
                  </a:cubicBezTo>
                  <a:cubicBezTo>
                    <a:pt x="21600" y="13655"/>
                    <a:pt x="21320" y="12695"/>
                    <a:pt x="20757" y="11869"/>
                  </a:cubicBezTo>
                  <a:cubicBezTo>
                    <a:pt x="20196" y="11043"/>
                    <a:pt x="19494" y="10421"/>
                    <a:pt x="18654" y="10003"/>
                  </a:cubicBezTo>
                  <a:cubicBezTo>
                    <a:pt x="17815" y="9585"/>
                    <a:pt x="16905" y="9210"/>
                    <a:pt x="15925" y="8877"/>
                  </a:cubicBezTo>
                  <a:cubicBezTo>
                    <a:pt x="15032" y="8573"/>
                    <a:pt x="14199" y="8344"/>
                    <a:pt x="13421" y="8188"/>
                  </a:cubicBezTo>
                  <a:cubicBezTo>
                    <a:pt x="13346" y="8172"/>
                    <a:pt x="13271" y="8157"/>
                    <a:pt x="13197" y="8143"/>
                  </a:cubicBezTo>
                  <a:cubicBezTo>
                    <a:pt x="12357" y="7986"/>
                    <a:pt x="11659" y="7787"/>
                    <a:pt x="11102" y="7545"/>
                  </a:cubicBezTo>
                  <a:cubicBezTo>
                    <a:pt x="10547" y="7303"/>
                    <a:pt x="10269" y="7024"/>
                    <a:pt x="10269" y="6711"/>
                  </a:cubicBezTo>
                  <a:cubicBezTo>
                    <a:pt x="10269" y="6332"/>
                    <a:pt x="10462" y="6018"/>
                    <a:pt x="10848" y="5770"/>
                  </a:cubicBezTo>
                  <a:cubicBezTo>
                    <a:pt x="11236" y="5523"/>
                    <a:pt x="11786" y="5400"/>
                    <a:pt x="12499" y="5400"/>
                  </a:cubicBezTo>
                  <a:cubicBezTo>
                    <a:pt x="14197" y="5400"/>
                    <a:pt x="15235" y="6000"/>
                    <a:pt x="15770" y="6434"/>
                  </a:cubicBezTo>
                  <a:lnTo>
                    <a:pt x="20748" y="2719"/>
                  </a:lnTo>
                  <a:lnTo>
                    <a:pt x="20658" y="2636"/>
                  </a:lnTo>
                  <a:cubicBezTo>
                    <a:pt x="20441" y="2418"/>
                    <a:pt x="20066" y="2168"/>
                    <a:pt x="19534" y="1888"/>
                  </a:cubicBezTo>
                  <a:cubicBezTo>
                    <a:pt x="19002" y="1608"/>
                    <a:pt x="18383" y="1325"/>
                    <a:pt x="17676" y="1041"/>
                  </a:cubicBezTo>
                  <a:cubicBezTo>
                    <a:pt x="16968" y="755"/>
                    <a:pt x="16049" y="511"/>
                    <a:pt x="14920" y="307"/>
                  </a:cubicBezTo>
                  <a:cubicBezTo>
                    <a:pt x="13789" y="103"/>
                    <a:pt x="12608" y="0"/>
                    <a:pt x="11375" y="0"/>
                  </a:cubicBezTo>
                  <a:cubicBezTo>
                    <a:pt x="8256" y="0"/>
                    <a:pt x="5745" y="649"/>
                    <a:pt x="3841" y="1946"/>
                  </a:cubicBezTo>
                  <a:cubicBezTo>
                    <a:pt x="1937" y="3242"/>
                    <a:pt x="985" y="4764"/>
                    <a:pt x="985" y="6512"/>
                  </a:cubicBezTo>
                  <a:cubicBezTo>
                    <a:pt x="985" y="7442"/>
                    <a:pt x="1197" y="8278"/>
                    <a:pt x="1621" y="9019"/>
                  </a:cubicBezTo>
                  <a:cubicBezTo>
                    <a:pt x="2043" y="9760"/>
                    <a:pt x="2581" y="10349"/>
                    <a:pt x="3234" y="10786"/>
                  </a:cubicBezTo>
                  <a:cubicBezTo>
                    <a:pt x="3887" y="11223"/>
                    <a:pt x="4614" y="11607"/>
                    <a:pt x="5419" y="11940"/>
                  </a:cubicBezTo>
                  <a:cubicBezTo>
                    <a:pt x="6094" y="12219"/>
                    <a:pt x="6773" y="12450"/>
                    <a:pt x="7457" y="12639"/>
                  </a:cubicBezTo>
                  <a:cubicBezTo>
                    <a:pt x="7587" y="12676"/>
                    <a:pt x="7718" y="12712"/>
                    <a:pt x="7849" y="12746"/>
                  </a:cubicBezTo>
                  <a:cubicBezTo>
                    <a:pt x="8664" y="12950"/>
                    <a:pt x="9401" y="13139"/>
                    <a:pt x="10060" y="13315"/>
                  </a:cubicBezTo>
                  <a:cubicBezTo>
                    <a:pt x="10719" y="13491"/>
                    <a:pt x="11260" y="13678"/>
                    <a:pt x="11683" y="13878"/>
                  </a:cubicBezTo>
                  <a:cubicBezTo>
                    <a:pt x="12106" y="14077"/>
                    <a:pt x="12317" y="14314"/>
                    <a:pt x="12317" y="14590"/>
                  </a:cubicBezTo>
                  <a:cubicBezTo>
                    <a:pt x="12317" y="15037"/>
                    <a:pt x="12087" y="15417"/>
                    <a:pt x="11629" y="157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AutoShape 7">
              <a:extLst>
                <a:ext uri="{FF2B5EF4-FFF2-40B4-BE49-F238E27FC236}">
                  <a16:creationId xmlns:a16="http://schemas.microsoft.com/office/drawing/2014/main" id="{3E1E02B6-F5B3-4902-AE40-FA4451B9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5105400"/>
              <a:ext cx="2992438" cy="3421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770" y="12688"/>
                  </a:moveTo>
                  <a:cubicBezTo>
                    <a:pt x="13770" y="14099"/>
                    <a:pt x="12470" y="15245"/>
                    <a:pt x="10858" y="15255"/>
                  </a:cubicBezTo>
                  <a:cubicBezTo>
                    <a:pt x="9229" y="15266"/>
                    <a:pt x="7903" y="14114"/>
                    <a:pt x="7903" y="12688"/>
                  </a:cubicBezTo>
                  <a:lnTo>
                    <a:pt x="7903" y="0"/>
                  </a:lnTo>
                  <a:lnTo>
                    <a:pt x="0" y="0"/>
                  </a:lnTo>
                  <a:lnTo>
                    <a:pt x="0" y="12366"/>
                  </a:lnTo>
                  <a:cubicBezTo>
                    <a:pt x="0" y="17466"/>
                    <a:pt x="4725" y="21600"/>
                    <a:pt x="10552" y="21600"/>
                  </a:cubicBezTo>
                  <a:lnTo>
                    <a:pt x="11048" y="21600"/>
                  </a:lnTo>
                  <a:cubicBezTo>
                    <a:pt x="16875" y="21600"/>
                    <a:pt x="21600" y="17466"/>
                    <a:pt x="21600" y="12366"/>
                  </a:cubicBezTo>
                  <a:lnTo>
                    <a:pt x="21600" y="0"/>
                  </a:lnTo>
                  <a:lnTo>
                    <a:pt x="13770" y="0"/>
                  </a:lnTo>
                  <a:cubicBezTo>
                    <a:pt x="13770" y="0"/>
                    <a:pt x="13770" y="12688"/>
                    <a:pt x="13770" y="12688"/>
                  </a:cubicBezTo>
                  <a:close/>
                  <a:moveTo>
                    <a:pt x="13770" y="1268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8">
              <a:extLst>
                <a:ext uri="{FF2B5EF4-FFF2-40B4-BE49-F238E27FC236}">
                  <a16:creationId xmlns:a16="http://schemas.microsoft.com/office/drawing/2014/main" id="{C7E89424-9285-4D55-8CB5-6153261EF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0" y="5103813"/>
              <a:ext cx="3627438" cy="33845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7346"/>
                  </a:moveTo>
                  <a:lnTo>
                    <a:pt x="6530" y="0"/>
                  </a:lnTo>
                  <a:lnTo>
                    <a:pt x="0" y="0"/>
                  </a:lnTo>
                  <a:lnTo>
                    <a:pt x="7542" y="13888"/>
                  </a:lnTo>
                  <a:lnTo>
                    <a:pt x="7542" y="21600"/>
                  </a:lnTo>
                  <a:lnTo>
                    <a:pt x="14058" y="21600"/>
                  </a:lnTo>
                  <a:lnTo>
                    <a:pt x="14058" y="13888"/>
                  </a:lnTo>
                  <a:lnTo>
                    <a:pt x="21600" y="0"/>
                  </a:lnTo>
                  <a:lnTo>
                    <a:pt x="15070" y="0"/>
                  </a:lnTo>
                  <a:cubicBezTo>
                    <a:pt x="15070" y="0"/>
                    <a:pt x="10800" y="7346"/>
                    <a:pt x="10800" y="7346"/>
                  </a:cubicBezTo>
                  <a:close/>
                  <a:moveTo>
                    <a:pt x="10800" y="734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AutoShape 9">
              <a:extLst>
                <a:ext uri="{FF2B5EF4-FFF2-40B4-BE49-F238E27FC236}">
                  <a16:creationId xmlns:a16="http://schemas.microsoft.com/office/drawing/2014/main" id="{2743CDB6-EC6E-4EBD-8C3D-570490338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2200" y="7886700"/>
              <a:ext cx="263525" cy="263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2"/>
                    <a:pt x="16765" y="21600"/>
                    <a:pt x="10794" y="21600"/>
                  </a:cubicBezTo>
                  <a:cubicBezTo>
                    <a:pt x="4835" y="21600"/>
                    <a:pt x="0" y="16762"/>
                    <a:pt x="0" y="10800"/>
                  </a:cubicBezTo>
                  <a:cubicBezTo>
                    <a:pt x="0" y="4838"/>
                    <a:pt x="4835" y="0"/>
                    <a:pt x="10794" y="0"/>
                  </a:cubicBezTo>
                  <a:cubicBezTo>
                    <a:pt x="16765" y="0"/>
                    <a:pt x="21600" y="4838"/>
                    <a:pt x="21600" y="108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" name="AutoShape 10">
              <a:extLst>
                <a:ext uri="{FF2B5EF4-FFF2-40B4-BE49-F238E27FC236}">
                  <a16:creationId xmlns:a16="http://schemas.microsoft.com/office/drawing/2014/main" id="{F53E69D8-FE4F-4EFB-9E3A-E83931A63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9700" y="6045200"/>
              <a:ext cx="490538" cy="255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533" y="0"/>
                  </a:moveTo>
                  <a:lnTo>
                    <a:pt x="12463" y="0"/>
                  </a:lnTo>
                  <a:lnTo>
                    <a:pt x="16083" y="17005"/>
                  </a:lnTo>
                  <a:lnTo>
                    <a:pt x="1966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20237" y="21600"/>
                  </a:lnTo>
                  <a:lnTo>
                    <a:pt x="20237" y="3296"/>
                  </a:lnTo>
                  <a:lnTo>
                    <a:pt x="16265" y="21600"/>
                  </a:lnTo>
                  <a:lnTo>
                    <a:pt x="15763" y="21600"/>
                  </a:lnTo>
                  <a:lnTo>
                    <a:pt x="11785" y="3296"/>
                  </a:lnTo>
                  <a:lnTo>
                    <a:pt x="11785" y="21600"/>
                  </a:lnTo>
                  <a:lnTo>
                    <a:pt x="10533" y="21600"/>
                  </a:lnTo>
                  <a:cubicBezTo>
                    <a:pt x="10533" y="21600"/>
                    <a:pt x="10533" y="0"/>
                    <a:pt x="10533" y="0"/>
                  </a:cubicBezTo>
                  <a:close/>
                  <a:moveTo>
                    <a:pt x="3509" y="2123"/>
                  </a:moveTo>
                  <a:lnTo>
                    <a:pt x="0" y="2123"/>
                  </a:lnTo>
                  <a:lnTo>
                    <a:pt x="0" y="0"/>
                  </a:lnTo>
                  <a:lnTo>
                    <a:pt x="8381" y="0"/>
                  </a:lnTo>
                  <a:lnTo>
                    <a:pt x="8381" y="2123"/>
                  </a:lnTo>
                  <a:lnTo>
                    <a:pt x="4911" y="2123"/>
                  </a:lnTo>
                  <a:lnTo>
                    <a:pt x="4911" y="21600"/>
                  </a:lnTo>
                  <a:lnTo>
                    <a:pt x="3509" y="21600"/>
                  </a:lnTo>
                  <a:cubicBezTo>
                    <a:pt x="3509" y="21600"/>
                    <a:pt x="3509" y="2123"/>
                    <a:pt x="3509" y="2123"/>
                  </a:cubicBezTo>
                  <a:close/>
                  <a:moveTo>
                    <a:pt x="3509" y="21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962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5B0C-C66F-492A-83D8-0EE83685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476623"/>
            <a:ext cx="342420" cy="4567611"/>
          </a:xfrm>
        </p:spPr>
        <p:txBody>
          <a:bodyPr>
            <a:noAutofit/>
          </a:bodyPr>
          <a:lstStyle>
            <a:lvl1pPr marL="6350" indent="0">
              <a:lnSpc>
                <a:spcPct val="90000"/>
              </a:lnSpc>
              <a:spcBef>
                <a:spcPts val="1800"/>
              </a:spcBef>
              <a:buNone/>
              <a:defRPr sz="2400" b="1">
                <a:latin typeface="+mj-lt"/>
              </a:defRPr>
            </a:lvl1pPr>
          </a:lstStyle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2</a:t>
            </a:r>
          </a:p>
          <a:p>
            <a:pPr lvl="0"/>
            <a:r>
              <a:rPr lang="en-US"/>
              <a:t>3</a:t>
            </a:r>
          </a:p>
          <a:p>
            <a:pPr lvl="0"/>
            <a:r>
              <a:rPr lang="en-US"/>
              <a:t>4</a:t>
            </a:r>
          </a:p>
          <a:p>
            <a:pPr lvl="0"/>
            <a:r>
              <a:rPr lang="en-US"/>
              <a:t>5</a:t>
            </a:r>
          </a:p>
          <a:p>
            <a:pPr lvl="0"/>
            <a:r>
              <a:rPr lang="en-US"/>
              <a:t>6</a:t>
            </a:r>
          </a:p>
          <a:p>
            <a:pPr lvl="0"/>
            <a:r>
              <a:rPr lang="en-US"/>
              <a:t>7</a:t>
            </a:r>
          </a:p>
          <a:p>
            <a:pPr lvl="0"/>
            <a:r>
              <a:rPr lang="en-US"/>
              <a:t>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619" y="1503944"/>
            <a:ext cx="10173182" cy="4553956"/>
          </a:xfrm>
        </p:spPr>
        <p:txBody>
          <a:bodyPr>
            <a:noAutofit/>
          </a:bodyPr>
          <a:lstStyle>
            <a:lvl1pPr marL="635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Human BBY Office 55 Regular" pitchFamily="2" charset="0"/>
              <a:buNone/>
              <a:tabLst/>
              <a:defRPr sz="2200"/>
            </a:lvl1pPr>
          </a:lstStyle>
          <a:p>
            <a:pPr marL="6350" marR="0" lvl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Human BBY Office 55 Regular" pitchFamily="2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47A45ACB-B156-4F92-94A3-B779145BDC24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1993948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5B0C-C66F-492A-83D8-0EE83685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11968"/>
            <a:ext cx="10515601" cy="4545931"/>
          </a:xfrm>
        </p:spPr>
        <p:txBody>
          <a:bodyPr>
            <a:noAutofit/>
          </a:bodyPr>
          <a:lstStyle>
            <a:lvl1pPr marL="6350" indent="0">
              <a:lnSpc>
                <a:spcPct val="90000"/>
              </a:lnSpc>
              <a:spcBef>
                <a:spcPts val="1800"/>
              </a:spcBef>
              <a:buNone/>
              <a:defRPr sz="2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0C8D1FC0-D31F-4D04-BD31-79900DAC4DC8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1479593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B6A6D-3DD9-4321-8887-A692A36F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9ABA3-1AA3-4B12-9FBD-F000B6BA6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EB44E-6A23-4E22-855C-7DD7876013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5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5B0C-C66F-492A-83D8-0EE83685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3E7B1AFD-7FA1-4700-AB9E-C7E4F6E0DE6B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8646585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5B0C-C66F-492A-83D8-0EE83685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922"/>
            <a:ext cx="7581900" cy="837589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7900"/>
            <a:ext cx="7581900" cy="38100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69366031-113E-4E30-8976-C97D8A916D5F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494176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5B0C-C66F-492A-83D8-0EE83685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900" y="688561"/>
            <a:ext cx="2743200" cy="1536699"/>
          </a:xfrm>
        </p:spPr>
        <p:txBody>
          <a:bodyPr anchor="t">
            <a:no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7581900" cy="49911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9105900" y="3302000"/>
            <a:ext cx="2743200" cy="31369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1C64B47A-0DBC-439C-889D-6F682F07D9F1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21517010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5B0C-C66F-492A-83D8-0EE83685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688561"/>
            <a:ext cx="2743200" cy="1536699"/>
          </a:xfrm>
        </p:spPr>
        <p:txBody>
          <a:bodyPr anchor="t">
            <a:no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900" y="1066800"/>
            <a:ext cx="7581900" cy="49911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5600" y="3302000"/>
            <a:ext cx="2743200" cy="31369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10F8BE4C-7E5D-4831-B794-9A041C12BF13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3872025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376">
          <p15:clr>
            <a:srgbClr val="FBAE40"/>
          </p15:clr>
        </p15:guide>
        <p15:guide id="2" pos="194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D03A-FB7D-4DB4-9D63-E362DF0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245871"/>
            <a:ext cx="11506200" cy="141732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80AC-BD6B-4891-9486-EDD234D6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2971800"/>
            <a:ext cx="11506200" cy="716797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77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lIns="274320" tIns="274320" rIns="0"/>
          <a:lstStyle>
            <a:lvl1pPr>
              <a:defRPr baseline="0"/>
            </a:lvl1pPr>
          </a:lstStyle>
          <a:p>
            <a:r>
              <a:rPr lang="en-US"/>
              <a:t>Click icon to add image and choose “Send to Back” if image is in front of text.</a:t>
            </a:r>
            <a:br>
              <a:rPr lang="en-US"/>
            </a:br>
            <a:r>
              <a:rPr lang="en-US"/>
              <a:t>This container will not appear in slideshow if no image is placed.</a:t>
            </a:r>
          </a:p>
          <a:p>
            <a:r>
              <a:rPr lang="en-US"/>
              <a:t>Use crop tool to adjust image and container to retain full screen sizing.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FD03A-FB7D-4DB4-9D63-E362DF0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858941"/>
            <a:ext cx="11506200" cy="292962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80AC-BD6B-4891-9486-EDD234D6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3912704"/>
            <a:ext cx="11506200" cy="157535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AD7E7FFB-8DE0-40C6-A901-FCCB1A0EAC91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42308475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BAE7-DF93-4825-A1B9-A83D8FBFF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371601"/>
            <a:ext cx="5676900" cy="46863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5F35-196B-4F55-A2EE-A9FC48B5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676900" cy="46863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B4863CCC-8FD3-46CF-9D39-71C1C5BC9DC9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29637139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F9CE2-CA76-4A48-A97B-9F1E9A29B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600"/>
            <a:ext cx="5654675" cy="32434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9E7FF-9065-4B04-9DC9-4449593D6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394" y="1828801"/>
            <a:ext cx="5639181" cy="4229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AA622-24B3-491D-9CA1-3D931C776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1600"/>
            <a:ext cx="5676900" cy="32434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F3EDA-3BEA-405A-ACDD-271F06D1F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8801"/>
            <a:ext cx="5676900" cy="4229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D64BFB5A-4972-441A-A8C3-6636237C9563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1281048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BAE7-DF93-4825-A1B9-A83D8FBFF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371600"/>
            <a:ext cx="3730752" cy="46863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5F35-196B-4F55-A2EE-A9FC48B5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8818" y="1371600"/>
            <a:ext cx="3730752" cy="46863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8114736" y="1371600"/>
            <a:ext cx="3730752" cy="46863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6776304-CBEB-441D-8789-63A8B0A85179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2879136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BAE7-DF93-4825-A1B9-A83D8FBFF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815864"/>
            <a:ext cx="3730752" cy="424203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5F35-196B-4F55-A2EE-A9FC48B5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8818" y="1815864"/>
            <a:ext cx="3730752" cy="4242037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8114736" y="1815864"/>
            <a:ext cx="3730752" cy="424203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1CF9CE2-CA76-4A48-A97B-9F1E9A29BA3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42901" y="1371600"/>
            <a:ext cx="3730752" cy="32434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1CF9CE2-CA76-4A48-A97B-9F1E9A29BA3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228818" y="1371600"/>
            <a:ext cx="3730752" cy="32434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1CF9CE2-CA76-4A48-A97B-9F1E9A29BA3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114736" y="1371600"/>
            <a:ext cx="3730752" cy="32434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A8CCFF84-B4B5-4189-B584-BF0D4057133F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357971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41C727-6D77-4F12-A17B-BA6AAA226D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42900" y="973138"/>
            <a:ext cx="11395742" cy="395287"/>
          </a:xfrm>
        </p:spPr>
        <p:txBody>
          <a:bodyPr>
            <a:noAutofit/>
          </a:bodyPr>
          <a:lstStyle>
            <a:lvl1pPr marL="6350" indent="0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233363" indent="0">
              <a:buNone/>
              <a:defRPr/>
            </a:lvl2pPr>
            <a:lvl3pPr marL="458788" indent="0">
              <a:buNone/>
              <a:defRPr/>
            </a:lvl3pPr>
            <a:lvl4pPr marL="685800" indent="0">
              <a:buNone/>
              <a:defRPr/>
            </a:lvl4pPr>
            <a:lvl5pPr marL="919163" indent="0">
              <a:buNone/>
              <a:defRPr/>
            </a:lvl5pPr>
          </a:lstStyle>
          <a:p>
            <a:pPr lvl="0"/>
            <a:r>
              <a:rPr lang="en-US"/>
              <a:t>Edit Subtitle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6B1FBD2-F0C0-4275-AB0E-0FC2AA2E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6A25A2-7CA8-48A8-AA45-2611B00ED8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44E7-1FDD-4059-9126-43DF806D6FD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og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5F35-196B-4F55-A2EE-A9FC48B5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8818" y="2476502"/>
            <a:ext cx="7124982" cy="2556709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28818" y="1612230"/>
            <a:ext cx="7124982" cy="730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FB4A28-8D5B-47F9-BA43-8B1751DA73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200" y="1371600"/>
            <a:ext cx="3116263" cy="366161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0B4328EB-E018-4D2E-A1DB-A34E439DEE2E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20832582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8AC5FDD9-5731-4E2C-AA54-40032F02C89A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35081586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C3BA2A37-2CF2-4865-ACF4-E161C0E97E21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7569366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2187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844" y="3290059"/>
            <a:ext cx="10974911" cy="886397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3FAE-C8B8-455E-8BE0-525D37C196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4775" y="4082583"/>
            <a:ext cx="10986296" cy="443198"/>
          </a:xfrm>
        </p:spPr>
        <p:txBody>
          <a:bodyPr vert="horz" wrap="square" lIns="0" tIns="0" rIns="0" bIns="0" rtlCol="0">
            <a:spAutoFit/>
          </a:bodyPr>
          <a:lstStyle>
            <a:lvl1pPr marL="27432" indent="0">
              <a:spcBef>
                <a:spcPts val="0"/>
              </a:spcBef>
              <a:buNone/>
              <a:defRPr lang="en-US" sz="3200" dirty="0">
                <a:solidFill>
                  <a:schemeClr val="accent1"/>
                </a:solidFill>
              </a:defRPr>
            </a:lvl1pPr>
          </a:lstStyle>
          <a:p>
            <a:pPr marL="484632" lvl="0" indent="-457200"/>
            <a:r>
              <a:rPr lang="en-US"/>
              <a:t>Click to edit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DAFC8AA-AD96-4F99-8D21-CC76A1702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120390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844" y="3290059"/>
            <a:ext cx="10974911" cy="886397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3FAE-C8B8-455E-8BE0-525D37C196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4775" y="4082583"/>
            <a:ext cx="10986296" cy="443198"/>
          </a:xfrm>
        </p:spPr>
        <p:txBody>
          <a:bodyPr vert="horz" wrap="square" lIns="0" tIns="0" rIns="0" bIns="0" rtlCol="0">
            <a:spAutoFit/>
          </a:bodyPr>
          <a:lstStyle>
            <a:lvl1pPr marL="27432" indent="0">
              <a:spcBef>
                <a:spcPts val="0"/>
              </a:spcBef>
              <a:buNone/>
              <a:defRPr lang="en-US" sz="3200" dirty="0">
                <a:solidFill>
                  <a:schemeClr val="accent1"/>
                </a:solidFill>
              </a:defRPr>
            </a:lvl1pPr>
          </a:lstStyle>
          <a:p>
            <a:pPr marL="484632" lvl="0" indent="-457200"/>
            <a:r>
              <a:rPr lang="en-US"/>
              <a:t>Click to edit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DAFC8AA-AD96-4F99-8D21-CC76A1702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123113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DAFC8AA-AD96-4F99-8D21-CC76A1702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146603E-19A9-4A14-9A3C-CF0E76561E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3018" y="3509516"/>
            <a:ext cx="10908337" cy="886397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</p:spTree>
    <p:extLst>
      <p:ext uri="{BB962C8B-B14F-4D97-AF65-F5344CB8AC3E}">
        <p14:creationId xmlns:p14="http://schemas.microsoft.com/office/powerpoint/2010/main" val="378942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B6A6D-3DD9-4321-8887-A692A36F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9ABA3-1AA3-4B12-9FBD-F000B6BA6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EB44E-6A23-4E22-855C-7DD7876013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6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41C727-6D77-4F12-A17B-BA6AAA226D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42900" y="973138"/>
            <a:ext cx="11395742" cy="395287"/>
          </a:xfrm>
        </p:spPr>
        <p:txBody>
          <a:bodyPr>
            <a:noAutofit/>
          </a:bodyPr>
          <a:lstStyle>
            <a:lvl1pPr marL="6350" indent="0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233363" indent="0">
              <a:buNone/>
              <a:defRPr/>
            </a:lvl2pPr>
            <a:lvl3pPr marL="458788" indent="0">
              <a:buNone/>
              <a:defRPr/>
            </a:lvl3pPr>
            <a:lvl4pPr marL="685800" indent="0">
              <a:buNone/>
              <a:defRPr/>
            </a:lvl4pPr>
            <a:lvl5pPr marL="919163" indent="0">
              <a:buNone/>
              <a:defRPr/>
            </a:lvl5pPr>
          </a:lstStyle>
          <a:p>
            <a:pPr lvl="0"/>
            <a:r>
              <a:rPr lang="en-US"/>
              <a:t>Edit Subtitle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6B1FBD2-F0C0-4275-AB0E-0FC2AA2E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6A25A2-7CA8-48A8-AA45-2611B00ED8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44E7-1FDD-4059-9126-43DF806D6FD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3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14C-120A-49BC-A535-4A054957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6D4FE-B25A-4CD9-857A-9B53E4DCE4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3C8B7-DC0F-4237-99D6-770D539E4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41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14C-120A-49BC-A535-4A054957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6D4FE-B25A-4CD9-857A-9B53E4DCE4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3C8B7-DC0F-4237-99D6-770D539E4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5B0C-C66F-492A-83D8-0EE83685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922"/>
            <a:ext cx="7581900" cy="837589"/>
          </a:xfrm>
        </p:spPr>
        <p:txBody>
          <a:bodyPr anchor="b" anchorCtr="0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7900"/>
            <a:ext cx="7581900" cy="38100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EDB6B-3B8D-4D3C-AEFE-6BB0591681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AE11C-71CC-40EF-9704-78B72D87B9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9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lIns="274320" tIns="274320" rIns="0"/>
          <a:lstStyle>
            <a:lvl1pPr>
              <a:defRPr baseline="0"/>
            </a:lvl1pPr>
          </a:lstStyle>
          <a:p>
            <a:r>
              <a:rPr lang="en-US"/>
              <a:t>Click icon to add image and choose “Send to Back” if image is in front of text.</a:t>
            </a:r>
            <a:br>
              <a:rPr lang="en-US"/>
            </a:br>
            <a:r>
              <a:rPr lang="en-US"/>
              <a:t>Use crop tool to adjust image and container to retain full screen sizing.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FD03A-FB7D-4DB4-9D63-E362DF0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941"/>
            <a:ext cx="11010900" cy="292962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80AC-BD6B-4891-9486-EDD234D6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567"/>
            <a:ext cx="11010900" cy="157535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BCC70-5D50-4A76-92DD-78EE0125425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369A-6408-4088-8C6F-1F4E0BFAF7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F46301F-ADA9-4922-83B8-140524863E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0F91FD5-D343-4469-B897-C17202842D52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41DB08-7F99-4FCA-952C-1C13CF7AD324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7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BAE7-DF93-4825-A1B9-A83D8FBFF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371601"/>
            <a:ext cx="5676900" cy="46863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5F35-196B-4F55-A2EE-A9FC48B5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676900" cy="46863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D653815-7D02-47EB-842F-34B5DC41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CFC1-B3E7-40C4-BA98-85AC79301D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680AA-8C4E-4FAD-8337-8EC6EED5D4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0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5770FEC-EBB8-47BF-85CA-4670487C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16150-4ED3-4988-818C-6AFB57E12B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4AA88B-D3C9-4BA6-8E31-05A972EC41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18E0B0-CD29-45FD-A388-06A8DB244B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898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one main topic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38982A-9697-442D-9DF4-4204D62D1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900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one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7E7C5C5-4C91-4AF2-B5EA-A55C40AEFF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30695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two main topic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9316FA3C-6E11-4F58-A503-7160A20B1B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30697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two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CC174355-5D19-4BCE-8FB0-DD54A36CE38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18492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three main topic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D20FFC66-9F6E-42F2-8121-A3F5B541DA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18494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three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273043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5770FEC-EBB8-47BF-85CA-4670487C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16150-4ED3-4988-818C-6AFB57E12B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4AA88B-D3C9-4BA6-8E31-05A972EC41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18E0B0-CD29-45FD-A388-06A8DB244B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900" y="2364104"/>
            <a:ext cx="570927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one main topic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38982A-9697-442D-9DF4-4204D62D1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902" y="1368425"/>
            <a:ext cx="570927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one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7E7C5C5-4C91-4AF2-B5EA-A55C40AEFF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1289" y="2364104"/>
            <a:ext cx="570927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two main topic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9316FA3C-6E11-4F58-A503-7160A20B1B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1291" y="1368425"/>
            <a:ext cx="570927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two </a:t>
            </a:r>
            <a:br>
              <a:rPr lang="en-US"/>
            </a:b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8265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F85433-C198-4A59-8F79-2F384387F7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CC52E-2A12-42E9-82B2-629B5A49E9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05D473-25CA-40B2-B16D-1F1F2BD41518}"/>
              </a:ext>
            </a:extLst>
          </p:cNvPr>
          <p:cNvCxnSpPr>
            <a:cxnSpLocks/>
          </p:cNvCxnSpPr>
          <p:nvPr userDrawn="1"/>
        </p:nvCxnSpPr>
        <p:spPr>
          <a:xfrm>
            <a:off x="195591" y="6577782"/>
            <a:ext cx="1183034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9F03FDF8-2663-4BEC-B063-FC4116EA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2214B0DA-0A12-4678-8E51-517BD458C6FB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38527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Yellow 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964187"/>
            <a:ext cx="11010900" cy="2929626"/>
          </a:xfrm>
          <a:noFill/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72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C7B1-FF0B-432E-BEF3-A4F425D400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4816-1E8E-4305-A4AD-CECB45FDF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2137ED-1B02-4691-A6FA-8A4730C71FAC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76C6D25-0DF0-41A6-AA78-37B0806066E8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FFFFFF"/>
                </a:solidFill>
              </a:rPr>
              <a:t>BEST BUY  </a:t>
            </a:r>
            <a:r>
              <a:rPr lang="en-US" sz="700">
                <a:solidFill>
                  <a:srgbClr val="FFFFFF"/>
                </a:solidFill>
              </a:rPr>
              <a:t>INTERNAL USE ONLY. DO NOT COPY, PUBLISH OR DISTRIBUTE. THE MATERIAL IN THIS DOCUMENT IS CONFIDENTIAL TO BEST BUY.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4A06DF-E16B-4385-8FBD-AB36FB62836C}"/>
              </a:ext>
            </a:extLst>
          </p:cNvPr>
          <p:cNvCxnSpPr>
            <a:cxnSpLocks/>
          </p:cNvCxnSpPr>
          <p:nvPr userDrawn="1"/>
        </p:nvCxnSpPr>
        <p:spPr>
          <a:xfrm>
            <a:off x="195591" y="6577782"/>
            <a:ext cx="1183034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F053CDCC-96EC-444C-89AB-1C481F2C81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44" y="6187411"/>
            <a:ext cx="560538" cy="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4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345077"/>
            <a:ext cx="4267200" cy="1212791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/>
              <a:t>Click to add title</a:t>
            </a:r>
            <a:br>
              <a:rPr lang="en-US"/>
            </a:br>
            <a:r>
              <a:rPr lang="en-US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9516139" y="6639315"/>
            <a:ext cx="704187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646363"/>
                </a:solidFill>
              </a:rPr>
              <a:t>© 2017 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381716" y="6639315"/>
            <a:ext cx="535845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646363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11078952" y="6639315"/>
            <a:ext cx="605373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646363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871327" y="6618549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0934" y="7941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0.0 Section name</a:t>
            </a:r>
          </a:p>
        </p:txBody>
      </p:sp>
      <p:cxnSp>
        <p:nvCxnSpPr>
          <p:cNvPr id="17" name="Lige forbindelse 8"/>
          <p:cNvCxnSpPr>
            <a:cxnSpLocks/>
          </p:cNvCxnSpPr>
          <p:nvPr userDrawn="1"/>
        </p:nvCxnSpPr>
        <p:spPr>
          <a:xfrm>
            <a:off x="9550399" y="6594996"/>
            <a:ext cx="26448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257"/>
          <p:cNvSpPr txBox="1">
            <a:spLocks/>
          </p:cNvSpPr>
          <p:nvPr userDrawn="1"/>
        </p:nvSpPr>
        <p:spPr>
          <a:xfrm>
            <a:off x="11845718" y="6583847"/>
            <a:ext cx="262892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fld id="{86CB4B4D-7CA3-9044-876B-883B54F8677D}" type="slidenum">
              <a:rPr lang="en-GB" sz="800" smtClean="0">
                <a:solidFill>
                  <a:srgbClr val="646363"/>
                </a:solidFill>
                <a:sym typeface="Arial"/>
              </a:rPr>
              <a:pPr/>
              <a:t>‹#›</a:t>
            </a:fld>
            <a:endParaRPr lang="en-GB" sz="800">
              <a:solidFill>
                <a:srgbClr val="646363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32345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844" y="3290059"/>
            <a:ext cx="10974911" cy="886397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3FAE-C8B8-455E-8BE0-525D37C196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4775" y="4082583"/>
            <a:ext cx="10986296" cy="443198"/>
          </a:xfrm>
        </p:spPr>
        <p:txBody>
          <a:bodyPr vert="horz" wrap="square" lIns="0" tIns="0" rIns="0" bIns="0" rtlCol="0">
            <a:spAutoFit/>
          </a:bodyPr>
          <a:lstStyle>
            <a:lvl1pPr marL="27432" indent="0">
              <a:spcBef>
                <a:spcPts val="0"/>
              </a:spcBef>
              <a:buNone/>
              <a:defRPr lang="en-US" sz="3200" dirty="0">
                <a:solidFill>
                  <a:schemeClr val="accent1"/>
                </a:solidFill>
              </a:defRPr>
            </a:lvl1pPr>
          </a:lstStyle>
          <a:p>
            <a:pPr marL="484632" lvl="0" indent="-457200"/>
            <a:r>
              <a:rPr lang="en-US"/>
              <a:t>Click to edit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DAFC8AA-AD96-4F99-8D21-CC76A1702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332394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DAFC8AA-AD96-4F99-8D21-CC76A1702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146603E-19A9-4A14-9A3C-CF0E76561E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3018" y="3509516"/>
            <a:ext cx="10908337" cy="886397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</p:spTree>
    <p:extLst>
      <p:ext uri="{BB962C8B-B14F-4D97-AF65-F5344CB8AC3E}">
        <p14:creationId xmlns:p14="http://schemas.microsoft.com/office/powerpoint/2010/main" val="184546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5B0C-C66F-492A-83D8-0EE83685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922"/>
            <a:ext cx="7581900" cy="837589"/>
          </a:xfrm>
        </p:spPr>
        <p:txBody>
          <a:bodyPr anchor="b" anchorCtr="0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7900"/>
            <a:ext cx="7581900" cy="38100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EDB6B-3B8D-4D3C-AEFE-6BB0591681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AE11C-71CC-40EF-9704-78B72D87B9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8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B6A6D-3DD9-4321-8887-A692A36F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9ABA3-1AA3-4B12-9FBD-F000B6BA6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EB44E-6A23-4E22-855C-7DD7876013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88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41C727-6D77-4F12-A17B-BA6AAA226D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42900" y="973138"/>
            <a:ext cx="11395742" cy="395287"/>
          </a:xfrm>
        </p:spPr>
        <p:txBody>
          <a:bodyPr>
            <a:noAutofit/>
          </a:bodyPr>
          <a:lstStyle>
            <a:lvl1pPr marL="6350" indent="0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233363" indent="0">
              <a:buNone/>
              <a:defRPr/>
            </a:lvl2pPr>
            <a:lvl3pPr marL="458788" indent="0">
              <a:buNone/>
              <a:defRPr/>
            </a:lvl3pPr>
            <a:lvl4pPr marL="685800" indent="0">
              <a:buNone/>
              <a:defRPr/>
            </a:lvl4pPr>
            <a:lvl5pPr marL="919163" indent="0">
              <a:buNone/>
              <a:defRPr/>
            </a:lvl5pPr>
          </a:lstStyle>
          <a:p>
            <a:pPr lvl="0"/>
            <a:r>
              <a:rPr lang="en-US"/>
              <a:t>Edit Subtitle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6B1FBD2-F0C0-4275-AB0E-0FC2AA2E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6A25A2-7CA8-48A8-AA45-2611B00ED8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44E7-1FDD-4059-9126-43DF806D6FD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14C-120A-49BC-A535-4A054957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6D4FE-B25A-4CD9-857A-9B53E4DCE4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3C8B7-DC0F-4237-99D6-770D539E4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2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5B0C-C66F-492A-83D8-0EE83685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922"/>
            <a:ext cx="7581900" cy="837589"/>
          </a:xfrm>
        </p:spPr>
        <p:txBody>
          <a:bodyPr anchor="b" anchorCtr="0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7900"/>
            <a:ext cx="7581900" cy="38100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EDB6B-3B8D-4D3C-AEFE-6BB0591681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AE11C-71CC-40EF-9704-78B72D87B9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5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lIns="274320" tIns="274320" rIns="0"/>
          <a:lstStyle>
            <a:lvl1pPr>
              <a:defRPr baseline="0"/>
            </a:lvl1pPr>
          </a:lstStyle>
          <a:p>
            <a:r>
              <a:rPr lang="en-US"/>
              <a:t>Click icon to add image and choose “Send to Back” if image is in front of text.</a:t>
            </a:r>
            <a:br>
              <a:rPr lang="en-US"/>
            </a:br>
            <a:r>
              <a:rPr lang="en-US"/>
              <a:t>Use crop tool to adjust image and container to retain full screen sizing.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FD03A-FB7D-4DB4-9D63-E362DF0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941"/>
            <a:ext cx="11010900" cy="292962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80AC-BD6B-4891-9486-EDD234D6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567"/>
            <a:ext cx="11010900" cy="157535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BCC70-5D50-4A76-92DD-78EE0125425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369A-6408-4088-8C6F-1F4E0BFAF7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F46301F-ADA9-4922-83B8-140524863E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0F91FD5-D343-4469-B897-C17202842D52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41DB08-7F99-4FCA-952C-1C13CF7AD324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0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BAE7-DF93-4825-A1B9-A83D8FBFF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371601"/>
            <a:ext cx="5676900" cy="46863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5F35-196B-4F55-A2EE-A9FC48B5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676900" cy="46863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D653815-7D02-47EB-842F-34B5DC41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CFC1-B3E7-40C4-BA98-85AC79301D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680AA-8C4E-4FAD-8337-8EC6EED5D4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5770FEC-EBB8-47BF-85CA-4670487C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16150-4ED3-4988-818C-6AFB57E12B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4AA88B-D3C9-4BA6-8E31-05A972EC41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18E0B0-CD29-45FD-A388-06A8DB244B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898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one main topic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38982A-9697-442D-9DF4-4204D62D1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900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one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7E7C5C5-4C91-4AF2-B5EA-A55C40AEFF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30695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two main topic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9316FA3C-6E11-4F58-A503-7160A20B1B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30697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two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CC174355-5D19-4BCE-8FB0-DD54A36CE38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18492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three main topic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D20FFC66-9F6E-42F2-8121-A3F5B541DA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18494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three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6533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5770FEC-EBB8-47BF-85CA-4670487C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16150-4ED3-4988-818C-6AFB57E12B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4AA88B-D3C9-4BA6-8E31-05A972EC41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18E0B0-CD29-45FD-A388-06A8DB244B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900" y="2364104"/>
            <a:ext cx="570927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one main topic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38982A-9697-442D-9DF4-4204D62D1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902" y="1368425"/>
            <a:ext cx="570927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one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7E7C5C5-4C91-4AF2-B5EA-A55C40AEFF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1289" y="2364104"/>
            <a:ext cx="570927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two main topic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9316FA3C-6E11-4F58-A503-7160A20B1B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1291" y="1368425"/>
            <a:ext cx="570927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two </a:t>
            </a:r>
            <a:br>
              <a:rPr lang="en-US"/>
            </a:b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14148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F85433-C198-4A59-8F79-2F384387F7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CC52E-2A12-42E9-82B2-629B5A49E9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05D473-25CA-40B2-B16D-1F1F2BD41518}"/>
              </a:ext>
            </a:extLst>
          </p:cNvPr>
          <p:cNvCxnSpPr>
            <a:cxnSpLocks/>
          </p:cNvCxnSpPr>
          <p:nvPr userDrawn="1"/>
        </p:nvCxnSpPr>
        <p:spPr>
          <a:xfrm>
            <a:off x="195591" y="6577782"/>
            <a:ext cx="1183034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9F03FDF8-2663-4BEC-B063-FC4116EA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2214B0DA-0A12-4678-8E51-517BD458C6FB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369321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Yellow 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964187"/>
            <a:ext cx="11010900" cy="2929626"/>
          </a:xfrm>
          <a:noFill/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72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C7B1-FF0B-432E-BEF3-A4F425D400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4816-1E8E-4305-A4AD-CECB45FDF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2137ED-1B02-4691-A6FA-8A4730C71FAC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76C6D25-0DF0-41A6-AA78-37B0806066E8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FFFFFF"/>
                </a:solidFill>
              </a:rPr>
              <a:t>BEST BUY  </a:t>
            </a:r>
            <a:r>
              <a:rPr lang="en-US" sz="700">
                <a:solidFill>
                  <a:srgbClr val="FFFFFF"/>
                </a:solidFill>
              </a:rPr>
              <a:t>INTERNAL USE ONLY. DO NOT COPY, PUBLISH OR DISTRIBUTE. THE MATERIAL IN THIS DOCUMENT IS CONFIDENTIAL TO BEST BUY.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4A06DF-E16B-4385-8FBD-AB36FB62836C}"/>
              </a:ext>
            </a:extLst>
          </p:cNvPr>
          <p:cNvCxnSpPr>
            <a:cxnSpLocks/>
          </p:cNvCxnSpPr>
          <p:nvPr userDrawn="1"/>
        </p:nvCxnSpPr>
        <p:spPr>
          <a:xfrm>
            <a:off x="195591" y="6577782"/>
            <a:ext cx="1183034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F053CDCC-96EC-444C-89AB-1C481F2C81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44" y="6187411"/>
            <a:ext cx="560538" cy="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lIns="274320" tIns="274320" rIns="0"/>
          <a:lstStyle>
            <a:lvl1pPr>
              <a:defRPr baseline="0"/>
            </a:lvl1pPr>
          </a:lstStyle>
          <a:p>
            <a:r>
              <a:rPr lang="en-US"/>
              <a:t>Click icon to add image and choose “Send to Back” if image is in front of text.</a:t>
            </a:r>
            <a:br>
              <a:rPr lang="en-US"/>
            </a:br>
            <a:r>
              <a:rPr lang="en-US"/>
              <a:t>Use crop tool to adjust image and container to retain full screen sizing.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FD03A-FB7D-4DB4-9D63-E362DF0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941"/>
            <a:ext cx="11010900" cy="292962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80AC-BD6B-4891-9486-EDD234D6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567"/>
            <a:ext cx="11010900" cy="157535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BCC70-5D50-4A76-92DD-78EE0125425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369A-6408-4088-8C6F-1F4E0BFAF7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F46301F-ADA9-4922-83B8-140524863E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0F91FD5-D343-4469-B897-C17202842D52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41DB08-7F99-4FCA-952C-1C13CF7AD324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86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BAE7-DF93-4825-A1B9-A83D8FBFF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371601"/>
            <a:ext cx="5676900" cy="46863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5F35-196B-4F55-A2EE-A9FC48B5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676900" cy="46863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D653815-7D02-47EB-842F-34B5DC41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CFC1-B3E7-40C4-BA98-85AC79301D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680AA-8C4E-4FAD-8337-8EC6EED5D4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5770FEC-EBB8-47BF-85CA-4670487C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16150-4ED3-4988-818C-6AFB57E12B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4AA88B-D3C9-4BA6-8E31-05A972EC41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18E0B0-CD29-45FD-A388-06A8DB244B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898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one main topic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38982A-9697-442D-9DF4-4204D62D1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900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one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7E7C5C5-4C91-4AF2-B5EA-A55C40AEFF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30695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two main topic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9316FA3C-6E11-4F58-A503-7160A20B1B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30697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two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CC174355-5D19-4BCE-8FB0-DD54A36CE38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18492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three main topic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D20FFC66-9F6E-42F2-8121-A3F5B541DA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18494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three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82207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4C714-88DC-47D6-80A8-F679908A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9FFC-939C-48EE-BEC6-E87A3DBA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600"/>
            <a:ext cx="11506200" cy="4686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DB779-3D5B-4156-A59F-A465E48AE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6226" y="6647867"/>
            <a:ext cx="21109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87498D-FF98-4200-B84D-696CC5DE782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7BC8725-30AB-4C6C-BA72-0A9E69C1E3DD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8ECC27-01D5-4E5F-9913-A0846ABD8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65720" y="6647867"/>
            <a:ext cx="377554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81472F-08A1-41E7-90D5-DF2F918E8DAC}"/>
              </a:ext>
            </a:extLst>
          </p:cNvPr>
          <p:cNvCxnSpPr/>
          <p:nvPr userDrawn="1"/>
        </p:nvCxnSpPr>
        <p:spPr>
          <a:xfrm>
            <a:off x="337185" y="872762"/>
            <a:ext cx="11524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86D77D-3A11-491C-9129-68A32A20D05E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SIPCM64f249939d98eb306df0a166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29468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6510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1200"/>
        </a:spcAft>
        <a:buClr>
          <a:schemeClr val="accent1"/>
        </a:buClr>
        <a:buSzPct val="11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90613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528">
          <p15:clr>
            <a:srgbClr val="F26B43"/>
          </p15:clr>
        </p15:guide>
        <p15:guide id="5" pos="7474">
          <p15:clr>
            <a:srgbClr val="F26B43"/>
          </p15:clr>
        </p15:guide>
        <p15:guide id="6" pos="7152">
          <p15:clr>
            <a:srgbClr val="F26B43"/>
          </p15:clr>
        </p15:guide>
        <p15:guide id="7" pos="3816">
          <p15:clr>
            <a:srgbClr val="F26B43"/>
          </p15:clr>
        </p15:guide>
        <p15:guide id="8" pos="3864">
          <p15:clr>
            <a:srgbClr val="F26B43"/>
          </p15:clr>
        </p15:guide>
        <p15:guide id="9" orient="horz" pos="432">
          <p15:clr>
            <a:srgbClr val="F26B43"/>
          </p15:clr>
        </p15:guide>
        <p15:guide id="14" orient="horz" pos="2016">
          <p15:clr>
            <a:srgbClr val="F26B43"/>
          </p15:clr>
        </p15:guide>
        <p15:guide id="15" orient="horz" pos="2304">
          <p15:clr>
            <a:srgbClr val="F26B43"/>
          </p15:clr>
        </p15:guide>
        <p15:guide id="16" orient="horz" pos="3826">
          <p15:clr>
            <a:srgbClr val="F26B43"/>
          </p15:clr>
        </p15:guide>
        <p15:guide id="20" orient="horz" pos="862">
          <p15:clr>
            <a:srgbClr val="F26B43"/>
          </p15:clr>
        </p15:guide>
        <p15:guide id="21" orient="horz" pos="4142">
          <p15:clr>
            <a:srgbClr val="F26B43"/>
          </p15:clr>
        </p15:guide>
        <p15:guide id="22" pos="206">
          <p15:clr>
            <a:srgbClr val="F26B43"/>
          </p15:clr>
        </p15:guide>
        <p15:guide id="23" orient="horz" pos="1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4C714-88DC-47D6-80A8-F679908A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9FFC-939C-48EE-BEC6-E87A3DBA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600"/>
            <a:ext cx="11506200" cy="4686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DB779-3D5B-4156-A59F-A465E48AE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6226" y="6647867"/>
            <a:ext cx="21109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87498D-FF98-4200-B84D-696CC5DE782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7BC8725-30AB-4C6C-BA72-0A9E69C1E3DD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8ECC27-01D5-4E5F-9913-A0846ABD8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65720" y="6647867"/>
            <a:ext cx="377554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81472F-08A1-41E7-90D5-DF2F918E8DAC}"/>
              </a:ext>
            </a:extLst>
          </p:cNvPr>
          <p:cNvCxnSpPr/>
          <p:nvPr userDrawn="1"/>
        </p:nvCxnSpPr>
        <p:spPr>
          <a:xfrm>
            <a:off x="337185" y="872762"/>
            <a:ext cx="11524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86D77D-3A11-491C-9129-68A32A20D05E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SIPCM64f249939d98eb306df0a166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88608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6510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1200"/>
        </a:spcAft>
        <a:buClr>
          <a:schemeClr val="accent1"/>
        </a:buClr>
        <a:buSzPct val="11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90613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528">
          <p15:clr>
            <a:srgbClr val="F26B43"/>
          </p15:clr>
        </p15:guide>
        <p15:guide id="4" pos="7474">
          <p15:clr>
            <a:srgbClr val="F26B43"/>
          </p15:clr>
        </p15:guide>
        <p15:guide id="5" pos="7152">
          <p15:clr>
            <a:srgbClr val="F26B43"/>
          </p15:clr>
        </p15:guide>
        <p15:guide id="6" pos="3816">
          <p15:clr>
            <a:srgbClr val="F26B43"/>
          </p15:clr>
        </p15:guide>
        <p15:guide id="7" pos="3864">
          <p15:clr>
            <a:srgbClr val="F26B43"/>
          </p15:clr>
        </p15:guide>
        <p15:guide id="8" orient="horz" pos="432">
          <p15:clr>
            <a:srgbClr val="F26B43"/>
          </p15:clr>
        </p15:guide>
        <p15:guide id="9" orient="horz" pos="2016">
          <p15:clr>
            <a:srgbClr val="F26B43"/>
          </p15:clr>
        </p15:guide>
        <p15:guide id="10" orient="horz" pos="2304">
          <p15:clr>
            <a:srgbClr val="F26B43"/>
          </p15:clr>
        </p15:guide>
        <p15:guide id="11" orient="horz" pos="3826">
          <p15:clr>
            <a:srgbClr val="F26B43"/>
          </p15:clr>
        </p15:guide>
        <p15:guide id="12" orient="horz" pos="862">
          <p15:clr>
            <a:srgbClr val="F26B43"/>
          </p15:clr>
        </p15:guide>
        <p15:guide id="13" orient="horz" pos="4142">
          <p15:clr>
            <a:srgbClr val="F26B43"/>
          </p15:clr>
        </p15:guide>
        <p15:guide id="14" pos="206">
          <p15:clr>
            <a:srgbClr val="F26B43"/>
          </p15:clr>
        </p15:guide>
        <p15:guide id="15" orient="horz" pos="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4C714-88DC-47D6-80A8-F679908A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51890"/>
            <a:ext cx="11506200" cy="73034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9FFC-939C-48EE-BEC6-E87A3DBA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600"/>
            <a:ext cx="11506200" cy="4686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097EC-C294-4287-A03E-18FED6A1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05900" y="6601764"/>
            <a:ext cx="219876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30AA7-F613-4A41-A886-5F9494550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4667" y="6526451"/>
            <a:ext cx="544432" cy="2260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MSIPCMffc9483bb035c2dd73ed59e5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61839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3513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Human BBY Office 55 Regular" pitchFamily="2" charset="0"/>
        <a:buChar char="›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061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528">
          <p15:clr>
            <a:srgbClr val="F26B43"/>
          </p15:clr>
        </p15:guide>
        <p15:guide id="4" pos="216">
          <p15:clr>
            <a:srgbClr val="F26B43"/>
          </p15:clr>
        </p15:guide>
        <p15:guide id="5" pos="7464">
          <p15:clr>
            <a:srgbClr val="F26B43"/>
          </p15:clr>
        </p15:guide>
        <p15:guide id="6" pos="7152">
          <p15:clr>
            <a:srgbClr val="F26B43"/>
          </p15:clr>
        </p15:guide>
        <p15:guide id="7" pos="5304">
          <p15:clr>
            <a:srgbClr val="F26B43"/>
          </p15:clr>
        </p15:guide>
        <p15:guide id="8" pos="5736">
          <p15:clr>
            <a:srgbClr val="F26B43"/>
          </p15:clr>
        </p15:guide>
        <p15:guide id="9" orient="horz" pos="384">
          <p15:clr>
            <a:srgbClr val="F26B43"/>
          </p15:clr>
        </p15:guide>
        <p15:guide id="12" orient="horz" pos="1176">
          <p15:clr>
            <a:srgbClr val="F26B43"/>
          </p15:clr>
        </p15:guide>
        <p15:guide id="13" orient="horz" pos="1416">
          <p15:clr>
            <a:srgbClr val="F26B43"/>
          </p15:clr>
        </p15:guide>
        <p15:guide id="14" orient="horz" pos="1560">
          <p15:clr>
            <a:srgbClr val="F26B43"/>
          </p15:clr>
        </p15:guide>
        <p15:guide id="15" orient="horz" pos="1872">
          <p15:clr>
            <a:srgbClr val="F26B43"/>
          </p15:clr>
        </p15:guide>
        <p15:guide id="16" orient="horz" pos="3816">
          <p15:clr>
            <a:srgbClr val="F26B43"/>
          </p15:clr>
        </p15:guide>
        <p15:guide id="17" orient="horz" pos="4056">
          <p15:clr>
            <a:srgbClr val="F26B43"/>
          </p15:clr>
        </p15:guide>
        <p15:guide id="18" orient="horz" pos="4104">
          <p15:clr>
            <a:srgbClr val="F26B43"/>
          </p15:clr>
        </p15:guide>
        <p15:guide id="19" orient="horz" pos="672">
          <p15:clr>
            <a:srgbClr val="F26B43"/>
          </p15:clr>
        </p15:guide>
        <p15:guide id="20" orient="horz" pos="864">
          <p15:clr>
            <a:srgbClr val="F26B43"/>
          </p15:clr>
        </p15:guide>
        <p15:guide id="21" orient="horz" pos="422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4C714-88DC-47D6-80A8-F679908A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9FFC-939C-48EE-BEC6-E87A3DBA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600"/>
            <a:ext cx="11506200" cy="4686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DB779-3D5B-4156-A59F-A465E48AE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6226" y="6647867"/>
            <a:ext cx="21109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87498D-FF98-4200-B84D-696CC5DE782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7BC8725-30AB-4C6C-BA72-0A9E69C1E3DD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8ECC27-01D5-4E5F-9913-A0846ABD8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65720" y="6647867"/>
            <a:ext cx="377554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81472F-08A1-41E7-90D5-DF2F918E8DAC}"/>
              </a:ext>
            </a:extLst>
          </p:cNvPr>
          <p:cNvCxnSpPr/>
          <p:nvPr userDrawn="1"/>
        </p:nvCxnSpPr>
        <p:spPr>
          <a:xfrm>
            <a:off x="337185" y="872762"/>
            <a:ext cx="11524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86D77D-3A11-491C-9129-68A32A20D05E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SIPCM64f249939d98eb306df0a166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124516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6510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1200"/>
        </a:spcAft>
        <a:buClr>
          <a:schemeClr val="accent1"/>
        </a:buClr>
        <a:buSzPct val="11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90613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528">
          <p15:clr>
            <a:srgbClr val="F26B43"/>
          </p15:clr>
        </p15:guide>
        <p15:guide id="4" pos="7474">
          <p15:clr>
            <a:srgbClr val="F26B43"/>
          </p15:clr>
        </p15:guide>
        <p15:guide id="5" pos="7152">
          <p15:clr>
            <a:srgbClr val="F26B43"/>
          </p15:clr>
        </p15:guide>
        <p15:guide id="6" pos="3816">
          <p15:clr>
            <a:srgbClr val="F26B43"/>
          </p15:clr>
        </p15:guide>
        <p15:guide id="7" pos="3864">
          <p15:clr>
            <a:srgbClr val="F26B43"/>
          </p15:clr>
        </p15:guide>
        <p15:guide id="8" orient="horz" pos="432">
          <p15:clr>
            <a:srgbClr val="F26B43"/>
          </p15:clr>
        </p15:guide>
        <p15:guide id="9" orient="horz" pos="2016">
          <p15:clr>
            <a:srgbClr val="F26B43"/>
          </p15:clr>
        </p15:guide>
        <p15:guide id="10" orient="horz" pos="2304">
          <p15:clr>
            <a:srgbClr val="F26B43"/>
          </p15:clr>
        </p15:guide>
        <p15:guide id="11" orient="horz" pos="3826">
          <p15:clr>
            <a:srgbClr val="F26B43"/>
          </p15:clr>
        </p15:guide>
        <p15:guide id="12" orient="horz" pos="862">
          <p15:clr>
            <a:srgbClr val="F26B43"/>
          </p15:clr>
        </p15:guide>
        <p15:guide id="13" orient="horz" pos="4142">
          <p15:clr>
            <a:srgbClr val="F26B43"/>
          </p15:clr>
        </p15:guide>
        <p15:guide id="14" pos="206">
          <p15:clr>
            <a:srgbClr val="F26B43"/>
          </p15:clr>
        </p15:guide>
        <p15:guide id="15" orient="horz" pos="1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4C714-88DC-47D6-80A8-F679908A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9FFC-939C-48EE-BEC6-E87A3DBA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600"/>
            <a:ext cx="11506200" cy="4686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DB779-3D5B-4156-A59F-A465E48AE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6226" y="6647867"/>
            <a:ext cx="21109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87498D-FF98-4200-B84D-696CC5DE782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7BC8725-30AB-4C6C-BA72-0A9E69C1E3DD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8ECC27-01D5-4E5F-9913-A0846ABD8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65720" y="6647867"/>
            <a:ext cx="377554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81472F-08A1-41E7-90D5-DF2F918E8DAC}"/>
              </a:ext>
            </a:extLst>
          </p:cNvPr>
          <p:cNvCxnSpPr/>
          <p:nvPr userDrawn="1"/>
        </p:nvCxnSpPr>
        <p:spPr>
          <a:xfrm>
            <a:off x="337185" y="872762"/>
            <a:ext cx="11524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86D77D-3A11-491C-9129-68A32A20D05E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SIPCM64f249939d98eb306df0a166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195822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6510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1200"/>
        </a:spcAft>
        <a:buClr>
          <a:schemeClr val="accent1"/>
        </a:buClr>
        <a:buSzPct val="11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90613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528">
          <p15:clr>
            <a:srgbClr val="F26B43"/>
          </p15:clr>
        </p15:guide>
        <p15:guide id="4" pos="7474">
          <p15:clr>
            <a:srgbClr val="F26B43"/>
          </p15:clr>
        </p15:guide>
        <p15:guide id="5" pos="7152">
          <p15:clr>
            <a:srgbClr val="F26B43"/>
          </p15:clr>
        </p15:guide>
        <p15:guide id="6" pos="3816">
          <p15:clr>
            <a:srgbClr val="F26B43"/>
          </p15:clr>
        </p15:guide>
        <p15:guide id="7" pos="3864">
          <p15:clr>
            <a:srgbClr val="F26B43"/>
          </p15:clr>
        </p15:guide>
        <p15:guide id="8" orient="horz" pos="432">
          <p15:clr>
            <a:srgbClr val="F26B43"/>
          </p15:clr>
        </p15:guide>
        <p15:guide id="9" orient="horz" pos="2016">
          <p15:clr>
            <a:srgbClr val="F26B43"/>
          </p15:clr>
        </p15:guide>
        <p15:guide id="10" orient="horz" pos="2304">
          <p15:clr>
            <a:srgbClr val="F26B43"/>
          </p15:clr>
        </p15:guide>
        <p15:guide id="11" orient="horz" pos="3826">
          <p15:clr>
            <a:srgbClr val="F26B43"/>
          </p15:clr>
        </p15:guide>
        <p15:guide id="12" orient="horz" pos="862">
          <p15:clr>
            <a:srgbClr val="F26B43"/>
          </p15:clr>
        </p15:guide>
        <p15:guide id="13" orient="horz" pos="4142">
          <p15:clr>
            <a:srgbClr val="F26B43"/>
          </p15:clr>
        </p15:guide>
        <p15:guide id="14" pos="206">
          <p15:clr>
            <a:srgbClr val="F26B43"/>
          </p15:clr>
        </p15:guide>
        <p15:guide id="15" orient="horz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bby-dl-identitygov@bestbuy.com" TargetMode="External"/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B44C-95AD-4755-9B80-89F548778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544" y="2839987"/>
            <a:ext cx="11187682" cy="492443"/>
          </a:xfrm>
        </p:spPr>
        <p:txBody>
          <a:bodyPr/>
          <a:lstStyle/>
          <a:p>
            <a:pPr algn="ctr"/>
            <a:r>
              <a:rPr lang="en-US" sz="4000" dirty="0"/>
              <a:t>IG Automation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C4A2B-6CD9-4463-86DF-1FE3448E83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1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BA238-AB94-4813-9343-26B49D9F0523}"/>
              </a:ext>
            </a:extLst>
          </p:cNvPr>
          <p:cNvSpPr txBox="1"/>
          <p:nvPr/>
        </p:nvSpPr>
        <p:spPr>
          <a:xfrm>
            <a:off x="920421" y="5692346"/>
            <a:ext cx="2556426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46BE"/>
                </a:solidFill>
              </a:rPr>
              <a:t>Sep 19,  2024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D5DA94-53FF-4BE6-8A41-42FA7C065D06}"/>
              </a:ext>
            </a:extLst>
          </p:cNvPr>
          <p:cNvGrpSpPr/>
          <p:nvPr/>
        </p:nvGrpSpPr>
        <p:grpSpPr>
          <a:xfrm>
            <a:off x="1019608" y="515278"/>
            <a:ext cx="1740067" cy="1003295"/>
            <a:chOff x="925513" y="1257300"/>
            <a:chExt cx="13401675" cy="7832725"/>
          </a:xfrm>
          <a:solidFill>
            <a:schemeClr val="tx1"/>
          </a:solidFill>
        </p:grpSpPr>
        <p:sp>
          <p:nvSpPr>
            <p:cNvPr id="8" name="AutoShape 1">
              <a:extLst>
                <a:ext uri="{FF2B5EF4-FFF2-40B4-BE49-F238E27FC236}">
                  <a16:creationId xmlns:a16="http://schemas.microsoft.com/office/drawing/2014/main" id="{87A438C0-60E0-43D5-9A1C-7EE2B0A06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5500" y="6946900"/>
              <a:ext cx="3341688" cy="21431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306" y="0"/>
                  </a:moveTo>
                  <a:lnTo>
                    <a:pt x="0" y="6367"/>
                  </a:lnTo>
                  <a:lnTo>
                    <a:pt x="0" y="15280"/>
                  </a:lnTo>
                  <a:lnTo>
                    <a:pt x="4303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4306" y="0"/>
                    <a:pt x="4306" y="0"/>
                  </a:cubicBezTo>
                  <a:close/>
                  <a:moveTo>
                    <a:pt x="4306" y="0"/>
                  </a:moveTo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AutoShape 2">
              <a:extLst>
                <a:ext uri="{FF2B5EF4-FFF2-40B4-BE49-F238E27FC236}">
                  <a16:creationId xmlns:a16="http://schemas.microsoft.com/office/drawing/2014/main" id="{DB0331D3-D5D2-41FB-982B-B36B74AA6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3" y="1358900"/>
              <a:ext cx="3125787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769" y="16034"/>
                  </a:moveTo>
                  <a:cubicBezTo>
                    <a:pt x="12333" y="16413"/>
                    <a:pt x="11786" y="16603"/>
                    <a:pt x="11127" y="16603"/>
                  </a:cubicBezTo>
                  <a:lnTo>
                    <a:pt x="7565" y="16603"/>
                  </a:lnTo>
                  <a:lnTo>
                    <a:pt x="7565" y="12724"/>
                  </a:lnTo>
                  <a:lnTo>
                    <a:pt x="11127" y="12724"/>
                  </a:lnTo>
                  <a:cubicBezTo>
                    <a:pt x="11786" y="12724"/>
                    <a:pt x="12333" y="12912"/>
                    <a:pt x="12769" y="13285"/>
                  </a:cubicBezTo>
                  <a:cubicBezTo>
                    <a:pt x="13204" y="13658"/>
                    <a:pt x="13422" y="14115"/>
                    <a:pt x="13422" y="14655"/>
                  </a:cubicBezTo>
                  <a:cubicBezTo>
                    <a:pt x="13422" y="15196"/>
                    <a:pt x="13204" y="15655"/>
                    <a:pt x="12769" y="16034"/>
                  </a:cubicBezTo>
                  <a:moveTo>
                    <a:pt x="7565" y="5062"/>
                  </a:moveTo>
                  <a:lnTo>
                    <a:pt x="10351" y="5062"/>
                  </a:lnTo>
                  <a:cubicBezTo>
                    <a:pt x="10910" y="5062"/>
                    <a:pt x="11365" y="5214"/>
                    <a:pt x="11719" y="5518"/>
                  </a:cubicBezTo>
                  <a:cubicBezTo>
                    <a:pt x="12072" y="5821"/>
                    <a:pt x="12248" y="6196"/>
                    <a:pt x="12248" y="6643"/>
                  </a:cubicBezTo>
                  <a:cubicBezTo>
                    <a:pt x="12248" y="7089"/>
                    <a:pt x="12072" y="7464"/>
                    <a:pt x="11719" y="7768"/>
                  </a:cubicBezTo>
                  <a:cubicBezTo>
                    <a:pt x="11365" y="8071"/>
                    <a:pt x="10910" y="8223"/>
                    <a:pt x="10351" y="8223"/>
                  </a:cubicBezTo>
                  <a:lnTo>
                    <a:pt x="7565" y="8223"/>
                  </a:lnTo>
                  <a:cubicBezTo>
                    <a:pt x="7565" y="8223"/>
                    <a:pt x="7565" y="5062"/>
                    <a:pt x="7565" y="5062"/>
                  </a:cubicBezTo>
                  <a:close/>
                  <a:moveTo>
                    <a:pt x="16602" y="10182"/>
                  </a:moveTo>
                  <a:lnTo>
                    <a:pt x="16962" y="10062"/>
                  </a:lnTo>
                  <a:cubicBezTo>
                    <a:pt x="17189" y="9962"/>
                    <a:pt x="17464" y="9789"/>
                    <a:pt x="17785" y="9543"/>
                  </a:cubicBezTo>
                  <a:cubicBezTo>
                    <a:pt x="18106" y="9297"/>
                    <a:pt x="18426" y="9013"/>
                    <a:pt x="18747" y="8691"/>
                  </a:cubicBezTo>
                  <a:cubicBezTo>
                    <a:pt x="19068" y="8369"/>
                    <a:pt x="19345" y="7941"/>
                    <a:pt x="19579" y="7403"/>
                  </a:cubicBezTo>
                  <a:cubicBezTo>
                    <a:pt x="19812" y="6866"/>
                    <a:pt x="19929" y="6301"/>
                    <a:pt x="19929" y="5709"/>
                  </a:cubicBezTo>
                  <a:cubicBezTo>
                    <a:pt x="19929" y="4153"/>
                    <a:pt x="19168" y="2812"/>
                    <a:pt x="17646" y="1687"/>
                  </a:cubicBezTo>
                  <a:cubicBezTo>
                    <a:pt x="16124" y="562"/>
                    <a:pt x="14047" y="0"/>
                    <a:pt x="11417" y="0"/>
                  </a:cubicBezTo>
                  <a:lnTo>
                    <a:pt x="0" y="0"/>
                  </a:lnTo>
                  <a:lnTo>
                    <a:pt x="0" y="21600"/>
                  </a:lnTo>
                  <a:lnTo>
                    <a:pt x="12085" y="21600"/>
                  </a:lnTo>
                  <a:cubicBezTo>
                    <a:pt x="15183" y="21600"/>
                    <a:pt x="21600" y="21067"/>
                    <a:pt x="21600" y="15425"/>
                  </a:cubicBezTo>
                  <a:cubicBezTo>
                    <a:pt x="21600" y="11108"/>
                    <a:pt x="16711" y="10223"/>
                    <a:pt x="16602" y="1018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B41A1A96-DC0C-4393-A977-7A4E43359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400" y="5092700"/>
              <a:ext cx="3121025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760" y="16034"/>
                  </a:moveTo>
                  <a:cubicBezTo>
                    <a:pt x="12324" y="16413"/>
                    <a:pt x="11777" y="16603"/>
                    <a:pt x="11116" y="16603"/>
                  </a:cubicBezTo>
                  <a:lnTo>
                    <a:pt x="7573" y="16603"/>
                  </a:lnTo>
                  <a:lnTo>
                    <a:pt x="7573" y="12724"/>
                  </a:lnTo>
                  <a:lnTo>
                    <a:pt x="11116" y="12724"/>
                  </a:lnTo>
                  <a:cubicBezTo>
                    <a:pt x="11777" y="12724"/>
                    <a:pt x="12324" y="12912"/>
                    <a:pt x="12760" y="13285"/>
                  </a:cubicBezTo>
                  <a:cubicBezTo>
                    <a:pt x="13196" y="13658"/>
                    <a:pt x="13414" y="14115"/>
                    <a:pt x="13414" y="14655"/>
                  </a:cubicBezTo>
                  <a:cubicBezTo>
                    <a:pt x="13414" y="15195"/>
                    <a:pt x="13196" y="15655"/>
                    <a:pt x="12760" y="16034"/>
                  </a:cubicBezTo>
                  <a:moveTo>
                    <a:pt x="7573" y="5061"/>
                  </a:moveTo>
                  <a:lnTo>
                    <a:pt x="10341" y="5061"/>
                  </a:lnTo>
                  <a:cubicBezTo>
                    <a:pt x="10900" y="5061"/>
                    <a:pt x="11356" y="5213"/>
                    <a:pt x="11710" y="5517"/>
                  </a:cubicBezTo>
                  <a:cubicBezTo>
                    <a:pt x="12064" y="5821"/>
                    <a:pt x="12241" y="6196"/>
                    <a:pt x="12241" y="6643"/>
                  </a:cubicBezTo>
                  <a:cubicBezTo>
                    <a:pt x="12241" y="7089"/>
                    <a:pt x="12064" y="7465"/>
                    <a:pt x="11710" y="7769"/>
                  </a:cubicBezTo>
                  <a:cubicBezTo>
                    <a:pt x="11356" y="8072"/>
                    <a:pt x="10900" y="8224"/>
                    <a:pt x="10341" y="8224"/>
                  </a:cubicBezTo>
                  <a:lnTo>
                    <a:pt x="7573" y="8224"/>
                  </a:lnTo>
                  <a:cubicBezTo>
                    <a:pt x="7573" y="8224"/>
                    <a:pt x="7573" y="5061"/>
                    <a:pt x="7573" y="5061"/>
                  </a:cubicBezTo>
                  <a:close/>
                  <a:moveTo>
                    <a:pt x="16597" y="10182"/>
                  </a:moveTo>
                  <a:lnTo>
                    <a:pt x="16956" y="10062"/>
                  </a:lnTo>
                  <a:cubicBezTo>
                    <a:pt x="17185" y="9962"/>
                    <a:pt x="17459" y="9789"/>
                    <a:pt x="17780" y="9543"/>
                  </a:cubicBezTo>
                  <a:cubicBezTo>
                    <a:pt x="18102" y="9296"/>
                    <a:pt x="18423" y="9013"/>
                    <a:pt x="18744" y="8691"/>
                  </a:cubicBezTo>
                  <a:cubicBezTo>
                    <a:pt x="19065" y="8369"/>
                    <a:pt x="19343" y="7941"/>
                    <a:pt x="19577" y="7403"/>
                  </a:cubicBezTo>
                  <a:cubicBezTo>
                    <a:pt x="19811" y="6866"/>
                    <a:pt x="19928" y="6301"/>
                    <a:pt x="19928" y="5709"/>
                  </a:cubicBezTo>
                  <a:cubicBezTo>
                    <a:pt x="19928" y="4152"/>
                    <a:pt x="19166" y="2812"/>
                    <a:pt x="17642" y="1687"/>
                  </a:cubicBezTo>
                  <a:cubicBezTo>
                    <a:pt x="16118" y="562"/>
                    <a:pt x="14040" y="0"/>
                    <a:pt x="11405" y="0"/>
                  </a:cubicBezTo>
                  <a:lnTo>
                    <a:pt x="0" y="0"/>
                  </a:lnTo>
                  <a:lnTo>
                    <a:pt x="0" y="21600"/>
                  </a:lnTo>
                  <a:lnTo>
                    <a:pt x="12075" y="21600"/>
                  </a:lnTo>
                  <a:cubicBezTo>
                    <a:pt x="15176" y="21600"/>
                    <a:pt x="21600" y="21067"/>
                    <a:pt x="21600" y="15425"/>
                  </a:cubicBezTo>
                  <a:cubicBezTo>
                    <a:pt x="21600" y="11108"/>
                    <a:pt x="16706" y="10223"/>
                    <a:pt x="16597" y="1018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0E1972D5-FC40-4468-9F7E-AB167BF9A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1358900"/>
              <a:ext cx="2733675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68" y="16358"/>
                  </a:moveTo>
                  <a:lnTo>
                    <a:pt x="8647" y="16358"/>
                  </a:lnTo>
                  <a:lnTo>
                    <a:pt x="8647" y="12969"/>
                  </a:lnTo>
                  <a:lnTo>
                    <a:pt x="19199" y="12969"/>
                  </a:lnTo>
                  <a:lnTo>
                    <a:pt x="19199" y="8029"/>
                  </a:lnTo>
                  <a:lnTo>
                    <a:pt x="8647" y="8029"/>
                  </a:lnTo>
                  <a:lnTo>
                    <a:pt x="8647" y="5257"/>
                  </a:lnTo>
                  <a:lnTo>
                    <a:pt x="21600" y="5257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568" y="21600"/>
                  </a:lnTo>
                  <a:cubicBezTo>
                    <a:pt x="21568" y="21600"/>
                    <a:pt x="21568" y="16358"/>
                    <a:pt x="21568" y="16358"/>
                  </a:cubicBezTo>
                  <a:close/>
                  <a:moveTo>
                    <a:pt x="21568" y="1635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D5F950A1-1726-45E4-BF47-5F42055AF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0" y="1358900"/>
              <a:ext cx="2876550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5256"/>
                  </a:lnTo>
                  <a:lnTo>
                    <a:pt x="6716" y="5256"/>
                  </a:lnTo>
                  <a:lnTo>
                    <a:pt x="6716" y="21600"/>
                  </a:lnTo>
                  <a:lnTo>
                    <a:pt x="14884" y="21600"/>
                  </a:lnTo>
                  <a:lnTo>
                    <a:pt x="14884" y="5256"/>
                  </a:lnTo>
                  <a:lnTo>
                    <a:pt x="21600" y="5256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AutoShape 6">
              <a:extLst>
                <a:ext uri="{FF2B5EF4-FFF2-40B4-BE49-F238E27FC236}">
                  <a16:creationId xmlns:a16="http://schemas.microsoft.com/office/drawing/2014/main" id="{099524DA-12FD-4E51-AEAC-779AC1F67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100" y="1257300"/>
              <a:ext cx="2809875" cy="35766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29" y="15730"/>
                  </a:moveTo>
                  <a:cubicBezTo>
                    <a:pt x="11170" y="16043"/>
                    <a:pt x="10532" y="16200"/>
                    <a:pt x="9715" y="16200"/>
                  </a:cubicBezTo>
                  <a:cubicBezTo>
                    <a:pt x="8900" y="16200"/>
                    <a:pt x="8050" y="16025"/>
                    <a:pt x="7168" y="15673"/>
                  </a:cubicBezTo>
                  <a:cubicBezTo>
                    <a:pt x="6286" y="15322"/>
                    <a:pt x="5696" y="15039"/>
                    <a:pt x="5400" y="14825"/>
                  </a:cubicBezTo>
                  <a:cubicBezTo>
                    <a:pt x="5233" y="14705"/>
                    <a:pt x="5087" y="14597"/>
                    <a:pt x="4961" y="14502"/>
                  </a:cubicBezTo>
                  <a:lnTo>
                    <a:pt x="0" y="18205"/>
                  </a:lnTo>
                  <a:lnTo>
                    <a:pt x="314" y="18452"/>
                  </a:lnTo>
                  <a:cubicBezTo>
                    <a:pt x="617" y="18699"/>
                    <a:pt x="1082" y="18993"/>
                    <a:pt x="1711" y="19335"/>
                  </a:cubicBezTo>
                  <a:cubicBezTo>
                    <a:pt x="2339" y="19677"/>
                    <a:pt x="3068" y="20019"/>
                    <a:pt x="3896" y="20361"/>
                  </a:cubicBezTo>
                  <a:cubicBezTo>
                    <a:pt x="4724" y="20702"/>
                    <a:pt x="5757" y="20995"/>
                    <a:pt x="6996" y="21238"/>
                  </a:cubicBezTo>
                  <a:cubicBezTo>
                    <a:pt x="8235" y="21479"/>
                    <a:pt x="9514" y="21600"/>
                    <a:pt x="10830" y="21600"/>
                  </a:cubicBezTo>
                  <a:cubicBezTo>
                    <a:pt x="14119" y="21600"/>
                    <a:pt x="16735" y="20931"/>
                    <a:pt x="18681" y="19592"/>
                  </a:cubicBezTo>
                  <a:cubicBezTo>
                    <a:pt x="20627" y="18252"/>
                    <a:pt x="21600" y="16638"/>
                    <a:pt x="21600" y="14747"/>
                  </a:cubicBezTo>
                  <a:cubicBezTo>
                    <a:pt x="21600" y="13655"/>
                    <a:pt x="21320" y="12695"/>
                    <a:pt x="20757" y="11869"/>
                  </a:cubicBezTo>
                  <a:cubicBezTo>
                    <a:pt x="20196" y="11043"/>
                    <a:pt x="19494" y="10421"/>
                    <a:pt x="18654" y="10003"/>
                  </a:cubicBezTo>
                  <a:cubicBezTo>
                    <a:pt x="17815" y="9585"/>
                    <a:pt x="16905" y="9210"/>
                    <a:pt x="15925" y="8877"/>
                  </a:cubicBezTo>
                  <a:cubicBezTo>
                    <a:pt x="15032" y="8573"/>
                    <a:pt x="14199" y="8344"/>
                    <a:pt x="13421" y="8188"/>
                  </a:cubicBezTo>
                  <a:cubicBezTo>
                    <a:pt x="13346" y="8172"/>
                    <a:pt x="13271" y="8157"/>
                    <a:pt x="13197" y="8143"/>
                  </a:cubicBezTo>
                  <a:cubicBezTo>
                    <a:pt x="12357" y="7986"/>
                    <a:pt x="11659" y="7787"/>
                    <a:pt x="11102" y="7545"/>
                  </a:cubicBezTo>
                  <a:cubicBezTo>
                    <a:pt x="10547" y="7303"/>
                    <a:pt x="10269" y="7024"/>
                    <a:pt x="10269" y="6711"/>
                  </a:cubicBezTo>
                  <a:cubicBezTo>
                    <a:pt x="10269" y="6332"/>
                    <a:pt x="10462" y="6018"/>
                    <a:pt x="10848" y="5770"/>
                  </a:cubicBezTo>
                  <a:cubicBezTo>
                    <a:pt x="11236" y="5523"/>
                    <a:pt x="11786" y="5400"/>
                    <a:pt x="12499" y="5400"/>
                  </a:cubicBezTo>
                  <a:cubicBezTo>
                    <a:pt x="14197" y="5400"/>
                    <a:pt x="15235" y="6000"/>
                    <a:pt x="15770" y="6434"/>
                  </a:cubicBezTo>
                  <a:lnTo>
                    <a:pt x="20748" y="2719"/>
                  </a:lnTo>
                  <a:lnTo>
                    <a:pt x="20658" y="2636"/>
                  </a:lnTo>
                  <a:cubicBezTo>
                    <a:pt x="20441" y="2418"/>
                    <a:pt x="20066" y="2168"/>
                    <a:pt x="19534" y="1888"/>
                  </a:cubicBezTo>
                  <a:cubicBezTo>
                    <a:pt x="19002" y="1608"/>
                    <a:pt x="18383" y="1325"/>
                    <a:pt x="17676" y="1041"/>
                  </a:cubicBezTo>
                  <a:cubicBezTo>
                    <a:pt x="16968" y="755"/>
                    <a:pt x="16049" y="511"/>
                    <a:pt x="14920" y="307"/>
                  </a:cubicBezTo>
                  <a:cubicBezTo>
                    <a:pt x="13789" y="103"/>
                    <a:pt x="12608" y="0"/>
                    <a:pt x="11375" y="0"/>
                  </a:cubicBezTo>
                  <a:cubicBezTo>
                    <a:pt x="8256" y="0"/>
                    <a:pt x="5745" y="649"/>
                    <a:pt x="3841" y="1946"/>
                  </a:cubicBezTo>
                  <a:cubicBezTo>
                    <a:pt x="1937" y="3242"/>
                    <a:pt x="985" y="4764"/>
                    <a:pt x="985" y="6512"/>
                  </a:cubicBezTo>
                  <a:cubicBezTo>
                    <a:pt x="985" y="7442"/>
                    <a:pt x="1197" y="8278"/>
                    <a:pt x="1621" y="9019"/>
                  </a:cubicBezTo>
                  <a:cubicBezTo>
                    <a:pt x="2043" y="9760"/>
                    <a:pt x="2581" y="10349"/>
                    <a:pt x="3234" y="10786"/>
                  </a:cubicBezTo>
                  <a:cubicBezTo>
                    <a:pt x="3887" y="11223"/>
                    <a:pt x="4614" y="11607"/>
                    <a:pt x="5419" y="11940"/>
                  </a:cubicBezTo>
                  <a:cubicBezTo>
                    <a:pt x="6094" y="12219"/>
                    <a:pt x="6773" y="12450"/>
                    <a:pt x="7457" y="12639"/>
                  </a:cubicBezTo>
                  <a:cubicBezTo>
                    <a:pt x="7587" y="12676"/>
                    <a:pt x="7718" y="12712"/>
                    <a:pt x="7849" y="12746"/>
                  </a:cubicBezTo>
                  <a:cubicBezTo>
                    <a:pt x="8664" y="12950"/>
                    <a:pt x="9401" y="13139"/>
                    <a:pt x="10060" y="13315"/>
                  </a:cubicBezTo>
                  <a:cubicBezTo>
                    <a:pt x="10719" y="13491"/>
                    <a:pt x="11260" y="13678"/>
                    <a:pt x="11683" y="13878"/>
                  </a:cubicBezTo>
                  <a:cubicBezTo>
                    <a:pt x="12106" y="14077"/>
                    <a:pt x="12317" y="14314"/>
                    <a:pt x="12317" y="14590"/>
                  </a:cubicBezTo>
                  <a:cubicBezTo>
                    <a:pt x="12317" y="15037"/>
                    <a:pt x="12087" y="15417"/>
                    <a:pt x="11629" y="157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4CF98B40-5AB0-4927-B496-28421D8E8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5105400"/>
              <a:ext cx="2992438" cy="3421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770" y="12688"/>
                  </a:moveTo>
                  <a:cubicBezTo>
                    <a:pt x="13770" y="14099"/>
                    <a:pt x="12470" y="15245"/>
                    <a:pt x="10858" y="15255"/>
                  </a:cubicBezTo>
                  <a:cubicBezTo>
                    <a:pt x="9229" y="15266"/>
                    <a:pt x="7903" y="14114"/>
                    <a:pt x="7903" y="12688"/>
                  </a:cubicBezTo>
                  <a:lnTo>
                    <a:pt x="7903" y="0"/>
                  </a:lnTo>
                  <a:lnTo>
                    <a:pt x="0" y="0"/>
                  </a:lnTo>
                  <a:lnTo>
                    <a:pt x="0" y="12366"/>
                  </a:lnTo>
                  <a:cubicBezTo>
                    <a:pt x="0" y="17466"/>
                    <a:pt x="4725" y="21600"/>
                    <a:pt x="10552" y="21600"/>
                  </a:cubicBezTo>
                  <a:lnTo>
                    <a:pt x="11048" y="21600"/>
                  </a:lnTo>
                  <a:cubicBezTo>
                    <a:pt x="16875" y="21600"/>
                    <a:pt x="21600" y="17466"/>
                    <a:pt x="21600" y="12366"/>
                  </a:cubicBezTo>
                  <a:lnTo>
                    <a:pt x="21600" y="0"/>
                  </a:lnTo>
                  <a:lnTo>
                    <a:pt x="13770" y="0"/>
                  </a:lnTo>
                  <a:cubicBezTo>
                    <a:pt x="13770" y="0"/>
                    <a:pt x="13770" y="12688"/>
                    <a:pt x="13770" y="12688"/>
                  </a:cubicBezTo>
                  <a:close/>
                  <a:moveTo>
                    <a:pt x="13770" y="1268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8">
              <a:extLst>
                <a:ext uri="{FF2B5EF4-FFF2-40B4-BE49-F238E27FC236}">
                  <a16:creationId xmlns:a16="http://schemas.microsoft.com/office/drawing/2014/main" id="{13219CD3-AD53-4141-9765-C2578470F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0" y="5103813"/>
              <a:ext cx="3627438" cy="33845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7346"/>
                  </a:moveTo>
                  <a:lnTo>
                    <a:pt x="6530" y="0"/>
                  </a:lnTo>
                  <a:lnTo>
                    <a:pt x="0" y="0"/>
                  </a:lnTo>
                  <a:lnTo>
                    <a:pt x="7542" y="13888"/>
                  </a:lnTo>
                  <a:lnTo>
                    <a:pt x="7542" y="21600"/>
                  </a:lnTo>
                  <a:lnTo>
                    <a:pt x="14058" y="21600"/>
                  </a:lnTo>
                  <a:lnTo>
                    <a:pt x="14058" y="13888"/>
                  </a:lnTo>
                  <a:lnTo>
                    <a:pt x="21600" y="0"/>
                  </a:lnTo>
                  <a:lnTo>
                    <a:pt x="15070" y="0"/>
                  </a:lnTo>
                  <a:cubicBezTo>
                    <a:pt x="15070" y="0"/>
                    <a:pt x="10800" y="7346"/>
                    <a:pt x="10800" y="7346"/>
                  </a:cubicBezTo>
                  <a:close/>
                  <a:moveTo>
                    <a:pt x="10800" y="734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AutoShape 9">
              <a:extLst>
                <a:ext uri="{FF2B5EF4-FFF2-40B4-BE49-F238E27FC236}">
                  <a16:creationId xmlns:a16="http://schemas.microsoft.com/office/drawing/2014/main" id="{019DB81F-4A26-49F6-B378-99F924146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2200" y="7886700"/>
              <a:ext cx="263525" cy="263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2"/>
                    <a:pt x="16765" y="21600"/>
                    <a:pt x="10794" y="21600"/>
                  </a:cubicBezTo>
                  <a:cubicBezTo>
                    <a:pt x="4835" y="21600"/>
                    <a:pt x="0" y="16762"/>
                    <a:pt x="0" y="10800"/>
                  </a:cubicBezTo>
                  <a:cubicBezTo>
                    <a:pt x="0" y="4838"/>
                    <a:pt x="4835" y="0"/>
                    <a:pt x="10794" y="0"/>
                  </a:cubicBezTo>
                  <a:cubicBezTo>
                    <a:pt x="16765" y="0"/>
                    <a:pt x="21600" y="4838"/>
                    <a:pt x="21600" y="1080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AutoShape 10">
              <a:extLst>
                <a:ext uri="{FF2B5EF4-FFF2-40B4-BE49-F238E27FC236}">
                  <a16:creationId xmlns:a16="http://schemas.microsoft.com/office/drawing/2014/main" id="{DEB173A8-2114-41EC-946D-889F85843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9700" y="6045200"/>
              <a:ext cx="490538" cy="255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533" y="0"/>
                  </a:moveTo>
                  <a:lnTo>
                    <a:pt x="12463" y="0"/>
                  </a:lnTo>
                  <a:lnTo>
                    <a:pt x="16083" y="17005"/>
                  </a:lnTo>
                  <a:lnTo>
                    <a:pt x="1966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20237" y="21600"/>
                  </a:lnTo>
                  <a:lnTo>
                    <a:pt x="20237" y="3296"/>
                  </a:lnTo>
                  <a:lnTo>
                    <a:pt x="16265" y="21600"/>
                  </a:lnTo>
                  <a:lnTo>
                    <a:pt x="15763" y="21600"/>
                  </a:lnTo>
                  <a:lnTo>
                    <a:pt x="11785" y="3296"/>
                  </a:lnTo>
                  <a:lnTo>
                    <a:pt x="11785" y="21600"/>
                  </a:lnTo>
                  <a:lnTo>
                    <a:pt x="10533" y="21600"/>
                  </a:lnTo>
                  <a:cubicBezTo>
                    <a:pt x="10533" y="21600"/>
                    <a:pt x="10533" y="0"/>
                    <a:pt x="10533" y="0"/>
                  </a:cubicBezTo>
                  <a:close/>
                  <a:moveTo>
                    <a:pt x="3509" y="2123"/>
                  </a:moveTo>
                  <a:lnTo>
                    <a:pt x="0" y="2123"/>
                  </a:lnTo>
                  <a:lnTo>
                    <a:pt x="0" y="0"/>
                  </a:lnTo>
                  <a:lnTo>
                    <a:pt x="8381" y="0"/>
                  </a:lnTo>
                  <a:lnTo>
                    <a:pt x="8381" y="2123"/>
                  </a:lnTo>
                  <a:lnTo>
                    <a:pt x="4911" y="2123"/>
                  </a:lnTo>
                  <a:lnTo>
                    <a:pt x="4911" y="21600"/>
                  </a:lnTo>
                  <a:lnTo>
                    <a:pt x="3509" y="21600"/>
                  </a:lnTo>
                  <a:cubicBezTo>
                    <a:pt x="3509" y="21600"/>
                    <a:pt x="3509" y="2123"/>
                    <a:pt x="3509" y="2123"/>
                  </a:cubicBezTo>
                  <a:close/>
                  <a:moveTo>
                    <a:pt x="3509" y="21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92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>
            <a:extLst>
              <a:ext uri="{FF2B5EF4-FFF2-40B4-BE49-F238E27FC236}">
                <a16:creationId xmlns:a16="http://schemas.microsoft.com/office/drawing/2014/main" id="{AAE19C6D-F40A-4450-9FAA-C56587BE6072}"/>
              </a:ext>
            </a:extLst>
          </p:cNvPr>
          <p:cNvSpPr txBox="1"/>
          <p:nvPr/>
        </p:nvSpPr>
        <p:spPr>
          <a:xfrm>
            <a:off x="685800" y="1129097"/>
            <a:ext cx="9905035" cy="50799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Display Reason in SailPoint when request gets auto rejected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Bulk Access Grant/Remove for End user.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Validation of Manager status during Access Request Provision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Validation of Approval level during Access Request Provision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Enable Retry Mechanism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C07F4-3860-45B2-B915-11130498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Index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0A7A4F-BB55-4EC8-BFE7-39CD3356D3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96226" y="6647867"/>
            <a:ext cx="211097" cy="1507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8C09DA5-8C43-4702-8900-F4900F7A89AE}" type="slidenum">
              <a:rPr kumimoji="0" lang="en-US" b="0" i="0" u="none" strike="noStrike" spc="0" normalizeH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spc="0" normalizeH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282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29A348-7BD4-B531-BD78-C57EE168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03664"/>
            <a:ext cx="11506200" cy="52371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Scenario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Access Request gets rejected automatically.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The reasons are inconsistent Approval Workflow, attribute mismatch etc.</a:t>
            </a:r>
            <a:endParaRPr lang="en-U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Pain Area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User only receive the email notification about the reason of auto rejection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OPS team members don’t receive this email.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It gets delayed in troubleshooting for DevOPS members as the reason is not visible in Track My Request page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dirty="0">
                <a:solidFill>
                  <a:srgbClr val="002060"/>
                </a:solidFill>
              </a:rPr>
              <a:t>Automation Solution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Create a “justification” column in the “Request Item” section and show the reason there.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Alternatively, We can show same message in “Error and Warning” section.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Also, Enable the </a:t>
            </a:r>
            <a:r>
              <a:rPr lang="en-US" dirty="0">
                <a:solidFill>
                  <a:srgbClr val="002060"/>
                </a:solidFill>
                <a:hlinkClick r:id="rId2"/>
              </a:rPr>
              <a:t>bby-dl-identitygov@bestbuy.com</a:t>
            </a:r>
            <a:r>
              <a:rPr lang="en-US" dirty="0">
                <a:solidFill>
                  <a:srgbClr val="002060"/>
                </a:solidFill>
              </a:rPr>
              <a:t> as recipient list for the auto generated email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CF8C59-7DDB-B59F-BF6E-87E2DEFC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dirty="0"/>
              <a:t>Showing Reason of auto rejection of Access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BE6AD-636F-F442-071F-12293ED14E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3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29A348-7BD4-B531-BD78-C57EE168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82979"/>
            <a:ext cx="11506200" cy="4572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2060"/>
                </a:solidFill>
              </a:rPr>
              <a:t>Scenario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Vivian Carr from Keeper team raises tickets for mass Keeper access addition/removal.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Other team also submits request for mass role removal if it was requested manually.</a:t>
            </a:r>
            <a:endParaRPr lang="en-US" sz="16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2060"/>
                </a:solidFill>
              </a:rPr>
              <a:t>Pain Area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Ticket counts are moderate (10 tickets/ 5 months) but each tickets contain huge count of user-role mapping.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CSV formation, submit batch request for account disable and role removal.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Time consuming activity and customer needs to wait until it resolves.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2060"/>
                </a:solidFill>
              </a:rPr>
              <a:t>Automation Solution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Create a quick link where user can upload a CSV file with user-role mapping.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Alternatively, Create a workgroup and provide admin privilege to the member of group which provide batch request access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Create a custom rule/task to grant/remove multiple role user association.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CF8C59-7DDB-B59F-BF6E-87E2DEFC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dirty="0"/>
              <a:t>Bulk Access grant/revoke for End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BE6AD-636F-F442-071F-12293ED14E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4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13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29A348-7BD4-B531-BD78-C57EE168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09" y="960487"/>
            <a:ext cx="11241513" cy="50059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2060"/>
                </a:solidFill>
              </a:rPr>
              <a:t>Scenario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Due to long running parent task and Fargate instance, discrepancy occurred for few users.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Manager mismatch happens due to this discrepancy where manager is missing in SailPoint.</a:t>
            </a:r>
            <a:endParaRPr lang="en-US" sz="16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2060"/>
                </a:solidFill>
              </a:rPr>
              <a:t> Pain Area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Any access request submitted in SailPoint gets auto rejected due to missing manager.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Negative Customer experience as request gets rejected straightaway.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No prior notification to user before this auto rejection.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Incident/RITM count is more for Support people.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2060"/>
                </a:solidFill>
              </a:rPr>
              <a:t>Automation Solution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Validate manager details at runtime and put a custom message which states that manager details is missing. Restrict the request.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if manager missing for any/both, then run single account WD aggregation and update the manager before approval start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Separately, Automation of attribute discrepancy will fix this issue automatically.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CF8C59-7DDB-B59F-BF6E-87E2DEF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4" y="183421"/>
            <a:ext cx="11524634" cy="557805"/>
          </a:xfrm>
        </p:spPr>
        <p:txBody>
          <a:bodyPr/>
          <a:lstStyle/>
          <a:p>
            <a:r>
              <a:rPr lang="en-US" sz="3000" b="0" dirty="0"/>
              <a:t>Validation Manager status during Access Request Provisioning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BE6AD-636F-F442-071F-12293ED14E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5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6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29A348-7BD4-B531-BD78-C57EE168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8690"/>
            <a:ext cx="11220450" cy="51892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2060"/>
                </a:solidFill>
              </a:rPr>
              <a:t>Scenario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Steward Group is blank and has no members in it.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Approval Level is present incorrectly. Example: Approval type is “Manager + One Steward Group”, but steward group is blank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2060"/>
                </a:solidFill>
              </a:rPr>
              <a:t>Pain Area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Any access request submitted in SailPoint gets auto rejected due to blank Steward group OR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Negative Customer experience as request gets rejected straightaway.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No prior notification to user before this auto rejection.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Incident/RITM count is more for Support people.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2060"/>
                </a:solidFill>
              </a:rPr>
              <a:t>Automation Solution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Validate Steward groups details at runtime and put a custom message which states that Approval Workgroup is blank. Restricts the request and share the link to create RITM.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Alternatively, Call ServiceNow API at runtime to create RITM with IG team about the missing members of the workgroup. OR incorrect approval level. Until the RITM is closed, Keep the request# Pending and then provision the request.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CF8C59-7DDB-B59F-BF6E-87E2DEFC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dirty="0"/>
              <a:t>Validation of Approval Level during Access Request provisioning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BE6AD-636F-F442-071F-12293ED14E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6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676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29A348-7BD4-B531-BD78-C57EE168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8690"/>
            <a:ext cx="11220450" cy="51892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2060"/>
                </a:solidFill>
              </a:rPr>
              <a:t>Scenario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Any application (type: Webservice, JDBC, Oracle DB etc.) integrated with SailPoint may face an issue where connection can’t be established with Target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The reason can be numerous, Example: due to Connector OPS issue, TMS/ICM application connection was failing few days back.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2060"/>
                </a:solidFill>
              </a:rPr>
              <a:t>Pain Area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Any request submitted during this downtime for these applications will be failed during provisioning despite after proper approval.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As temporary solution, user seek the backdoor access as the daily work is directly affected.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Incident/RITM count is more in IG queue.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2060"/>
                </a:solidFill>
              </a:rPr>
              <a:t>Automation Solution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Introduction of Retry mechanism, where instead of directly marking the request “Failed”, we can let the request provision few more times with retry count (assume: 6) with specific interval (assume: 10), Means 6 times request will be provisioned with 10minutes interval.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Setup email notification for that failure in SailPoint. Team will be notified about this issue and can take action immediately to resolve this issue.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CF8C59-7DDB-B59F-BF6E-87E2DEFC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dirty="0"/>
              <a:t>Enable Retry Mechanism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BE6AD-636F-F442-071F-12293ED14E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7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0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C26D-553D-42C9-916B-B3A6BACF7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26" y="1964187"/>
            <a:ext cx="11627874" cy="2929626"/>
          </a:xfrm>
        </p:spPr>
        <p:txBody>
          <a:bodyPr/>
          <a:lstStyle/>
          <a:p>
            <a:pPr algn="ctr"/>
            <a:r>
              <a:rPr lang="en-US"/>
              <a:t>  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64437-0654-4DE3-ABE1-73BBB150E0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137ED-1B02-4691-A6FA-8A4730C71FAC}" type="slidenum">
              <a:rPr dirty="0" smtClean="0">
                <a:solidFill>
                  <a:srgbClr val="FFFFFF"/>
                </a:solidFill>
              </a:rPr>
              <a:pPr/>
              <a:t>8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96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BBY Brand Template White">
      <a:dk1>
        <a:srgbClr val="000000"/>
      </a:dk1>
      <a:lt1>
        <a:srgbClr val="FFFFFF"/>
      </a:lt1>
      <a:dk2>
        <a:srgbClr val="D2D8E2"/>
      </a:dk2>
      <a:lt2>
        <a:srgbClr val="FFF200"/>
      </a:lt2>
      <a:accent1>
        <a:srgbClr val="0046BE"/>
      </a:accent1>
      <a:accent2>
        <a:srgbClr val="FFCE00"/>
      </a:accent2>
      <a:accent3>
        <a:srgbClr val="001E73"/>
      </a:accent3>
      <a:accent4>
        <a:srgbClr val="4976E6"/>
      </a:accent4>
      <a:accent5>
        <a:srgbClr val="E0E6EF"/>
      </a:accent5>
      <a:accent6>
        <a:srgbClr val="BB0628"/>
      </a:accent6>
      <a:hlink>
        <a:srgbClr val="1D252C"/>
      </a:hlink>
      <a:folHlink>
        <a:srgbClr val="1D252C"/>
      </a:folHlink>
    </a:clrScheme>
    <a:fontScheme name="Custom 7">
      <a:majorFont>
        <a:latin typeface="Human BBY Office"/>
        <a:ea typeface=""/>
        <a:cs typeface=""/>
      </a:majorFont>
      <a:minorFont>
        <a:latin typeface="Human BBY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BY_Enterprise_16x9_Template_2018_Everyday-New-Logo" id="{76576225-8C1A-467D-94DD-943468319ABA}" vid="{BEBED00D-D7E3-43B9-A19B-E4EA58EF68C4}"/>
    </a:ext>
  </a:extLst>
</a:theme>
</file>

<file path=ppt/theme/theme2.xml><?xml version="1.0" encoding="utf-8"?>
<a:theme xmlns:a="http://schemas.openxmlformats.org/drawingml/2006/main" name="2_Office Theme">
  <a:themeElements>
    <a:clrScheme name="BBY Brand Template White">
      <a:dk1>
        <a:srgbClr val="000000"/>
      </a:dk1>
      <a:lt1>
        <a:srgbClr val="FFFFFF"/>
      </a:lt1>
      <a:dk2>
        <a:srgbClr val="D2D8E2"/>
      </a:dk2>
      <a:lt2>
        <a:srgbClr val="FFF200"/>
      </a:lt2>
      <a:accent1>
        <a:srgbClr val="0046BE"/>
      </a:accent1>
      <a:accent2>
        <a:srgbClr val="FFCE00"/>
      </a:accent2>
      <a:accent3>
        <a:srgbClr val="001E73"/>
      </a:accent3>
      <a:accent4>
        <a:srgbClr val="4976E6"/>
      </a:accent4>
      <a:accent5>
        <a:srgbClr val="E0E6EF"/>
      </a:accent5>
      <a:accent6>
        <a:srgbClr val="BB0628"/>
      </a:accent6>
      <a:hlink>
        <a:srgbClr val="1D252C"/>
      </a:hlink>
      <a:folHlink>
        <a:srgbClr val="1D252C"/>
      </a:folHlink>
    </a:clrScheme>
    <a:fontScheme name="Custom 7">
      <a:majorFont>
        <a:latin typeface="Human BBY Office"/>
        <a:ea typeface=""/>
        <a:cs typeface=""/>
      </a:majorFont>
      <a:minorFont>
        <a:latin typeface="Human BBY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BY_Enterprise_16x9_Template_2018_Everyday-New-Logo" id="{76576225-8C1A-467D-94DD-943468319ABA}" vid="{BEBED00D-D7E3-43B9-A19B-E4EA58EF68C4}"/>
    </a:ext>
  </a:extLst>
</a:theme>
</file>

<file path=ppt/theme/theme3.xml><?xml version="1.0" encoding="utf-8"?>
<a:theme xmlns:a="http://schemas.openxmlformats.org/drawingml/2006/main" name="4_Office Theme">
  <a:themeElements>
    <a:clrScheme name="BBY 2018 Colors">
      <a:dk1>
        <a:srgbClr val="000000"/>
      </a:dk1>
      <a:lt1>
        <a:srgbClr val="FFFFFF"/>
      </a:lt1>
      <a:dk2>
        <a:srgbClr val="0046BE"/>
      </a:dk2>
      <a:lt2>
        <a:srgbClr val="D2D8E2"/>
      </a:lt2>
      <a:accent1>
        <a:srgbClr val="FFF200"/>
      </a:accent1>
      <a:accent2>
        <a:srgbClr val="0046BE"/>
      </a:accent2>
      <a:accent3>
        <a:srgbClr val="001E73"/>
      </a:accent3>
      <a:accent4>
        <a:srgbClr val="FFCE00"/>
      </a:accent4>
      <a:accent5>
        <a:srgbClr val="4976E6"/>
      </a:accent5>
      <a:accent6>
        <a:srgbClr val="55555A"/>
      </a:accent6>
      <a:hlink>
        <a:srgbClr val="0046BE"/>
      </a:hlink>
      <a:folHlink>
        <a:srgbClr val="4976E6"/>
      </a:folHlink>
    </a:clrScheme>
    <a:fontScheme name="5-01-18 Human">
      <a:majorFont>
        <a:latin typeface="Human BBY Office"/>
        <a:ea typeface=""/>
        <a:cs typeface=""/>
      </a:majorFont>
      <a:minorFont>
        <a:latin typeface="Human BBY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BY_Enterprise_16x9_Template_2018_Presentation-New-Logo" id="{D09F5F94-7D24-4DA5-8621-3B9AC77CF633}" vid="{381DB510-EED9-48A0-A64A-0E12E1C71322}"/>
    </a:ext>
  </a:extLst>
</a:theme>
</file>

<file path=ppt/theme/theme4.xml><?xml version="1.0" encoding="utf-8"?>
<a:theme xmlns:a="http://schemas.openxmlformats.org/drawingml/2006/main" name="6_Office Theme">
  <a:themeElements>
    <a:clrScheme name="BBY Brand Template White">
      <a:dk1>
        <a:srgbClr val="000000"/>
      </a:dk1>
      <a:lt1>
        <a:srgbClr val="FFFFFF"/>
      </a:lt1>
      <a:dk2>
        <a:srgbClr val="D2D8E2"/>
      </a:dk2>
      <a:lt2>
        <a:srgbClr val="FFF200"/>
      </a:lt2>
      <a:accent1>
        <a:srgbClr val="0046BE"/>
      </a:accent1>
      <a:accent2>
        <a:srgbClr val="FFCE00"/>
      </a:accent2>
      <a:accent3>
        <a:srgbClr val="001E73"/>
      </a:accent3>
      <a:accent4>
        <a:srgbClr val="4976E6"/>
      </a:accent4>
      <a:accent5>
        <a:srgbClr val="E0E6EF"/>
      </a:accent5>
      <a:accent6>
        <a:srgbClr val="BB0628"/>
      </a:accent6>
      <a:hlink>
        <a:srgbClr val="1D252C"/>
      </a:hlink>
      <a:folHlink>
        <a:srgbClr val="1D252C"/>
      </a:folHlink>
    </a:clrScheme>
    <a:fontScheme name="Custom 7">
      <a:majorFont>
        <a:latin typeface="Human BBY Office"/>
        <a:ea typeface=""/>
        <a:cs typeface=""/>
      </a:majorFont>
      <a:minorFont>
        <a:latin typeface="Human BBY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BY_Enterprise_16x9_Template_2018_Everyday-New-Logo" id="{76576225-8C1A-467D-94DD-943468319ABA}" vid="{BEBED00D-D7E3-43B9-A19B-E4EA58EF68C4}"/>
    </a:ext>
  </a:extLst>
</a:theme>
</file>

<file path=ppt/theme/theme5.xml><?xml version="1.0" encoding="utf-8"?>
<a:theme xmlns:a="http://schemas.openxmlformats.org/drawingml/2006/main" name="10_Office Theme">
  <a:themeElements>
    <a:clrScheme name="BBY Brand Template White">
      <a:dk1>
        <a:srgbClr val="000000"/>
      </a:dk1>
      <a:lt1>
        <a:srgbClr val="FFFFFF"/>
      </a:lt1>
      <a:dk2>
        <a:srgbClr val="D2D8E2"/>
      </a:dk2>
      <a:lt2>
        <a:srgbClr val="FFF200"/>
      </a:lt2>
      <a:accent1>
        <a:srgbClr val="0046BE"/>
      </a:accent1>
      <a:accent2>
        <a:srgbClr val="FFCE00"/>
      </a:accent2>
      <a:accent3>
        <a:srgbClr val="001E73"/>
      </a:accent3>
      <a:accent4>
        <a:srgbClr val="4976E6"/>
      </a:accent4>
      <a:accent5>
        <a:srgbClr val="E0E6EF"/>
      </a:accent5>
      <a:accent6>
        <a:srgbClr val="BB0628"/>
      </a:accent6>
      <a:hlink>
        <a:srgbClr val="1D252C"/>
      </a:hlink>
      <a:folHlink>
        <a:srgbClr val="1D252C"/>
      </a:folHlink>
    </a:clrScheme>
    <a:fontScheme name="Custom 7">
      <a:majorFont>
        <a:latin typeface="Human BBY Office"/>
        <a:ea typeface=""/>
        <a:cs typeface=""/>
      </a:majorFont>
      <a:minorFont>
        <a:latin typeface="Human BBY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BY_Enterprise_16x9_Template_2018_Everyday-New-Logo" id="{76576225-8C1A-467D-94DD-943468319ABA}" vid="{BEBED00D-D7E3-43B9-A19B-E4EA58EF68C4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5A0DE50136664099A791D43AA03001" ma:contentTypeVersion="8" ma:contentTypeDescription="Create a new document." ma:contentTypeScope="" ma:versionID="b26b64bc5142fcee632ecc22806569b1">
  <xsd:schema xmlns:xsd="http://www.w3.org/2001/XMLSchema" xmlns:xs="http://www.w3.org/2001/XMLSchema" xmlns:p="http://schemas.microsoft.com/office/2006/metadata/properties" xmlns:ns2="885f690f-91cb-495f-9521-91fed3736a41" targetNamespace="http://schemas.microsoft.com/office/2006/metadata/properties" ma:root="true" ma:fieldsID="8bb3eb44563147d92a3f23d0d6d99e00" ns2:_="">
    <xsd:import namespace="885f690f-91cb-495f-9521-91fed373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f690f-91cb-495f-9521-91fed3736a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460FC2-A046-4B4C-8301-93319A9863D4}">
  <ds:schemaRefs>
    <ds:schemaRef ds:uri="885f690f-91cb-495f-9521-91fed373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38B43A8-0341-4BC6-9E99-1AC6876BE724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885f690f-91cb-495f-9521-91fed3736a41"/>
  </ds:schemaRefs>
</ds:datastoreItem>
</file>

<file path=customXml/itemProps3.xml><?xml version="1.0" encoding="utf-8"?>
<ds:datastoreItem xmlns:ds="http://schemas.openxmlformats.org/officeDocument/2006/customXml" ds:itemID="{9B91228C-F103-49F5-91B8-A51C8BAAC87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9c55f1f-f169-4db7-a264-a5084ccbb748}" enabled="1" method="Standard" siteId="{135e8995-7d3b-4466-844b-a0d62ba5f49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34759</TotalTime>
  <Words>852</Words>
  <Application>Microsoft Office PowerPoint</Application>
  <PresentationFormat>Widescreen</PresentationFormat>
  <Paragraphs>82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Human BBY Office</vt:lpstr>
      <vt:lpstr>Human BBY Office 55 Regular</vt:lpstr>
      <vt:lpstr>Wingdings</vt:lpstr>
      <vt:lpstr>1_Office Theme</vt:lpstr>
      <vt:lpstr>2_Office Theme</vt:lpstr>
      <vt:lpstr>4_Office Theme</vt:lpstr>
      <vt:lpstr>6_Office Theme</vt:lpstr>
      <vt:lpstr>10_Office Theme</vt:lpstr>
      <vt:lpstr>IG Automation</vt:lpstr>
      <vt:lpstr>Index</vt:lpstr>
      <vt:lpstr>Showing Reason of auto rejection of Access Request</vt:lpstr>
      <vt:lpstr>Bulk Access grant/revoke for End user</vt:lpstr>
      <vt:lpstr>Validation Manager status during Access Request Provisioning</vt:lpstr>
      <vt:lpstr>Validation of Approval Level during Access Request provisioning</vt:lpstr>
      <vt:lpstr>Enable Retry Mechanism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IDAM - Monthly Business Review Nov ’20</dc:title>
  <dc:creator>Dharmalingam, Anitha - CW</dc:creator>
  <cp:lastModifiedBy>Dey, Supriyo-CW</cp:lastModifiedBy>
  <cp:revision>41</cp:revision>
  <dcterms:created xsi:type="dcterms:W3CDTF">2020-12-07T23:29:45Z</dcterms:created>
  <dcterms:modified xsi:type="dcterms:W3CDTF">2024-11-08T07:32:03Z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ganalai@wipro.com</vt:lpwstr>
  </property>
  <property fmtid="{D5CDD505-2E9C-101B-9397-08002B2CF9AE}" pid="6" name="MSIP_Label_b9a70571-31c6-4603-80c1-ef2fb871a62a_SetDate">
    <vt:lpwstr>2020-12-08T16:06:17.0291391+05:30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  <property fmtid="{D5CDD505-2E9C-101B-9397-08002B2CF9AE}" pid="11" name="ContentTypeId">
    <vt:lpwstr>0x010100805A0DE50136664099A791D43AA03001</vt:lpwstr>
  </property>
</Properties>
</file>