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99" r:id="rId6"/>
    <p:sldMasterId id="2147483734" r:id="rId7"/>
    <p:sldMasterId id="2147483803" r:id="rId8"/>
    <p:sldMasterId id="2147483870" r:id="rId9"/>
  </p:sldMasterIdLst>
  <p:notesMasterIdLst>
    <p:notesMasterId r:id="rId25"/>
  </p:notesMasterIdLst>
  <p:handoutMasterIdLst>
    <p:handoutMasterId r:id="rId26"/>
  </p:handoutMasterIdLst>
  <p:sldIdLst>
    <p:sldId id="2076137178" r:id="rId10"/>
    <p:sldId id="942" r:id="rId11"/>
    <p:sldId id="2076137232" r:id="rId12"/>
    <p:sldId id="2076137233" r:id="rId13"/>
    <p:sldId id="2076137234" r:id="rId14"/>
    <p:sldId id="2076137238" r:id="rId15"/>
    <p:sldId id="2076137239" r:id="rId16"/>
    <p:sldId id="2076137240" r:id="rId17"/>
    <p:sldId id="2076137242" r:id="rId18"/>
    <p:sldId id="2076137243" r:id="rId19"/>
    <p:sldId id="2076137236" r:id="rId20"/>
    <p:sldId id="2076137237" r:id="rId21"/>
    <p:sldId id="2076137229" r:id="rId22"/>
    <p:sldId id="2076137191" r:id="rId23"/>
    <p:sldId id="20761372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FD"/>
    <a:srgbClr val="4157FD"/>
    <a:srgbClr val="006600"/>
    <a:srgbClr val="AFAFAF"/>
    <a:srgbClr val="305496"/>
    <a:srgbClr val="244E9B"/>
    <a:srgbClr val="FFFFFF"/>
    <a:srgbClr val="FFCC00"/>
    <a:srgbClr val="0070C0"/>
    <a:srgbClr val="004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55BC9-CE2B-4D51-91EF-12C4AB0FF02A}" v="52" dt="2024-09-19T18:32:27.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yanathan, Srividya-CW" userId="9522e73c-b915-4a7a-be74-77a58591f96d" providerId="ADAL" clId="{B2E255AA-B174-4F9A-B226-B7F0D8E63F87}"/>
    <pc:docChg chg="undo custSel addSld delSld modSld sldOrd">
      <pc:chgData name="Vaidyanathan, Srividya-CW" userId="9522e73c-b915-4a7a-be74-77a58591f96d" providerId="ADAL" clId="{B2E255AA-B174-4F9A-B226-B7F0D8E63F87}" dt="2024-09-18T18:58:40.575" v="592" actId="207"/>
      <pc:docMkLst>
        <pc:docMk/>
      </pc:docMkLst>
      <pc:sldChg chg="delSp modSp mod ord">
        <pc:chgData name="Vaidyanathan, Srividya-CW" userId="9522e73c-b915-4a7a-be74-77a58591f96d" providerId="ADAL" clId="{B2E255AA-B174-4F9A-B226-B7F0D8E63F87}" dt="2024-09-18T14:28:22.660" v="547"/>
        <pc:sldMkLst>
          <pc:docMk/>
          <pc:sldMk cId="2232385851" sldId="405"/>
        </pc:sldMkLst>
        <pc:spChg chg="mod">
          <ac:chgData name="Vaidyanathan, Srividya-CW" userId="9522e73c-b915-4a7a-be74-77a58591f96d" providerId="ADAL" clId="{B2E255AA-B174-4F9A-B226-B7F0D8E63F87}" dt="2024-09-18T14:28:22.660" v="547"/>
          <ac:spMkLst>
            <pc:docMk/>
            <pc:sldMk cId="2232385851" sldId="405"/>
            <ac:spMk id="2" creationId="{88819872-6C16-4EF7-B91A-3A3700887827}"/>
          </ac:spMkLst>
        </pc:spChg>
        <pc:spChg chg="mod">
          <ac:chgData name="Vaidyanathan, Srividya-CW" userId="9522e73c-b915-4a7a-be74-77a58591f96d" providerId="ADAL" clId="{B2E255AA-B174-4F9A-B226-B7F0D8E63F87}" dt="2024-09-09T19:32:48.004" v="162" actId="20577"/>
          <ac:spMkLst>
            <pc:docMk/>
            <pc:sldMk cId="2232385851" sldId="405"/>
            <ac:spMk id="4" creationId="{0A83368A-7400-4FDA-9358-BF3198A56C40}"/>
          </ac:spMkLst>
        </pc:spChg>
        <pc:spChg chg="mod">
          <ac:chgData name="Vaidyanathan, Srividya-CW" userId="9522e73c-b915-4a7a-be74-77a58591f96d" providerId="ADAL" clId="{B2E255AA-B174-4F9A-B226-B7F0D8E63F87}" dt="2024-09-09T19:32:57.553" v="171" actId="20577"/>
          <ac:spMkLst>
            <pc:docMk/>
            <pc:sldMk cId="2232385851" sldId="405"/>
            <ac:spMk id="7" creationId="{C5A2A621-7F33-4699-8E62-135D748A1F32}"/>
          </ac:spMkLst>
        </pc:spChg>
        <pc:spChg chg="del mod">
          <ac:chgData name="Vaidyanathan, Srividya-CW" userId="9522e73c-b915-4a7a-be74-77a58591f96d" providerId="ADAL" clId="{B2E255AA-B174-4F9A-B226-B7F0D8E63F87}" dt="2024-09-09T19:33:23.561" v="182"/>
          <ac:spMkLst>
            <pc:docMk/>
            <pc:sldMk cId="2232385851" sldId="405"/>
            <ac:spMk id="9" creationId="{BECEDD44-5705-472B-85CA-03F5EBDB83D0}"/>
          </ac:spMkLst>
        </pc:spChg>
        <pc:spChg chg="mod">
          <ac:chgData name="Vaidyanathan, Srividya-CW" userId="9522e73c-b915-4a7a-be74-77a58591f96d" providerId="ADAL" clId="{B2E255AA-B174-4F9A-B226-B7F0D8E63F87}" dt="2024-09-09T19:33:18.514" v="179" actId="1076"/>
          <ac:spMkLst>
            <pc:docMk/>
            <pc:sldMk cId="2232385851" sldId="405"/>
            <ac:spMk id="12" creationId="{F0B06B36-2C98-45BF-8D7F-A875F3615AB4}"/>
          </ac:spMkLst>
        </pc:spChg>
      </pc:sldChg>
      <pc:sldChg chg="modSp mod">
        <pc:chgData name="Vaidyanathan, Srividya-CW" userId="9522e73c-b915-4a7a-be74-77a58591f96d" providerId="ADAL" clId="{B2E255AA-B174-4F9A-B226-B7F0D8E63F87}" dt="2024-09-17T16:59:49.644" v="470" actId="20577"/>
        <pc:sldMkLst>
          <pc:docMk/>
          <pc:sldMk cId="1772821277" sldId="942"/>
        </pc:sldMkLst>
        <pc:spChg chg="mod">
          <ac:chgData name="Vaidyanathan, Srividya-CW" userId="9522e73c-b915-4a7a-be74-77a58591f96d" providerId="ADAL" clId="{B2E255AA-B174-4F9A-B226-B7F0D8E63F87}" dt="2024-09-17T16:59:49.644" v="470" actId="20577"/>
          <ac:spMkLst>
            <pc:docMk/>
            <pc:sldMk cId="1772821277" sldId="942"/>
            <ac:spMk id="13" creationId="{AAE19C6D-F40A-4450-9FAA-C56587BE6072}"/>
          </ac:spMkLst>
        </pc:spChg>
      </pc:sldChg>
      <pc:sldChg chg="modSp mod">
        <pc:chgData name="Vaidyanathan, Srividya-CW" userId="9522e73c-b915-4a7a-be74-77a58591f96d" providerId="ADAL" clId="{B2E255AA-B174-4F9A-B226-B7F0D8E63F87}" dt="2024-09-05T16:43:20.980" v="22" actId="20577"/>
        <pc:sldMkLst>
          <pc:docMk/>
          <pc:sldMk cId="2440920080" sldId="2076137178"/>
        </pc:sldMkLst>
        <pc:spChg chg="mod">
          <ac:chgData name="Vaidyanathan, Srividya-CW" userId="9522e73c-b915-4a7a-be74-77a58591f96d" providerId="ADAL" clId="{B2E255AA-B174-4F9A-B226-B7F0D8E63F87}" dt="2024-09-05T16:43:20.980" v="22" actId="20577"/>
          <ac:spMkLst>
            <pc:docMk/>
            <pc:sldMk cId="2440920080" sldId="2076137178"/>
            <ac:spMk id="2" creationId="{84CAB44C-95AD-4755-9B80-89F548778778}"/>
          </ac:spMkLst>
        </pc:spChg>
      </pc:sldChg>
      <pc:sldChg chg="modSp del mod">
        <pc:chgData name="Vaidyanathan, Srividya-CW" userId="9522e73c-b915-4a7a-be74-77a58591f96d" providerId="ADAL" clId="{B2E255AA-B174-4F9A-B226-B7F0D8E63F87}" dt="2024-09-17T16:58:21.794" v="458" actId="47"/>
        <pc:sldMkLst>
          <pc:docMk/>
          <pc:sldMk cId="723748812" sldId="2076137201"/>
        </pc:sldMkLst>
        <pc:spChg chg="mod">
          <ac:chgData name="Vaidyanathan, Srividya-CW" userId="9522e73c-b915-4a7a-be74-77a58591f96d" providerId="ADAL" clId="{B2E255AA-B174-4F9A-B226-B7F0D8E63F87}" dt="2024-09-05T17:06:52.873" v="97" actId="20577"/>
          <ac:spMkLst>
            <pc:docMk/>
            <pc:sldMk cId="723748812" sldId="2076137201"/>
            <ac:spMk id="2" creationId="{EF92D455-FE28-44B5-A336-4E2AF1A5BF4D}"/>
          </ac:spMkLst>
        </pc:spChg>
      </pc:sldChg>
      <pc:sldChg chg="modSp mod">
        <pc:chgData name="Vaidyanathan, Srividya-CW" userId="9522e73c-b915-4a7a-be74-77a58591f96d" providerId="ADAL" clId="{B2E255AA-B174-4F9A-B226-B7F0D8E63F87}" dt="2024-09-18T14:28:59.112" v="563"/>
        <pc:sldMkLst>
          <pc:docMk/>
          <pc:sldMk cId="755950821" sldId="2076137210"/>
        </pc:sldMkLst>
        <pc:spChg chg="mod">
          <ac:chgData name="Vaidyanathan, Srividya-CW" userId="9522e73c-b915-4a7a-be74-77a58591f96d" providerId="ADAL" clId="{B2E255AA-B174-4F9A-B226-B7F0D8E63F87}" dt="2024-09-18T14:28:59.112" v="563"/>
          <ac:spMkLst>
            <pc:docMk/>
            <pc:sldMk cId="755950821" sldId="2076137210"/>
            <ac:spMk id="31" creationId="{5E0E301E-B560-4EFC-94F7-A0FB20375EED}"/>
          </ac:spMkLst>
        </pc:spChg>
      </pc:sldChg>
      <pc:sldChg chg="modSp mod">
        <pc:chgData name="Vaidyanathan, Srividya-CW" userId="9522e73c-b915-4a7a-be74-77a58591f96d" providerId="ADAL" clId="{B2E255AA-B174-4F9A-B226-B7F0D8E63F87}" dt="2024-09-18T14:28:40.303" v="554" actId="20577"/>
        <pc:sldMkLst>
          <pc:docMk/>
          <pc:sldMk cId="3631113881" sldId="2076137218"/>
        </pc:sldMkLst>
        <pc:spChg chg="mod">
          <ac:chgData name="Vaidyanathan, Srividya-CW" userId="9522e73c-b915-4a7a-be74-77a58591f96d" providerId="ADAL" clId="{B2E255AA-B174-4F9A-B226-B7F0D8E63F87}" dt="2024-09-18T14:28:40.303" v="554" actId="20577"/>
          <ac:spMkLst>
            <pc:docMk/>
            <pc:sldMk cId="3631113881" sldId="2076137218"/>
            <ac:spMk id="4" creationId="{4F64735F-D00C-43EA-AA1E-2FF6C336511A}"/>
          </ac:spMkLst>
        </pc:spChg>
        <pc:graphicFrameChg chg="modGraphic">
          <ac:chgData name="Vaidyanathan, Srividya-CW" userId="9522e73c-b915-4a7a-be74-77a58591f96d" providerId="ADAL" clId="{B2E255AA-B174-4F9A-B226-B7F0D8E63F87}" dt="2024-09-17T16:58:59.126" v="468" actId="20577"/>
          <ac:graphicFrameMkLst>
            <pc:docMk/>
            <pc:sldMk cId="3631113881" sldId="2076137218"/>
            <ac:graphicFrameMk id="6" creationId="{B3B4EDDB-8D04-49DF-AE24-F539F5EA24D5}"/>
          </ac:graphicFrameMkLst>
        </pc:graphicFrameChg>
      </pc:sldChg>
      <pc:sldChg chg="addSp delSp modSp mod">
        <pc:chgData name="Vaidyanathan, Srividya-CW" userId="9522e73c-b915-4a7a-be74-77a58591f96d" providerId="ADAL" clId="{B2E255AA-B174-4F9A-B226-B7F0D8E63F87}" dt="2024-09-18T18:58:40.575" v="592" actId="207"/>
        <pc:sldMkLst>
          <pc:docMk/>
          <pc:sldMk cId="1945481231" sldId="2076137219"/>
        </pc:sldMkLst>
        <pc:spChg chg="add mod">
          <ac:chgData name="Vaidyanathan, Srividya-CW" userId="9522e73c-b915-4a7a-be74-77a58591f96d" providerId="ADAL" clId="{B2E255AA-B174-4F9A-B226-B7F0D8E63F87}" dt="2024-09-17T16:54:11.046" v="394" actId="255"/>
          <ac:spMkLst>
            <pc:docMk/>
            <pc:sldMk cId="1945481231" sldId="2076137219"/>
            <ac:spMk id="3" creationId="{AF88E3D1-9B10-0279-C8DD-D461430B6FF8}"/>
          </ac:spMkLst>
        </pc:spChg>
        <pc:spChg chg="add mod">
          <ac:chgData name="Vaidyanathan, Srividya-CW" userId="9522e73c-b915-4a7a-be74-77a58591f96d" providerId="ADAL" clId="{B2E255AA-B174-4F9A-B226-B7F0D8E63F87}" dt="2024-09-17T16:54:18.642" v="395" actId="255"/>
          <ac:spMkLst>
            <pc:docMk/>
            <pc:sldMk cId="1945481231" sldId="2076137219"/>
            <ac:spMk id="5" creationId="{778EDC36-D585-D6F6-7BEF-F180569E2F89}"/>
          </ac:spMkLst>
        </pc:spChg>
        <pc:spChg chg="add mod">
          <ac:chgData name="Vaidyanathan, Srividya-CW" userId="9522e73c-b915-4a7a-be74-77a58591f96d" providerId="ADAL" clId="{B2E255AA-B174-4F9A-B226-B7F0D8E63F87}" dt="2024-09-17T16:52:45.580" v="350" actId="14100"/>
          <ac:spMkLst>
            <pc:docMk/>
            <pc:sldMk cId="1945481231" sldId="2076137219"/>
            <ac:spMk id="9" creationId="{DEAB67DE-1651-B32A-B883-C98496F446E7}"/>
          </ac:spMkLst>
        </pc:spChg>
        <pc:spChg chg="mod">
          <ac:chgData name="Vaidyanathan, Srividya-CW" userId="9522e73c-b915-4a7a-be74-77a58591f96d" providerId="ADAL" clId="{B2E255AA-B174-4F9A-B226-B7F0D8E63F87}" dt="2024-09-18T18:58:40.575" v="592" actId="207"/>
          <ac:spMkLst>
            <pc:docMk/>
            <pc:sldMk cId="1945481231" sldId="2076137219"/>
            <ac:spMk id="10" creationId="{73F7BBD7-DF9B-4766-86EF-76E968911649}"/>
          </ac:spMkLst>
        </pc:spChg>
        <pc:spChg chg="add mod">
          <ac:chgData name="Vaidyanathan, Srividya-CW" userId="9522e73c-b915-4a7a-be74-77a58591f96d" providerId="ADAL" clId="{B2E255AA-B174-4F9A-B226-B7F0D8E63F87}" dt="2024-09-17T16:57:18.585" v="444" actId="1035"/>
          <ac:spMkLst>
            <pc:docMk/>
            <pc:sldMk cId="1945481231" sldId="2076137219"/>
            <ac:spMk id="11" creationId="{4B5CDC84-2F98-99FA-EF5C-33DB6B750EAB}"/>
          </ac:spMkLst>
        </pc:spChg>
        <pc:graphicFrameChg chg="add mod">
          <ac:chgData name="Vaidyanathan, Srividya-CW" userId="9522e73c-b915-4a7a-be74-77a58591f96d" providerId="ADAL" clId="{B2E255AA-B174-4F9A-B226-B7F0D8E63F87}" dt="2024-09-17T16:52:25.491" v="338" actId="1036"/>
          <ac:graphicFrameMkLst>
            <pc:docMk/>
            <pc:sldMk cId="1945481231" sldId="2076137219"/>
            <ac:graphicFrameMk id="6" creationId="{378895AA-DF9F-EF9E-4E34-C04131E51AE6}"/>
          </ac:graphicFrameMkLst>
        </pc:graphicFrameChg>
        <pc:graphicFrameChg chg="add mod">
          <ac:chgData name="Vaidyanathan, Srividya-CW" userId="9522e73c-b915-4a7a-be74-77a58591f96d" providerId="ADAL" clId="{B2E255AA-B174-4F9A-B226-B7F0D8E63F87}" dt="2024-09-17T16:56:00.115" v="419" actId="207"/>
          <ac:graphicFrameMkLst>
            <pc:docMk/>
            <pc:sldMk cId="1945481231" sldId="2076137219"/>
            <ac:graphicFrameMk id="7" creationId="{B39222C9-E582-3ACB-B1A1-51A0959EF3B2}"/>
          </ac:graphicFrameMkLst>
        </pc:graphicFrameChg>
        <pc:graphicFrameChg chg="add mod">
          <ac:chgData name="Vaidyanathan, Srividya-CW" userId="9522e73c-b915-4a7a-be74-77a58591f96d" providerId="ADAL" clId="{B2E255AA-B174-4F9A-B226-B7F0D8E63F87}" dt="2024-09-17T16:51:41.776" v="278" actId="1035"/>
          <ac:graphicFrameMkLst>
            <pc:docMk/>
            <pc:sldMk cId="1945481231" sldId="2076137219"/>
            <ac:graphicFrameMk id="8" creationId="{746EE28D-8D05-912F-AE22-99F4125CE57A}"/>
          </ac:graphicFrameMkLst>
        </pc:graphicFrameChg>
        <pc:picChg chg="del">
          <ac:chgData name="Vaidyanathan, Srividya-CW" userId="9522e73c-b915-4a7a-be74-77a58591f96d" providerId="ADAL" clId="{B2E255AA-B174-4F9A-B226-B7F0D8E63F87}" dt="2024-09-09T18:26:11.056" v="110" actId="478"/>
          <ac:picMkLst>
            <pc:docMk/>
            <pc:sldMk cId="1945481231" sldId="2076137219"/>
            <ac:picMk id="4" creationId="{DDA211D9-8651-435A-A70B-0A039A187BD1}"/>
          </ac:picMkLst>
        </pc:picChg>
      </pc:sldChg>
      <pc:sldChg chg="del">
        <pc:chgData name="Vaidyanathan, Srividya-CW" userId="9522e73c-b915-4a7a-be74-77a58591f96d" providerId="ADAL" clId="{B2E255AA-B174-4F9A-B226-B7F0D8E63F87}" dt="2024-09-05T17:08:53.743" v="98" actId="47"/>
        <pc:sldMkLst>
          <pc:docMk/>
          <pc:sldMk cId="1480310146" sldId="2076137221"/>
        </pc:sldMkLst>
      </pc:sldChg>
      <pc:sldChg chg="add del">
        <pc:chgData name="Vaidyanathan, Srividya-CW" userId="9522e73c-b915-4a7a-be74-77a58591f96d" providerId="ADAL" clId="{B2E255AA-B174-4F9A-B226-B7F0D8E63F87}" dt="2024-09-17T18:15:19.555" v="509" actId="47"/>
        <pc:sldMkLst>
          <pc:docMk/>
          <pc:sldMk cId="1847525320" sldId="2076137222"/>
        </pc:sldMkLst>
      </pc:sldChg>
      <pc:sldChg chg="modSp mod">
        <pc:chgData name="Vaidyanathan, Srividya-CW" userId="9522e73c-b915-4a7a-be74-77a58591f96d" providerId="ADAL" clId="{B2E255AA-B174-4F9A-B226-B7F0D8E63F87}" dt="2024-09-18T14:28:49.968" v="561" actId="20577"/>
        <pc:sldMkLst>
          <pc:docMk/>
          <pc:sldMk cId="3619360196" sldId="2076137223"/>
        </pc:sldMkLst>
        <pc:spChg chg="mod">
          <ac:chgData name="Vaidyanathan, Srividya-CW" userId="9522e73c-b915-4a7a-be74-77a58591f96d" providerId="ADAL" clId="{B2E255AA-B174-4F9A-B226-B7F0D8E63F87}" dt="2024-09-18T14:28:49.968" v="561" actId="20577"/>
          <ac:spMkLst>
            <pc:docMk/>
            <pc:sldMk cId="3619360196" sldId="2076137223"/>
            <ac:spMk id="6" creationId="{89A26EA8-6AD3-4936-98FA-CBE5D3A70940}"/>
          </ac:spMkLst>
        </pc:spChg>
      </pc:sldChg>
      <pc:sldChg chg="addSp delSp modSp mod">
        <pc:chgData name="Vaidyanathan, Srividya-CW" userId="9522e73c-b915-4a7a-be74-77a58591f96d" providerId="ADAL" clId="{B2E255AA-B174-4F9A-B226-B7F0D8E63F87}" dt="2024-09-18T14:28:08.998" v="545" actId="6549"/>
        <pc:sldMkLst>
          <pc:docMk/>
          <pc:sldMk cId="275845091" sldId="2076137224"/>
        </pc:sldMkLst>
        <pc:spChg chg="mod">
          <ac:chgData name="Vaidyanathan, Srividya-CW" userId="9522e73c-b915-4a7a-be74-77a58591f96d" providerId="ADAL" clId="{B2E255AA-B174-4F9A-B226-B7F0D8E63F87}" dt="2024-09-18T14:28:08.998" v="545" actId="6549"/>
          <ac:spMkLst>
            <pc:docMk/>
            <pc:sldMk cId="275845091" sldId="2076137224"/>
            <ac:spMk id="3" creationId="{E28D3AC4-8F43-D04C-AEAF-35753CD2EFDE}"/>
          </ac:spMkLst>
        </pc:spChg>
        <pc:picChg chg="del">
          <ac:chgData name="Vaidyanathan, Srividya-CW" userId="9522e73c-b915-4a7a-be74-77a58591f96d" providerId="ADAL" clId="{B2E255AA-B174-4F9A-B226-B7F0D8E63F87}" dt="2024-09-16T20:41:33.982" v="183" actId="478"/>
          <ac:picMkLst>
            <pc:docMk/>
            <pc:sldMk cId="275845091" sldId="2076137224"/>
            <ac:picMk id="5" creationId="{0D7E0970-F018-49A9-BBF3-83DB4F8F96DB}"/>
          </ac:picMkLst>
        </pc:picChg>
        <pc:picChg chg="add mod">
          <ac:chgData name="Vaidyanathan, Srividya-CW" userId="9522e73c-b915-4a7a-be74-77a58591f96d" providerId="ADAL" clId="{B2E255AA-B174-4F9A-B226-B7F0D8E63F87}" dt="2024-09-16T20:41:48.565" v="188" actId="1076"/>
          <ac:picMkLst>
            <pc:docMk/>
            <pc:sldMk cId="275845091" sldId="2076137224"/>
            <ac:picMk id="6" creationId="{68A67268-C559-E2D3-6A14-FFF3CA832A4D}"/>
          </ac:picMkLst>
        </pc:picChg>
      </pc:sldChg>
      <pc:sldChg chg="modSp mod ord">
        <pc:chgData name="Vaidyanathan, Srividya-CW" userId="9522e73c-b915-4a7a-be74-77a58591f96d" providerId="ADAL" clId="{B2E255AA-B174-4F9A-B226-B7F0D8E63F87}" dt="2024-09-18T14:26:59.650" v="536" actId="207"/>
        <pc:sldMkLst>
          <pc:docMk/>
          <pc:sldMk cId="2443597220" sldId="2076137225"/>
        </pc:sldMkLst>
        <pc:spChg chg="mod">
          <ac:chgData name="Vaidyanathan, Srividya-CW" userId="9522e73c-b915-4a7a-be74-77a58591f96d" providerId="ADAL" clId="{B2E255AA-B174-4F9A-B226-B7F0D8E63F87}" dt="2024-09-18T14:26:59.650" v="536" actId="207"/>
          <ac:spMkLst>
            <pc:docMk/>
            <pc:sldMk cId="2443597220" sldId="2076137225"/>
            <ac:spMk id="3" creationId="{E28D3AC4-8F43-D04C-AEAF-35753CD2EFDE}"/>
          </ac:spMkLst>
        </pc:spChg>
      </pc:sldChg>
      <pc:sldChg chg="del">
        <pc:chgData name="Vaidyanathan, Srividya-CW" userId="9522e73c-b915-4a7a-be74-77a58591f96d" providerId="ADAL" clId="{B2E255AA-B174-4F9A-B226-B7F0D8E63F87}" dt="2024-09-05T17:06:06.344" v="83" actId="47"/>
        <pc:sldMkLst>
          <pc:docMk/>
          <pc:sldMk cId="229603530" sldId="2076137228"/>
        </pc:sldMkLst>
      </pc:sldChg>
      <pc:sldChg chg="delSp modSp mod ord">
        <pc:chgData name="Vaidyanathan, Srividya-CW" userId="9522e73c-b915-4a7a-be74-77a58591f96d" providerId="ADAL" clId="{B2E255AA-B174-4F9A-B226-B7F0D8E63F87}" dt="2024-09-18T14:29:13.745" v="567" actId="6549"/>
        <pc:sldMkLst>
          <pc:docMk/>
          <pc:sldMk cId="2733306692" sldId="2076137229"/>
        </pc:sldMkLst>
        <pc:spChg chg="mod">
          <ac:chgData name="Vaidyanathan, Srividya-CW" userId="9522e73c-b915-4a7a-be74-77a58591f96d" providerId="ADAL" clId="{B2E255AA-B174-4F9A-B226-B7F0D8E63F87}" dt="2024-09-18T14:29:13.745" v="567" actId="6549"/>
          <ac:spMkLst>
            <pc:docMk/>
            <pc:sldMk cId="2733306692" sldId="2076137229"/>
            <ac:spMk id="10" creationId="{73F7BBD7-DF9B-4766-86EF-76E968911649}"/>
          </ac:spMkLst>
        </pc:spChg>
        <pc:picChg chg="del">
          <ac:chgData name="Vaidyanathan, Srividya-CW" userId="9522e73c-b915-4a7a-be74-77a58591f96d" providerId="ADAL" clId="{B2E255AA-B174-4F9A-B226-B7F0D8E63F87}" dt="2024-09-05T17:03:58.379" v="81" actId="478"/>
          <ac:picMkLst>
            <pc:docMk/>
            <pc:sldMk cId="2733306692" sldId="2076137229"/>
            <ac:picMk id="3" creationId="{AF5E4371-8D76-40B1-BDFC-13E7556FC72D}"/>
          </ac:picMkLst>
        </pc:picChg>
      </pc:sldChg>
      <pc:sldChg chg="modSp mod ord">
        <pc:chgData name="Vaidyanathan, Srividya-CW" userId="9522e73c-b915-4a7a-be74-77a58591f96d" providerId="ADAL" clId="{B2E255AA-B174-4F9A-B226-B7F0D8E63F87}" dt="2024-09-17T18:25:07.158" v="516" actId="6549"/>
        <pc:sldMkLst>
          <pc:docMk/>
          <pc:sldMk cId="424823493" sldId="2076137230"/>
        </pc:sldMkLst>
        <pc:graphicFrameChg chg="mod modGraphic">
          <ac:chgData name="Vaidyanathan, Srividya-CW" userId="9522e73c-b915-4a7a-be74-77a58591f96d" providerId="ADAL" clId="{B2E255AA-B174-4F9A-B226-B7F0D8E63F87}" dt="2024-09-17T18:25:07.158" v="516" actId="6549"/>
          <ac:graphicFrameMkLst>
            <pc:docMk/>
            <pc:sldMk cId="424823493" sldId="2076137230"/>
            <ac:graphicFrameMk id="6" creationId="{F548E086-D004-4DC0-9D8F-47B718A17858}"/>
          </ac:graphicFrameMkLst>
        </pc:graphicFrameChg>
      </pc:sldChg>
    </pc:docChg>
  </pc:docChgLst>
  <pc:docChgLst>
    <pc:chgData name="Salih, Fayas-CW" userId="327c5485-1c6a-455b-b148-cc7168507a84" providerId="ADAL" clId="{D5555BC9-CE2B-4D51-91EF-12C4AB0FF02A}"/>
    <pc:docChg chg="undo redo custSel addSld modSld">
      <pc:chgData name="Salih, Fayas-CW" userId="327c5485-1c6a-455b-b148-cc7168507a84" providerId="ADAL" clId="{D5555BC9-CE2B-4D51-91EF-12C4AB0FF02A}" dt="2024-09-19T19:46:20.555" v="1501" actId="2890"/>
      <pc:docMkLst>
        <pc:docMk/>
      </pc:docMkLst>
      <pc:sldChg chg="modSp mod">
        <pc:chgData name="Salih, Fayas-CW" userId="327c5485-1c6a-455b-b148-cc7168507a84" providerId="ADAL" clId="{D5555BC9-CE2B-4D51-91EF-12C4AB0FF02A}" dt="2024-09-19T17:14:43.745" v="468" actId="20577"/>
        <pc:sldMkLst>
          <pc:docMk/>
          <pc:sldMk cId="2232385851" sldId="405"/>
        </pc:sldMkLst>
        <pc:spChg chg="mod">
          <ac:chgData name="Salih, Fayas-CW" userId="327c5485-1c6a-455b-b148-cc7168507a84" providerId="ADAL" clId="{D5555BC9-CE2B-4D51-91EF-12C4AB0FF02A}" dt="2024-09-19T17:14:43.745" v="468" actId="20577"/>
          <ac:spMkLst>
            <pc:docMk/>
            <pc:sldMk cId="2232385851" sldId="405"/>
            <ac:spMk id="7" creationId="{C5A2A621-7F33-4699-8E62-135D748A1F32}"/>
          </ac:spMkLst>
        </pc:spChg>
      </pc:sldChg>
      <pc:sldChg chg="delSp modSp mod">
        <pc:chgData name="Salih, Fayas-CW" userId="327c5485-1c6a-455b-b148-cc7168507a84" providerId="ADAL" clId="{D5555BC9-CE2B-4D51-91EF-12C4AB0FF02A}" dt="2024-09-19T18:22:14.151" v="725" actId="6549"/>
        <pc:sldMkLst>
          <pc:docMk/>
          <pc:sldMk cId="755950821" sldId="2076137210"/>
        </pc:sldMkLst>
        <pc:spChg chg="mod">
          <ac:chgData name="Salih, Fayas-CW" userId="327c5485-1c6a-455b-b148-cc7168507a84" providerId="ADAL" clId="{D5555BC9-CE2B-4D51-91EF-12C4AB0FF02A}" dt="2024-09-19T18:22:14.151" v="725" actId="6549"/>
          <ac:spMkLst>
            <pc:docMk/>
            <pc:sldMk cId="755950821" sldId="2076137210"/>
            <ac:spMk id="5" creationId="{3CE81B63-4FC6-4984-A119-59D51B048BF2}"/>
          </ac:spMkLst>
        </pc:spChg>
        <pc:spChg chg="del">
          <ac:chgData name="Salih, Fayas-CW" userId="327c5485-1c6a-455b-b148-cc7168507a84" providerId="ADAL" clId="{D5555BC9-CE2B-4D51-91EF-12C4AB0FF02A}" dt="2024-09-19T18:16:35.028" v="527" actId="478"/>
          <ac:spMkLst>
            <pc:docMk/>
            <pc:sldMk cId="755950821" sldId="2076137210"/>
            <ac:spMk id="8" creationId="{78A264B8-FC56-4589-B4D6-92A670E33D6B}"/>
          </ac:spMkLst>
        </pc:spChg>
        <pc:spChg chg="del">
          <ac:chgData name="Salih, Fayas-CW" userId="327c5485-1c6a-455b-b148-cc7168507a84" providerId="ADAL" clId="{D5555BC9-CE2B-4D51-91EF-12C4AB0FF02A}" dt="2024-09-19T18:16:36.355" v="528" actId="478"/>
          <ac:spMkLst>
            <pc:docMk/>
            <pc:sldMk cId="755950821" sldId="2076137210"/>
            <ac:spMk id="10" creationId="{78A264B8-FC56-4589-B4D6-92A670E33D6B}"/>
          </ac:spMkLst>
        </pc:spChg>
        <pc:spChg chg="del">
          <ac:chgData name="Salih, Fayas-CW" userId="327c5485-1c6a-455b-b148-cc7168507a84" providerId="ADAL" clId="{D5555BC9-CE2B-4D51-91EF-12C4AB0FF02A}" dt="2024-09-19T18:16:40.892" v="532" actId="478"/>
          <ac:spMkLst>
            <pc:docMk/>
            <pc:sldMk cId="755950821" sldId="2076137210"/>
            <ac:spMk id="11" creationId="{78A264B8-FC56-4589-B4D6-92A670E33D6B}"/>
          </ac:spMkLst>
        </pc:spChg>
        <pc:spChg chg="del">
          <ac:chgData name="Salih, Fayas-CW" userId="327c5485-1c6a-455b-b148-cc7168507a84" providerId="ADAL" clId="{D5555BC9-CE2B-4D51-91EF-12C4AB0FF02A}" dt="2024-09-19T18:16:39.455" v="531" actId="478"/>
          <ac:spMkLst>
            <pc:docMk/>
            <pc:sldMk cId="755950821" sldId="2076137210"/>
            <ac:spMk id="12" creationId="{78A264B8-FC56-4589-B4D6-92A670E33D6B}"/>
          </ac:spMkLst>
        </pc:spChg>
        <pc:spChg chg="mod">
          <ac:chgData name="Salih, Fayas-CW" userId="327c5485-1c6a-455b-b148-cc7168507a84" providerId="ADAL" clId="{D5555BC9-CE2B-4D51-91EF-12C4AB0FF02A}" dt="2024-09-19T18:18:08.658" v="588" actId="1076"/>
          <ac:spMkLst>
            <pc:docMk/>
            <pc:sldMk cId="755950821" sldId="2076137210"/>
            <ac:spMk id="13" creationId="{78A264B8-FC56-4589-B4D6-92A670E33D6B}"/>
          </ac:spMkLst>
        </pc:spChg>
        <pc:spChg chg="mod">
          <ac:chgData name="Salih, Fayas-CW" userId="327c5485-1c6a-455b-b148-cc7168507a84" providerId="ADAL" clId="{D5555BC9-CE2B-4D51-91EF-12C4AB0FF02A}" dt="2024-09-19T18:20:04.843" v="618" actId="1076"/>
          <ac:spMkLst>
            <pc:docMk/>
            <pc:sldMk cId="755950821" sldId="2076137210"/>
            <ac:spMk id="14" creationId="{78A264B8-FC56-4589-B4D6-92A670E33D6B}"/>
          </ac:spMkLst>
        </pc:spChg>
        <pc:spChg chg="mod">
          <ac:chgData name="Salih, Fayas-CW" userId="327c5485-1c6a-455b-b148-cc7168507a84" providerId="ADAL" clId="{D5555BC9-CE2B-4D51-91EF-12C4AB0FF02A}" dt="2024-09-19T18:18:17.588" v="592" actId="1076"/>
          <ac:spMkLst>
            <pc:docMk/>
            <pc:sldMk cId="755950821" sldId="2076137210"/>
            <ac:spMk id="16" creationId="{78A264B8-FC56-4589-B4D6-92A670E33D6B}"/>
          </ac:spMkLst>
        </pc:spChg>
        <pc:spChg chg="del">
          <ac:chgData name="Salih, Fayas-CW" userId="327c5485-1c6a-455b-b148-cc7168507a84" providerId="ADAL" clId="{D5555BC9-CE2B-4D51-91EF-12C4AB0FF02A}" dt="2024-09-19T18:17:11.574" v="538" actId="478"/>
          <ac:spMkLst>
            <pc:docMk/>
            <pc:sldMk cId="755950821" sldId="2076137210"/>
            <ac:spMk id="18" creationId="{998298D6-6127-49CC-8B6C-AAAC6E2CFAE3}"/>
          </ac:spMkLst>
        </pc:spChg>
        <pc:spChg chg="mod">
          <ac:chgData name="Salih, Fayas-CW" userId="327c5485-1c6a-455b-b148-cc7168507a84" providerId="ADAL" clId="{D5555BC9-CE2B-4D51-91EF-12C4AB0FF02A}" dt="2024-09-19T18:18:20.172" v="593" actId="1076"/>
          <ac:spMkLst>
            <pc:docMk/>
            <pc:sldMk cId="755950821" sldId="2076137210"/>
            <ac:spMk id="28" creationId="{78A264B8-FC56-4589-B4D6-92A670E33D6B}"/>
          </ac:spMkLst>
        </pc:spChg>
        <pc:spChg chg="mod">
          <ac:chgData name="Salih, Fayas-CW" userId="327c5485-1c6a-455b-b148-cc7168507a84" providerId="ADAL" clId="{D5555BC9-CE2B-4D51-91EF-12C4AB0FF02A}" dt="2024-09-19T18:20:05.141" v="619" actId="1076"/>
          <ac:spMkLst>
            <pc:docMk/>
            <pc:sldMk cId="755950821" sldId="2076137210"/>
            <ac:spMk id="30" creationId="{78A264B8-FC56-4589-B4D6-92A670E33D6B}"/>
          </ac:spMkLst>
        </pc:spChg>
        <pc:spChg chg="mod">
          <ac:chgData name="Salih, Fayas-CW" userId="327c5485-1c6a-455b-b148-cc7168507a84" providerId="ADAL" clId="{D5555BC9-CE2B-4D51-91EF-12C4AB0FF02A}" dt="2024-09-19T18:20:57.892" v="670" actId="20577"/>
          <ac:spMkLst>
            <pc:docMk/>
            <pc:sldMk cId="755950821" sldId="2076137210"/>
            <ac:spMk id="31" creationId="{5E0E301E-B560-4EFC-94F7-A0FB20375EED}"/>
          </ac:spMkLst>
        </pc:spChg>
        <pc:spChg chg="del">
          <ac:chgData name="Salih, Fayas-CW" userId="327c5485-1c6a-455b-b148-cc7168507a84" providerId="ADAL" clId="{D5555BC9-CE2B-4D51-91EF-12C4AB0FF02A}" dt="2024-09-19T18:16:37.391" v="529" actId="478"/>
          <ac:spMkLst>
            <pc:docMk/>
            <pc:sldMk cId="755950821" sldId="2076137210"/>
            <ac:spMk id="32" creationId="{5EE757FE-39C2-4068-99A1-F5D0C7803B5C}"/>
          </ac:spMkLst>
        </pc:spChg>
        <pc:spChg chg="del">
          <ac:chgData name="Salih, Fayas-CW" userId="327c5485-1c6a-455b-b148-cc7168507a84" providerId="ADAL" clId="{D5555BC9-CE2B-4D51-91EF-12C4AB0FF02A}" dt="2024-09-19T18:17:05.047" v="534" actId="478"/>
          <ac:spMkLst>
            <pc:docMk/>
            <pc:sldMk cId="755950821" sldId="2076137210"/>
            <ac:spMk id="33" creationId="{78A264B8-FC56-4589-B4D6-92A670E33D6B}"/>
          </ac:spMkLst>
        </pc:spChg>
        <pc:spChg chg="del">
          <ac:chgData name="Salih, Fayas-CW" userId="327c5485-1c6a-455b-b148-cc7168507a84" providerId="ADAL" clId="{D5555BC9-CE2B-4D51-91EF-12C4AB0FF02A}" dt="2024-09-19T18:17:10.709" v="537" actId="478"/>
          <ac:spMkLst>
            <pc:docMk/>
            <pc:sldMk cId="755950821" sldId="2076137210"/>
            <ac:spMk id="34" creationId="{998298D6-6127-49CC-8B6C-AAAC6E2CFAE3}"/>
          </ac:spMkLst>
        </pc:spChg>
        <pc:spChg chg="del mod">
          <ac:chgData name="Salih, Fayas-CW" userId="327c5485-1c6a-455b-b148-cc7168507a84" providerId="ADAL" clId="{D5555BC9-CE2B-4D51-91EF-12C4AB0FF02A}" dt="2024-09-19T18:18:14.095" v="591" actId="478"/>
          <ac:spMkLst>
            <pc:docMk/>
            <pc:sldMk cId="755950821" sldId="2076137210"/>
            <ac:spMk id="35" creationId="{0DB24667-91B7-42B9-851C-797E7FC70029}"/>
          </ac:spMkLst>
        </pc:spChg>
        <pc:spChg chg="mod">
          <ac:chgData name="Salih, Fayas-CW" userId="327c5485-1c6a-455b-b148-cc7168507a84" providerId="ADAL" clId="{D5555BC9-CE2B-4D51-91EF-12C4AB0FF02A}" dt="2024-09-19T18:18:10.561" v="589" actId="1076"/>
          <ac:spMkLst>
            <pc:docMk/>
            <pc:sldMk cId="755950821" sldId="2076137210"/>
            <ac:spMk id="36" creationId="{89B323B7-6C29-4E5D-95C5-528782ECD6E0}"/>
          </ac:spMkLst>
        </pc:spChg>
        <pc:spChg chg="del">
          <ac:chgData name="Salih, Fayas-CW" userId="327c5485-1c6a-455b-b148-cc7168507a84" providerId="ADAL" clId="{D5555BC9-CE2B-4D51-91EF-12C4AB0FF02A}" dt="2024-09-19T18:16:38.407" v="530" actId="478"/>
          <ac:spMkLst>
            <pc:docMk/>
            <pc:sldMk cId="755950821" sldId="2076137210"/>
            <ac:spMk id="38" creationId="{2D1DEA04-E73E-44C9-BDC9-4170A6EB6F5A}"/>
          </ac:spMkLst>
        </pc:spChg>
        <pc:spChg chg="del">
          <ac:chgData name="Salih, Fayas-CW" userId="327c5485-1c6a-455b-b148-cc7168507a84" providerId="ADAL" clId="{D5555BC9-CE2B-4D51-91EF-12C4AB0FF02A}" dt="2024-09-19T18:17:08.546" v="536" actId="478"/>
          <ac:spMkLst>
            <pc:docMk/>
            <pc:sldMk cId="755950821" sldId="2076137210"/>
            <ac:spMk id="40" creationId="{5CF8BE6F-2A10-4047-B1C8-5EE420F359F5}"/>
          </ac:spMkLst>
        </pc:spChg>
        <pc:spChg chg="del">
          <ac:chgData name="Salih, Fayas-CW" userId="327c5485-1c6a-455b-b148-cc7168507a84" providerId="ADAL" clId="{D5555BC9-CE2B-4D51-91EF-12C4AB0FF02A}" dt="2024-09-19T18:17:07.204" v="535" actId="478"/>
          <ac:spMkLst>
            <pc:docMk/>
            <pc:sldMk cId="755950821" sldId="2076137210"/>
            <ac:spMk id="41" creationId="{D7520C50-01B6-45EC-9CE7-0212F2B014D8}"/>
          </ac:spMkLst>
        </pc:spChg>
        <pc:graphicFrameChg chg="mod modGraphic">
          <ac:chgData name="Salih, Fayas-CW" userId="327c5485-1c6a-455b-b148-cc7168507a84" providerId="ADAL" clId="{D5555BC9-CE2B-4D51-91EF-12C4AB0FF02A}" dt="2024-09-19T18:20:30.072" v="633" actId="255"/>
          <ac:graphicFrameMkLst>
            <pc:docMk/>
            <pc:sldMk cId="755950821" sldId="2076137210"/>
            <ac:graphicFrameMk id="4" creationId="{9F8A396C-C927-4696-B61D-F6F348BBE158}"/>
          </ac:graphicFrameMkLst>
        </pc:graphicFrameChg>
      </pc:sldChg>
      <pc:sldChg chg="modSp mod">
        <pc:chgData name="Salih, Fayas-CW" userId="327c5485-1c6a-455b-b148-cc7168507a84" providerId="ADAL" clId="{D5555BC9-CE2B-4D51-91EF-12C4AB0FF02A}" dt="2024-09-19T18:32:33.260" v="789" actId="20577"/>
        <pc:sldMkLst>
          <pc:docMk/>
          <pc:sldMk cId="3631113881" sldId="2076137218"/>
        </pc:sldMkLst>
        <pc:graphicFrameChg chg="mod modGraphic">
          <ac:chgData name="Salih, Fayas-CW" userId="327c5485-1c6a-455b-b148-cc7168507a84" providerId="ADAL" clId="{D5555BC9-CE2B-4D51-91EF-12C4AB0FF02A}" dt="2024-09-19T18:32:33.260" v="789" actId="20577"/>
          <ac:graphicFrameMkLst>
            <pc:docMk/>
            <pc:sldMk cId="3631113881" sldId="2076137218"/>
            <ac:graphicFrameMk id="6" creationId="{B3B4EDDB-8D04-49DF-AE24-F539F5EA24D5}"/>
          </ac:graphicFrameMkLst>
        </pc:graphicFrameChg>
      </pc:sldChg>
      <pc:sldChg chg="addSp modSp mod">
        <pc:chgData name="Salih, Fayas-CW" userId="327c5485-1c6a-455b-b148-cc7168507a84" providerId="ADAL" clId="{D5555BC9-CE2B-4D51-91EF-12C4AB0FF02A}" dt="2024-09-19T19:13:34.505" v="1500" actId="255"/>
        <pc:sldMkLst>
          <pc:docMk/>
          <pc:sldMk cId="2733306692" sldId="2076137229"/>
        </pc:sldMkLst>
        <pc:graphicFrameChg chg="add mod modGraphic">
          <ac:chgData name="Salih, Fayas-CW" userId="327c5485-1c6a-455b-b148-cc7168507a84" providerId="ADAL" clId="{D5555BC9-CE2B-4D51-91EF-12C4AB0FF02A}" dt="2024-09-19T19:13:34.505" v="1500" actId="255"/>
          <ac:graphicFrameMkLst>
            <pc:docMk/>
            <pc:sldMk cId="2733306692" sldId="2076137229"/>
            <ac:graphicFrameMk id="3" creationId="{3937B3F4-C55C-10D6-54EA-5F0567BC8703}"/>
          </ac:graphicFrameMkLst>
        </pc:graphicFrameChg>
      </pc:sldChg>
      <pc:sldChg chg="add">
        <pc:chgData name="Salih, Fayas-CW" userId="327c5485-1c6a-455b-b148-cc7168507a84" providerId="ADAL" clId="{D5555BC9-CE2B-4D51-91EF-12C4AB0FF02A}" dt="2024-09-19T19:46:20.555" v="1501" actId="2890"/>
        <pc:sldMkLst>
          <pc:docMk/>
          <pc:sldMk cId="3268891567" sldId="207613723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ful%20Documents\Resolved%20Incidents\Resolved%20incid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ful%20Documents\Resolved%20Incidents\Resolved%20incid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r>
              <a:rPr lang="en-US" dirty="0">
                <a:solidFill>
                  <a:srgbClr val="2740FD"/>
                </a:solidFill>
              </a:rPr>
              <a:t>Discrepant</a:t>
            </a:r>
            <a:r>
              <a:rPr lang="en-US" baseline="0" dirty="0">
                <a:solidFill>
                  <a:srgbClr val="2740FD"/>
                </a:solidFill>
              </a:rPr>
              <a:t> incident count in Aug</a:t>
            </a:r>
            <a:endParaRPr lang="en-US" dirty="0">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endParaRPr lang="en-US"/>
        </a:p>
      </c:txPr>
    </c:title>
    <c:autoTitleDeleted val="0"/>
    <c:plotArea>
      <c:layout/>
      <c:barChart>
        <c:barDir val="col"/>
        <c:grouping val="clustered"/>
        <c:varyColors val="0"/>
        <c:ser>
          <c:idx val="0"/>
          <c:order val="0"/>
          <c:tx>
            <c:strRef>
              <c:f>Sheet2!$C$2</c:f>
              <c:strCache>
                <c:ptCount val="1"/>
                <c:pt idx="0">
                  <c:v>Week 1(1-3)</c:v>
                </c:pt>
              </c:strCache>
            </c:strRef>
          </c:tx>
          <c:spPr>
            <a:solidFill>
              <a:schemeClr val="accent1"/>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Sheet2!$C$3:$C$9</c:f>
              <c:numCache>
                <c:formatCode>General</c:formatCode>
                <c:ptCount val="7"/>
                <c:pt idx="3">
                  <c:v>3</c:v>
                </c:pt>
                <c:pt idx="5">
                  <c:v>3</c:v>
                </c:pt>
              </c:numCache>
            </c:numRef>
          </c:val>
          <c:extLst>
            <c:ext xmlns:c16="http://schemas.microsoft.com/office/drawing/2014/chart" uri="{C3380CC4-5D6E-409C-BE32-E72D297353CC}">
              <c16:uniqueId val="{00000000-5907-456D-A95C-3CCFF0E23433}"/>
            </c:ext>
          </c:extLst>
        </c:ser>
        <c:ser>
          <c:idx val="1"/>
          <c:order val="1"/>
          <c:tx>
            <c:strRef>
              <c:f>Sheet2!$D$2</c:f>
              <c:strCache>
                <c:ptCount val="1"/>
                <c:pt idx="0">
                  <c:v>Week 2(4-10)</c:v>
                </c:pt>
              </c:strCache>
            </c:strRef>
          </c:tx>
          <c:spPr>
            <a:solidFill>
              <a:schemeClr val="accent2"/>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Sheet2!$D$3:$D$9</c:f>
              <c:numCache>
                <c:formatCode>General</c:formatCode>
                <c:ptCount val="7"/>
                <c:pt idx="0">
                  <c:v>1</c:v>
                </c:pt>
                <c:pt idx="2">
                  <c:v>1</c:v>
                </c:pt>
                <c:pt idx="3">
                  <c:v>4</c:v>
                </c:pt>
                <c:pt idx="4">
                  <c:v>1</c:v>
                </c:pt>
                <c:pt idx="5">
                  <c:v>4</c:v>
                </c:pt>
              </c:numCache>
            </c:numRef>
          </c:val>
          <c:extLst>
            <c:ext xmlns:c16="http://schemas.microsoft.com/office/drawing/2014/chart" uri="{C3380CC4-5D6E-409C-BE32-E72D297353CC}">
              <c16:uniqueId val="{00000001-5907-456D-A95C-3CCFF0E23433}"/>
            </c:ext>
          </c:extLst>
        </c:ser>
        <c:ser>
          <c:idx val="2"/>
          <c:order val="2"/>
          <c:tx>
            <c:strRef>
              <c:f>Sheet2!$E$2</c:f>
              <c:strCache>
                <c:ptCount val="1"/>
                <c:pt idx="0">
                  <c:v>Week 3(11-17)</c:v>
                </c:pt>
              </c:strCache>
            </c:strRef>
          </c:tx>
          <c:spPr>
            <a:solidFill>
              <a:srgbClr val="00B050"/>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Sheet2!$E$3:$E$9</c:f>
              <c:numCache>
                <c:formatCode>General</c:formatCode>
                <c:ptCount val="7"/>
                <c:pt idx="3">
                  <c:v>5</c:v>
                </c:pt>
                <c:pt idx="5">
                  <c:v>5</c:v>
                </c:pt>
              </c:numCache>
            </c:numRef>
          </c:val>
          <c:extLst>
            <c:ext xmlns:c16="http://schemas.microsoft.com/office/drawing/2014/chart" uri="{C3380CC4-5D6E-409C-BE32-E72D297353CC}">
              <c16:uniqueId val="{00000002-5907-456D-A95C-3CCFF0E23433}"/>
            </c:ext>
          </c:extLst>
        </c:ser>
        <c:ser>
          <c:idx val="3"/>
          <c:order val="3"/>
          <c:tx>
            <c:strRef>
              <c:f>Sheet2!$F$2</c:f>
              <c:strCache>
                <c:ptCount val="1"/>
                <c:pt idx="0">
                  <c:v>Week 4(18-24)</c:v>
                </c:pt>
              </c:strCache>
            </c:strRef>
          </c:tx>
          <c:spPr>
            <a:solidFill>
              <a:schemeClr val="accent4"/>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Sheet2!$F$3:$F$9</c:f>
              <c:numCache>
                <c:formatCode>General</c:formatCode>
                <c:ptCount val="7"/>
                <c:pt idx="2">
                  <c:v>1</c:v>
                </c:pt>
                <c:pt idx="3">
                  <c:v>5</c:v>
                </c:pt>
                <c:pt idx="5">
                  <c:v>5</c:v>
                </c:pt>
                <c:pt idx="6">
                  <c:v>1</c:v>
                </c:pt>
              </c:numCache>
            </c:numRef>
          </c:val>
          <c:extLst>
            <c:ext xmlns:c16="http://schemas.microsoft.com/office/drawing/2014/chart" uri="{C3380CC4-5D6E-409C-BE32-E72D297353CC}">
              <c16:uniqueId val="{00000003-5907-456D-A95C-3CCFF0E23433}"/>
            </c:ext>
          </c:extLst>
        </c:ser>
        <c:ser>
          <c:idx val="4"/>
          <c:order val="4"/>
          <c:tx>
            <c:strRef>
              <c:f>Sheet2!$G$2</c:f>
              <c:strCache>
                <c:ptCount val="1"/>
                <c:pt idx="0">
                  <c:v>Week 5(25-31)</c:v>
                </c:pt>
              </c:strCache>
            </c:strRef>
          </c:tx>
          <c:spPr>
            <a:solidFill>
              <a:srgbClr val="FF0000"/>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Sheet2!$G$3:$G$9</c:f>
              <c:numCache>
                <c:formatCode>General</c:formatCode>
                <c:ptCount val="7"/>
                <c:pt idx="1">
                  <c:v>1</c:v>
                </c:pt>
                <c:pt idx="2">
                  <c:v>1</c:v>
                </c:pt>
                <c:pt idx="3">
                  <c:v>5</c:v>
                </c:pt>
                <c:pt idx="5">
                  <c:v>5</c:v>
                </c:pt>
              </c:numCache>
            </c:numRef>
          </c:val>
          <c:extLst>
            <c:ext xmlns:c16="http://schemas.microsoft.com/office/drawing/2014/chart" uri="{C3380CC4-5D6E-409C-BE32-E72D297353CC}">
              <c16:uniqueId val="{00000004-5907-456D-A95C-3CCFF0E23433}"/>
            </c:ext>
          </c:extLst>
        </c:ser>
        <c:dLbls>
          <c:showLegendKey val="0"/>
          <c:showVal val="0"/>
          <c:showCatName val="0"/>
          <c:showSerName val="0"/>
          <c:showPercent val="0"/>
          <c:showBubbleSize val="0"/>
        </c:dLbls>
        <c:gapWidth val="182"/>
        <c:axId val="95500736"/>
        <c:axId val="95499776"/>
      </c:barChart>
      <c:catAx>
        <c:axId val="9550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99776"/>
        <c:crosses val="autoZero"/>
        <c:auto val="1"/>
        <c:lblAlgn val="ctr"/>
        <c:lblOffset val="100"/>
        <c:noMultiLvlLbl val="0"/>
      </c:catAx>
      <c:valAx>
        <c:axId val="9549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50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r>
              <a:rPr lang="en-US">
                <a:solidFill>
                  <a:srgbClr val="2740FD"/>
                </a:solidFill>
              </a:rPr>
              <a:t>Statistics of discrepant users (August</a:t>
            </a:r>
            <a:r>
              <a:rPr lang="en-US" baseline="0">
                <a:solidFill>
                  <a:srgbClr val="2740FD"/>
                </a:solidFill>
              </a:rPr>
              <a:t> 26-31)</a:t>
            </a:r>
            <a:endParaRPr lang="en-US">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endParaRPr lang="en-US"/>
        </a:p>
      </c:txPr>
    </c:title>
    <c:autoTitleDeleted val="0"/>
    <c:plotArea>
      <c:layout/>
      <c:barChart>
        <c:barDir val="col"/>
        <c:grouping val="clustered"/>
        <c:varyColors val="0"/>
        <c:ser>
          <c:idx val="0"/>
          <c:order val="0"/>
          <c:tx>
            <c:strRef>
              <c:f>Sheet3!$B$2</c:f>
              <c:strCache>
                <c:ptCount val="1"/>
                <c:pt idx="0">
                  <c:v>discrepancy IIQ to Target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Sheet3!$C$2:$G$2</c:f>
              <c:numCache>
                <c:formatCode>General</c:formatCode>
                <c:ptCount val="5"/>
                <c:pt idx="0">
                  <c:v>77</c:v>
                </c:pt>
                <c:pt idx="1">
                  <c:v>75</c:v>
                </c:pt>
                <c:pt idx="2">
                  <c:v>76</c:v>
                </c:pt>
                <c:pt idx="3">
                  <c:v>108</c:v>
                </c:pt>
                <c:pt idx="4">
                  <c:v>180</c:v>
                </c:pt>
              </c:numCache>
            </c:numRef>
          </c:val>
          <c:extLst>
            <c:ext xmlns:c16="http://schemas.microsoft.com/office/drawing/2014/chart" uri="{C3380CC4-5D6E-409C-BE32-E72D297353CC}">
              <c16:uniqueId val="{00000000-818D-472D-A7AC-1BF45FAD0102}"/>
            </c:ext>
          </c:extLst>
        </c:ser>
        <c:ser>
          <c:idx val="1"/>
          <c:order val="1"/>
          <c:tx>
            <c:strRef>
              <c:f>Sheet3!$B$3</c:f>
              <c:strCache>
                <c:ptCount val="1"/>
                <c:pt idx="0">
                  <c:v>discrepancy WD to IIQ</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Sheet3!$C$3:$G$3</c:f>
              <c:numCache>
                <c:formatCode>General</c:formatCode>
                <c:ptCount val="5"/>
                <c:pt idx="0">
                  <c:v>1</c:v>
                </c:pt>
                <c:pt idx="1">
                  <c:v>42</c:v>
                </c:pt>
                <c:pt idx="2">
                  <c:v>25</c:v>
                </c:pt>
                <c:pt idx="3">
                  <c:v>77</c:v>
                </c:pt>
                <c:pt idx="4">
                  <c:v>180</c:v>
                </c:pt>
              </c:numCache>
            </c:numRef>
          </c:val>
          <c:extLst>
            <c:ext xmlns:c16="http://schemas.microsoft.com/office/drawing/2014/chart" uri="{C3380CC4-5D6E-409C-BE32-E72D297353CC}">
              <c16:uniqueId val="{00000001-818D-472D-A7AC-1BF45FAD0102}"/>
            </c:ext>
          </c:extLst>
        </c:ser>
        <c:ser>
          <c:idx val="2"/>
          <c:order val="2"/>
          <c:tx>
            <c:strRef>
              <c:f>Sheet3!$B$4</c:f>
              <c:strCache>
                <c:ptCount val="1"/>
                <c:pt idx="0">
                  <c:v>Exception during Leaver</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Sheet3!$C$4:$G$4</c:f>
              <c:numCache>
                <c:formatCode>General</c:formatCode>
                <c:ptCount val="5"/>
                <c:pt idx="0">
                  <c:v>5</c:v>
                </c:pt>
                <c:pt idx="1">
                  <c:v>4</c:v>
                </c:pt>
                <c:pt idx="2">
                  <c:v>5</c:v>
                </c:pt>
                <c:pt idx="3">
                  <c:v>4</c:v>
                </c:pt>
                <c:pt idx="4">
                  <c:v>6</c:v>
                </c:pt>
              </c:numCache>
            </c:numRef>
          </c:val>
          <c:extLst>
            <c:ext xmlns:c16="http://schemas.microsoft.com/office/drawing/2014/chart" uri="{C3380CC4-5D6E-409C-BE32-E72D297353CC}">
              <c16:uniqueId val="{00000002-818D-472D-A7AC-1BF45FAD0102}"/>
            </c:ext>
          </c:extLst>
        </c:ser>
        <c:dLbls>
          <c:dLblPos val="outEnd"/>
          <c:showLegendKey val="0"/>
          <c:showVal val="1"/>
          <c:showCatName val="0"/>
          <c:showSerName val="0"/>
          <c:showPercent val="0"/>
          <c:showBubbleSize val="0"/>
        </c:dLbls>
        <c:gapWidth val="219"/>
        <c:overlap val="-27"/>
        <c:axId val="281526624"/>
        <c:axId val="281521824"/>
      </c:barChart>
      <c:catAx>
        <c:axId val="2815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21824"/>
        <c:crosses val="autoZero"/>
        <c:auto val="1"/>
        <c:lblAlgn val="ctr"/>
        <c:lblOffset val="100"/>
        <c:noMultiLvlLbl val="0"/>
      </c:catAx>
      <c:valAx>
        <c:axId val="2815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26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2740FD"/>
                </a:solidFill>
              </a:rPr>
              <a:t>Discrepant</a:t>
            </a:r>
            <a:r>
              <a:rPr lang="en-US" b="1" baseline="0" dirty="0">
                <a:solidFill>
                  <a:srgbClr val="2740FD"/>
                </a:solidFill>
              </a:rPr>
              <a:t> users’ Statistics of last 6 months</a:t>
            </a:r>
            <a:endParaRPr lang="en-US" b="1" dirty="0">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Sheet1!$D$15</c:f>
              <c:strCache>
                <c:ptCount val="1"/>
                <c:pt idx="0">
                  <c:v>Incident Rehired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Sheet1!$E$15:$J$15</c:f>
              <c:numCache>
                <c:formatCode>General</c:formatCode>
                <c:ptCount val="6"/>
                <c:pt idx="0">
                  <c:v>55</c:v>
                </c:pt>
                <c:pt idx="1">
                  <c:v>52.5</c:v>
                </c:pt>
                <c:pt idx="2">
                  <c:v>45</c:v>
                </c:pt>
                <c:pt idx="3">
                  <c:v>30</c:v>
                </c:pt>
                <c:pt idx="4">
                  <c:v>55</c:v>
                </c:pt>
                <c:pt idx="5">
                  <c:v>57.5</c:v>
                </c:pt>
              </c:numCache>
            </c:numRef>
          </c:val>
          <c:extLst>
            <c:ext xmlns:c16="http://schemas.microsoft.com/office/drawing/2014/chart" uri="{C3380CC4-5D6E-409C-BE32-E72D297353CC}">
              <c16:uniqueId val="{00000000-E38E-446D-B017-CE7A53EB0DFC}"/>
            </c:ext>
          </c:extLst>
        </c:ser>
        <c:ser>
          <c:idx val="1"/>
          <c:order val="1"/>
          <c:tx>
            <c:strRef>
              <c:f>Sheet1!$D$16</c:f>
              <c:strCache>
                <c:ptCount val="1"/>
                <c:pt idx="0">
                  <c:v>Incident Terminated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Sheet1!$E$16:$J$16</c:f>
              <c:numCache>
                <c:formatCode>General</c:formatCode>
                <c:ptCount val="6"/>
                <c:pt idx="0">
                  <c:v>22</c:v>
                </c:pt>
                <c:pt idx="1">
                  <c:v>21</c:v>
                </c:pt>
                <c:pt idx="2">
                  <c:v>18</c:v>
                </c:pt>
                <c:pt idx="3">
                  <c:v>12</c:v>
                </c:pt>
                <c:pt idx="4">
                  <c:v>22</c:v>
                </c:pt>
                <c:pt idx="5">
                  <c:v>23</c:v>
                </c:pt>
              </c:numCache>
            </c:numRef>
          </c:val>
          <c:extLst>
            <c:ext xmlns:c16="http://schemas.microsoft.com/office/drawing/2014/chart" uri="{C3380CC4-5D6E-409C-BE32-E72D297353CC}">
              <c16:uniqueId val="{00000001-E38E-446D-B017-CE7A53EB0DFC}"/>
            </c:ext>
          </c:extLst>
        </c:ser>
        <c:ser>
          <c:idx val="2"/>
          <c:order val="2"/>
          <c:tx>
            <c:strRef>
              <c:f>Sheet1!$D$17</c:f>
              <c:strCache>
                <c:ptCount val="1"/>
                <c:pt idx="0">
                  <c:v>Discrepancy Fix Rehired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Sheet1!$E$17:$J$17</c:f>
              <c:numCache>
                <c:formatCode>General</c:formatCode>
                <c:ptCount val="6"/>
                <c:pt idx="0">
                  <c:v>50</c:v>
                </c:pt>
                <c:pt idx="1">
                  <c:v>50</c:v>
                </c:pt>
                <c:pt idx="2">
                  <c:v>50</c:v>
                </c:pt>
                <c:pt idx="3">
                  <c:v>50</c:v>
                </c:pt>
                <c:pt idx="4">
                  <c:v>50</c:v>
                </c:pt>
                <c:pt idx="5">
                  <c:v>50</c:v>
                </c:pt>
              </c:numCache>
            </c:numRef>
          </c:val>
          <c:extLst>
            <c:ext xmlns:c16="http://schemas.microsoft.com/office/drawing/2014/chart" uri="{C3380CC4-5D6E-409C-BE32-E72D297353CC}">
              <c16:uniqueId val="{00000002-E38E-446D-B017-CE7A53EB0DFC}"/>
            </c:ext>
          </c:extLst>
        </c:ser>
        <c:ser>
          <c:idx val="3"/>
          <c:order val="3"/>
          <c:tx>
            <c:strRef>
              <c:f>Sheet1!$D$18</c:f>
              <c:strCache>
                <c:ptCount val="1"/>
                <c:pt idx="0">
                  <c:v>Discrepancy Fix Terminated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Sheet1!$E$18:$J$18</c:f>
              <c:numCache>
                <c:formatCode>General</c:formatCode>
                <c:ptCount val="6"/>
                <c:pt idx="0">
                  <c:v>20</c:v>
                </c:pt>
                <c:pt idx="1">
                  <c:v>20</c:v>
                </c:pt>
                <c:pt idx="2">
                  <c:v>20</c:v>
                </c:pt>
                <c:pt idx="3">
                  <c:v>20</c:v>
                </c:pt>
                <c:pt idx="4">
                  <c:v>20</c:v>
                </c:pt>
                <c:pt idx="5">
                  <c:v>20</c:v>
                </c:pt>
              </c:numCache>
            </c:numRef>
          </c:val>
          <c:extLst>
            <c:ext xmlns:c16="http://schemas.microsoft.com/office/drawing/2014/chart" uri="{C3380CC4-5D6E-409C-BE32-E72D297353CC}">
              <c16:uniqueId val="{00000003-E38E-446D-B017-CE7A53EB0DFC}"/>
            </c:ext>
          </c:extLst>
        </c:ser>
        <c:dLbls>
          <c:dLblPos val="outEnd"/>
          <c:showLegendKey val="0"/>
          <c:showVal val="1"/>
          <c:showCatName val="0"/>
          <c:showSerName val="0"/>
          <c:showPercent val="0"/>
          <c:showBubbleSize val="0"/>
        </c:dLbls>
        <c:gapWidth val="219"/>
        <c:overlap val="-27"/>
        <c:axId val="281518464"/>
        <c:axId val="281518944"/>
      </c:barChart>
      <c:catAx>
        <c:axId val="281518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18944"/>
        <c:crosses val="autoZero"/>
        <c:auto val="1"/>
        <c:lblAlgn val="ctr"/>
        <c:lblOffset val="100"/>
        <c:noMultiLvlLbl val="0"/>
      </c:catAx>
      <c:valAx>
        <c:axId val="281518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Efforts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1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2740FD"/>
                </a:solidFill>
              </a:rPr>
              <a:t>Statistics</a:t>
            </a:r>
            <a:r>
              <a:rPr lang="en-US" b="1" baseline="0" dirty="0">
                <a:solidFill>
                  <a:srgbClr val="2740FD"/>
                </a:solidFill>
              </a:rPr>
              <a:t> of </a:t>
            </a:r>
            <a:r>
              <a:rPr lang="en-US" b="1" dirty="0">
                <a:solidFill>
                  <a:srgbClr val="2740FD"/>
                </a:solidFill>
              </a:rPr>
              <a:t>Total/Average Effort of last 6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Sheet1!$D$15</c:f>
              <c:strCache>
                <c:ptCount val="1"/>
                <c:pt idx="0">
                  <c:v>Incident Rehired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Sheet1!$E$15:$L$15</c:f>
              <c:numCache>
                <c:formatCode>General</c:formatCode>
                <c:ptCount val="2"/>
                <c:pt idx="0">
                  <c:v>295</c:v>
                </c:pt>
                <c:pt idx="1">
                  <c:v>49</c:v>
                </c:pt>
              </c:numCache>
            </c:numRef>
          </c:val>
          <c:extLst>
            <c:ext xmlns:c16="http://schemas.microsoft.com/office/drawing/2014/chart" uri="{C3380CC4-5D6E-409C-BE32-E72D297353CC}">
              <c16:uniqueId val="{00000000-97BC-487E-A4F5-C4AED379C406}"/>
            </c:ext>
          </c:extLst>
        </c:ser>
        <c:ser>
          <c:idx val="1"/>
          <c:order val="1"/>
          <c:tx>
            <c:strRef>
              <c:f>Sheet1!$D$16</c:f>
              <c:strCache>
                <c:ptCount val="1"/>
                <c:pt idx="0">
                  <c:v>Incident Terminated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Sheet1!$E$16:$L$16</c:f>
              <c:numCache>
                <c:formatCode>General</c:formatCode>
                <c:ptCount val="2"/>
                <c:pt idx="0">
                  <c:v>118</c:v>
                </c:pt>
                <c:pt idx="1">
                  <c:v>20</c:v>
                </c:pt>
              </c:numCache>
            </c:numRef>
          </c:val>
          <c:extLst>
            <c:ext xmlns:c16="http://schemas.microsoft.com/office/drawing/2014/chart" uri="{C3380CC4-5D6E-409C-BE32-E72D297353CC}">
              <c16:uniqueId val="{00000001-97BC-487E-A4F5-C4AED379C406}"/>
            </c:ext>
          </c:extLst>
        </c:ser>
        <c:ser>
          <c:idx val="2"/>
          <c:order val="2"/>
          <c:tx>
            <c:strRef>
              <c:f>Sheet1!$D$17</c:f>
              <c:strCache>
                <c:ptCount val="1"/>
                <c:pt idx="0">
                  <c:v>Discrepancy Fix Rehired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Sheet1!$E$17:$L$17</c:f>
              <c:numCache>
                <c:formatCode>General</c:formatCode>
                <c:ptCount val="2"/>
                <c:pt idx="0">
                  <c:v>300</c:v>
                </c:pt>
                <c:pt idx="1">
                  <c:v>50</c:v>
                </c:pt>
              </c:numCache>
            </c:numRef>
          </c:val>
          <c:extLst>
            <c:ext xmlns:c16="http://schemas.microsoft.com/office/drawing/2014/chart" uri="{C3380CC4-5D6E-409C-BE32-E72D297353CC}">
              <c16:uniqueId val="{00000002-97BC-487E-A4F5-C4AED379C406}"/>
            </c:ext>
          </c:extLst>
        </c:ser>
        <c:ser>
          <c:idx val="3"/>
          <c:order val="3"/>
          <c:tx>
            <c:strRef>
              <c:f>Sheet1!$D$18</c:f>
              <c:strCache>
                <c:ptCount val="1"/>
                <c:pt idx="0">
                  <c:v>Discrepancy Fix Terminated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Sheet1!$E$18:$L$18</c:f>
              <c:numCache>
                <c:formatCode>General</c:formatCode>
                <c:ptCount val="2"/>
                <c:pt idx="0">
                  <c:v>120</c:v>
                </c:pt>
                <c:pt idx="1">
                  <c:v>20</c:v>
                </c:pt>
              </c:numCache>
            </c:numRef>
          </c:val>
          <c:extLst>
            <c:ext xmlns:c16="http://schemas.microsoft.com/office/drawing/2014/chart" uri="{C3380CC4-5D6E-409C-BE32-E72D297353CC}">
              <c16:uniqueId val="{00000003-97BC-487E-A4F5-C4AED379C406}"/>
            </c:ext>
          </c:extLst>
        </c:ser>
        <c:dLbls>
          <c:dLblPos val="outEnd"/>
          <c:showLegendKey val="0"/>
          <c:showVal val="1"/>
          <c:showCatName val="0"/>
          <c:showSerName val="0"/>
          <c:showPercent val="0"/>
          <c:showBubbleSize val="0"/>
        </c:dLbls>
        <c:gapWidth val="219"/>
        <c:overlap val="-27"/>
        <c:axId val="188117792"/>
        <c:axId val="188118272"/>
      </c:barChart>
      <c:catAx>
        <c:axId val="18811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18272"/>
        <c:crosses val="autoZero"/>
        <c:auto val="1"/>
        <c:lblAlgn val="ctr"/>
        <c:lblOffset val="100"/>
        <c:noMultiLvlLbl val="0"/>
      </c:catAx>
      <c:valAx>
        <c:axId val="18811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1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22FCB8-C82E-48FD-BD32-287568E764D5}" type="datetimeFigureOut">
              <a:rPr lang="en-US" smtClean="0"/>
              <a:t>9/20/2024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32EFC8-A6C7-47A9-A3FE-B245F5A8B6A4}" type="slidenum">
              <a:rPr lang="en-US" smtClean="0"/>
              <a:t>‹#›</a:t>
            </a:fld>
            <a:endParaRPr lang="en-US"/>
          </a:p>
        </p:txBody>
      </p:sp>
    </p:spTree>
    <p:extLst>
      <p:ext uri="{BB962C8B-B14F-4D97-AF65-F5344CB8AC3E}">
        <p14:creationId xmlns:p14="http://schemas.microsoft.com/office/powerpoint/2010/main" val="1449899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F9A07-2A29-034F-8EF1-2C1224CBBE9C}"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E0A71-967D-DB40-A900-D2DB8B70E451}" type="slidenum">
              <a:rPr lang="en-US" smtClean="0"/>
              <a:t>‹#›</a:t>
            </a:fld>
            <a:endParaRPr lang="en-US"/>
          </a:p>
        </p:txBody>
      </p:sp>
    </p:spTree>
    <p:extLst>
      <p:ext uri="{BB962C8B-B14F-4D97-AF65-F5344CB8AC3E}">
        <p14:creationId xmlns:p14="http://schemas.microsoft.com/office/powerpoint/2010/main" val="379213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BE0A71-967D-DB40-A900-D2DB8B70E451}" type="slidenum">
              <a:rPr lang="en-US" smtClean="0"/>
              <a:t>1</a:t>
            </a:fld>
            <a:endParaRPr lang="en-US"/>
          </a:p>
        </p:txBody>
      </p:sp>
    </p:spTree>
    <p:extLst>
      <p:ext uri="{BB962C8B-B14F-4D97-AF65-F5344CB8AC3E}">
        <p14:creationId xmlns:p14="http://schemas.microsoft.com/office/powerpoint/2010/main" val="101999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2F9BDC-92A2-4234-8C1E-E8F07F09AF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7997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73038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84228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lang="en-US"/>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67132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lang="en-US"/>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bg1"/>
                </a:solidFill>
              </a:rPr>
              <a:t>BEST BUY  </a:t>
            </a:r>
            <a:r>
              <a:rPr lang="en-US" sz="700">
                <a:ln>
                  <a:noFill/>
                </a:ln>
                <a:solidFill>
                  <a:schemeClr val="bg1"/>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93905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47600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42798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65902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2791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1874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28189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34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83347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96129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41796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356061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45434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3758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 Placeholder 23"/>
          <p:cNvSpPr>
            <a:spLocks noGrp="1"/>
          </p:cNvSpPr>
          <p:nvPr>
            <p:ph type="body" sz="quarter" idx="16"/>
          </p:nvPr>
        </p:nvSpPr>
        <p:spPr>
          <a:xfrm>
            <a:off x="9105900" y="3498850"/>
            <a:ext cx="2743200" cy="514350"/>
          </a:xfrm>
        </p:spPr>
        <p:txBody>
          <a:bodyPr>
            <a:noAutofit/>
          </a:bodyPr>
          <a:lstStyle>
            <a:lvl1pPr marL="6350" indent="0">
              <a:buNone/>
              <a:defRPr sz="700"/>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22" name="Text Placeholder 21"/>
          <p:cNvSpPr>
            <a:spLocks noGrp="1"/>
          </p:cNvSpPr>
          <p:nvPr>
            <p:ph type="body" sz="quarter" idx="18"/>
          </p:nvPr>
        </p:nvSpPr>
        <p:spPr>
          <a:xfrm>
            <a:off x="9105900" y="3052725"/>
            <a:ext cx="2743200" cy="269397"/>
          </a:xfrm>
        </p:spPr>
        <p:txBody>
          <a:bodyPr>
            <a:noAutofit/>
          </a:bodyPr>
          <a:lstStyle>
            <a:lvl1pPr marL="6350" indent="0">
              <a:buNone/>
              <a:defRPr sz="1600"/>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35" name="Group 34">
            <a:extLst>
              <a:ext uri="{FF2B5EF4-FFF2-40B4-BE49-F238E27FC236}">
                <a16:creationId xmlns:a16="http://schemas.microsoft.com/office/drawing/2014/main" id="{49B8428A-E1A1-4FBD-B7DD-073CD3DA0CF6}"/>
              </a:ext>
            </a:extLst>
          </p:cNvPr>
          <p:cNvGrpSpPr>
            <a:grpSpLocks noChangeAspect="1"/>
          </p:cNvGrpSpPr>
          <p:nvPr userDrawn="1"/>
        </p:nvGrpSpPr>
        <p:grpSpPr>
          <a:xfrm>
            <a:off x="10871832" y="5909584"/>
            <a:ext cx="980946" cy="573322"/>
            <a:chOff x="925513" y="1257300"/>
            <a:chExt cx="13401675" cy="7832725"/>
          </a:xfrm>
          <a:solidFill>
            <a:schemeClr val="tx1"/>
          </a:solidFill>
        </p:grpSpPr>
        <p:sp>
          <p:nvSpPr>
            <p:cNvPr id="36" name="AutoShape 1">
              <a:extLst>
                <a:ext uri="{FF2B5EF4-FFF2-40B4-BE49-F238E27FC236}">
                  <a16:creationId xmlns:a16="http://schemas.microsoft.com/office/drawing/2014/main" id="{43A0FE18-3DC0-48BB-8844-7C791C6A0215}"/>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2">
              <a:extLst>
                <a:ext uri="{FF2B5EF4-FFF2-40B4-BE49-F238E27FC236}">
                  <a16:creationId xmlns:a16="http://schemas.microsoft.com/office/drawing/2014/main" id="{B66A0CA8-B9BA-4E38-8B66-BFE0F27B46C8}"/>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3">
              <a:extLst>
                <a:ext uri="{FF2B5EF4-FFF2-40B4-BE49-F238E27FC236}">
                  <a16:creationId xmlns:a16="http://schemas.microsoft.com/office/drawing/2014/main" id="{10929F12-8054-45F4-B692-1DDF7D3597B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4">
              <a:extLst>
                <a:ext uri="{FF2B5EF4-FFF2-40B4-BE49-F238E27FC236}">
                  <a16:creationId xmlns:a16="http://schemas.microsoft.com/office/drawing/2014/main" id="{A6F00AB3-9985-4B5A-92A8-F336A1699F8D}"/>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
              <a:extLst>
                <a:ext uri="{FF2B5EF4-FFF2-40B4-BE49-F238E27FC236}">
                  <a16:creationId xmlns:a16="http://schemas.microsoft.com/office/drawing/2014/main" id="{347B5E97-F12D-4E05-AA59-4EA3F4D09938}"/>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6">
              <a:extLst>
                <a:ext uri="{FF2B5EF4-FFF2-40B4-BE49-F238E27FC236}">
                  <a16:creationId xmlns:a16="http://schemas.microsoft.com/office/drawing/2014/main" id="{EF76462E-74CF-41E4-BBB8-B25F012AE1D0}"/>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7">
              <a:extLst>
                <a:ext uri="{FF2B5EF4-FFF2-40B4-BE49-F238E27FC236}">
                  <a16:creationId xmlns:a16="http://schemas.microsoft.com/office/drawing/2014/main" id="{012F0189-F711-455F-8E0D-8AF3E48A3D5D}"/>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8">
              <a:extLst>
                <a:ext uri="{FF2B5EF4-FFF2-40B4-BE49-F238E27FC236}">
                  <a16:creationId xmlns:a16="http://schemas.microsoft.com/office/drawing/2014/main" id="{3CBC760A-0D93-4A2F-87EA-163157AC38BF}"/>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9">
              <a:extLst>
                <a:ext uri="{FF2B5EF4-FFF2-40B4-BE49-F238E27FC236}">
                  <a16:creationId xmlns:a16="http://schemas.microsoft.com/office/drawing/2014/main" id="{81DFD19C-742E-4902-8738-F17C14E1401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0">
              <a:extLst>
                <a:ext uri="{FF2B5EF4-FFF2-40B4-BE49-F238E27FC236}">
                  <a16:creationId xmlns:a16="http://schemas.microsoft.com/office/drawing/2014/main" id="{F1383077-82A2-4721-BCE3-198D1ED9BB9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p>
            <a:r>
              <a:rPr lang="en-US"/>
              <a:t>SAMPLE FOOTER TEXT</a:t>
            </a:r>
          </a:p>
        </p:txBody>
      </p:sp>
      <p:sp>
        <p:nvSpPr>
          <p:cNvPr id="5" name="Slide Number Placeholder 4"/>
          <p:cNvSpPr>
            <a:spLocks noGrp="1"/>
          </p:cNvSpPr>
          <p:nvPr>
            <p:ph type="sldNum" sz="quarter" idx="20"/>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898701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4" name="Text Placeholder 23"/>
          <p:cNvSpPr>
            <a:spLocks noGrp="1"/>
          </p:cNvSpPr>
          <p:nvPr>
            <p:ph type="body" sz="quarter" idx="16"/>
          </p:nvPr>
        </p:nvSpPr>
        <p:spPr>
          <a:xfrm>
            <a:off x="9105900" y="3498850"/>
            <a:ext cx="2743200" cy="514350"/>
          </a:xfrm>
        </p:spPr>
        <p:txBody>
          <a:bodyPr>
            <a:noAutofit/>
          </a:bodyPr>
          <a:lstStyle>
            <a:lvl1pPr marL="6350" indent="0">
              <a:buNone/>
              <a:defRPr sz="700">
                <a:solidFill>
                  <a:schemeClr val="bg1"/>
                </a:solidFill>
              </a:defRPr>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30" name="Text Placeholder 21"/>
          <p:cNvSpPr>
            <a:spLocks noGrp="1"/>
          </p:cNvSpPr>
          <p:nvPr>
            <p:ph type="body" sz="quarter" idx="18"/>
          </p:nvPr>
        </p:nvSpPr>
        <p:spPr>
          <a:xfrm>
            <a:off x="9105900" y="3052725"/>
            <a:ext cx="2743200" cy="269397"/>
          </a:xfrm>
        </p:spPr>
        <p:txBody>
          <a:bodyPr>
            <a:noAutofit/>
          </a:bodyPr>
          <a:lstStyle>
            <a:lvl1pPr marL="6350" indent="0">
              <a:buNone/>
              <a:defRPr sz="1600">
                <a:solidFill>
                  <a:schemeClr val="bg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20" name="Group 19">
            <a:extLst>
              <a:ext uri="{FF2B5EF4-FFF2-40B4-BE49-F238E27FC236}">
                <a16:creationId xmlns:a16="http://schemas.microsoft.com/office/drawing/2014/main" id="{F2DAC738-BEE8-4840-8BAF-BFB027645671}"/>
              </a:ext>
            </a:extLst>
          </p:cNvPr>
          <p:cNvGrpSpPr>
            <a:grpSpLocks noChangeAspect="1"/>
          </p:cNvGrpSpPr>
          <p:nvPr userDrawn="1"/>
        </p:nvGrpSpPr>
        <p:grpSpPr>
          <a:xfrm>
            <a:off x="10871832" y="5909584"/>
            <a:ext cx="980946" cy="573322"/>
            <a:chOff x="925513" y="1257300"/>
            <a:chExt cx="13401675" cy="7832725"/>
          </a:xfrm>
          <a:solidFill>
            <a:schemeClr val="bg1"/>
          </a:solidFill>
        </p:grpSpPr>
        <p:sp>
          <p:nvSpPr>
            <p:cNvPr id="35" name="AutoShape 1">
              <a:extLst>
                <a:ext uri="{FF2B5EF4-FFF2-40B4-BE49-F238E27FC236}">
                  <a16:creationId xmlns:a16="http://schemas.microsoft.com/office/drawing/2014/main" id="{2A0B0F8C-D070-4BD5-8809-A32A9215332E}"/>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
              <a:extLst>
                <a:ext uri="{FF2B5EF4-FFF2-40B4-BE49-F238E27FC236}">
                  <a16:creationId xmlns:a16="http://schemas.microsoft.com/office/drawing/2014/main" id="{F2B69DE1-767B-461A-9B4D-20FF7A245447}"/>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3">
              <a:extLst>
                <a:ext uri="{FF2B5EF4-FFF2-40B4-BE49-F238E27FC236}">
                  <a16:creationId xmlns:a16="http://schemas.microsoft.com/office/drawing/2014/main" id="{3D0F82A3-E839-4369-A471-EA12D796A86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4">
              <a:extLst>
                <a:ext uri="{FF2B5EF4-FFF2-40B4-BE49-F238E27FC236}">
                  <a16:creationId xmlns:a16="http://schemas.microsoft.com/office/drawing/2014/main" id="{1D248842-65C0-4A1C-B3A5-A27FA8C625EE}"/>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
              <a:extLst>
                <a:ext uri="{FF2B5EF4-FFF2-40B4-BE49-F238E27FC236}">
                  <a16:creationId xmlns:a16="http://schemas.microsoft.com/office/drawing/2014/main" id="{850E6DB1-8C5D-4261-ACC1-443BD6E5F24D}"/>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6">
              <a:extLst>
                <a:ext uri="{FF2B5EF4-FFF2-40B4-BE49-F238E27FC236}">
                  <a16:creationId xmlns:a16="http://schemas.microsoft.com/office/drawing/2014/main" id="{D09F3B98-F8CF-4969-9531-60499F1FC6AC}"/>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7">
              <a:extLst>
                <a:ext uri="{FF2B5EF4-FFF2-40B4-BE49-F238E27FC236}">
                  <a16:creationId xmlns:a16="http://schemas.microsoft.com/office/drawing/2014/main" id="{3E1E02B6-F5B3-4902-AE40-FA4451B9E86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8">
              <a:extLst>
                <a:ext uri="{FF2B5EF4-FFF2-40B4-BE49-F238E27FC236}">
                  <a16:creationId xmlns:a16="http://schemas.microsoft.com/office/drawing/2014/main" id="{C7E89424-9285-4D55-8CB5-6153261EF9E7}"/>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9">
              <a:extLst>
                <a:ext uri="{FF2B5EF4-FFF2-40B4-BE49-F238E27FC236}">
                  <a16:creationId xmlns:a16="http://schemas.microsoft.com/office/drawing/2014/main" id="{2743CDB6-EC6E-4EBD-8C3D-57049033878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0">
              <a:extLst>
                <a:ext uri="{FF2B5EF4-FFF2-40B4-BE49-F238E27FC236}">
                  <a16:creationId xmlns:a16="http://schemas.microsoft.com/office/drawing/2014/main" id="{F53E69D8-FE4F-4EFB-9E3A-E83931A6312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lvl1pPr>
              <a:defRPr>
                <a:solidFill>
                  <a:schemeClr val="bg1"/>
                </a:solidFill>
              </a:defRPr>
            </a:lvl1pPr>
          </a:lstStyle>
          <a:p>
            <a:r>
              <a:rPr lang="en-US"/>
              <a:t>SAMPLE FOOTER TEXT</a:t>
            </a:r>
          </a:p>
        </p:txBody>
      </p:sp>
      <p:sp>
        <p:nvSpPr>
          <p:cNvPr id="5" name="Slide Number Placeholder 4"/>
          <p:cNvSpPr>
            <a:spLocks noGrp="1"/>
          </p:cNvSpPr>
          <p:nvPr>
            <p:ph type="sldNum" sz="quarter" idx="20"/>
          </p:nvPr>
        </p:nvSpPr>
        <p:spPr/>
        <p:txBody>
          <a:bodyPr/>
          <a:lstStyle>
            <a:lvl1pPr>
              <a:defRPr>
                <a:solidFill>
                  <a:schemeClr val="bg1"/>
                </a:solidFill>
              </a:defRPr>
            </a:lvl1pPr>
          </a:lstStyle>
          <a:p>
            <a:fld id="{3C2137ED-1B02-4691-A6FA-8A4730C71FAC}" type="slidenum">
              <a:rPr lang="en-US" smtClean="0"/>
              <a:pPr/>
              <a:t>‹#›</a:t>
            </a:fld>
            <a:endParaRPr lang="en-US"/>
          </a:p>
        </p:txBody>
      </p:sp>
    </p:spTree>
    <p:extLst>
      <p:ext uri="{BB962C8B-B14F-4D97-AF65-F5344CB8AC3E}">
        <p14:creationId xmlns:p14="http://schemas.microsoft.com/office/powerpoint/2010/main" val="3619446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4" name="Text Placeholder 23"/>
          <p:cNvSpPr>
            <a:spLocks noGrp="1"/>
          </p:cNvSpPr>
          <p:nvPr>
            <p:ph type="body" sz="quarter" idx="16"/>
          </p:nvPr>
        </p:nvSpPr>
        <p:spPr>
          <a:xfrm>
            <a:off x="9105900" y="3498850"/>
            <a:ext cx="2743200" cy="514350"/>
          </a:xfrm>
        </p:spPr>
        <p:txBody>
          <a:bodyPr>
            <a:noAutofit/>
          </a:bodyPr>
          <a:lstStyle>
            <a:lvl1pPr marL="6350" indent="0">
              <a:buNone/>
              <a:defRPr sz="700"/>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30" name="Text Placeholder 21"/>
          <p:cNvSpPr>
            <a:spLocks noGrp="1"/>
          </p:cNvSpPr>
          <p:nvPr>
            <p:ph type="body" sz="quarter" idx="18"/>
          </p:nvPr>
        </p:nvSpPr>
        <p:spPr>
          <a:xfrm>
            <a:off x="9105900" y="3052725"/>
            <a:ext cx="2743200" cy="269397"/>
          </a:xfrm>
        </p:spPr>
        <p:txBody>
          <a:bodyPr>
            <a:noAutofit/>
          </a:bodyPr>
          <a:lstStyle>
            <a:lvl1pPr marL="6350" indent="0">
              <a:buNone/>
              <a:defRPr sz="1600"/>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20" name="Group 19">
            <a:extLst>
              <a:ext uri="{FF2B5EF4-FFF2-40B4-BE49-F238E27FC236}">
                <a16:creationId xmlns:a16="http://schemas.microsoft.com/office/drawing/2014/main" id="{F2DAC738-BEE8-4840-8BAF-BFB027645671}"/>
              </a:ext>
            </a:extLst>
          </p:cNvPr>
          <p:cNvGrpSpPr>
            <a:grpSpLocks noChangeAspect="1"/>
          </p:cNvGrpSpPr>
          <p:nvPr userDrawn="1"/>
        </p:nvGrpSpPr>
        <p:grpSpPr>
          <a:xfrm>
            <a:off x="10871832" y="5909584"/>
            <a:ext cx="980946" cy="573322"/>
            <a:chOff x="925513" y="1257300"/>
            <a:chExt cx="13401675" cy="7832725"/>
          </a:xfrm>
          <a:solidFill>
            <a:schemeClr val="tx1"/>
          </a:solidFill>
        </p:grpSpPr>
        <p:sp>
          <p:nvSpPr>
            <p:cNvPr id="35" name="AutoShape 1">
              <a:extLst>
                <a:ext uri="{FF2B5EF4-FFF2-40B4-BE49-F238E27FC236}">
                  <a16:creationId xmlns:a16="http://schemas.microsoft.com/office/drawing/2014/main" id="{2A0B0F8C-D070-4BD5-8809-A32A9215332E}"/>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
              <a:extLst>
                <a:ext uri="{FF2B5EF4-FFF2-40B4-BE49-F238E27FC236}">
                  <a16:creationId xmlns:a16="http://schemas.microsoft.com/office/drawing/2014/main" id="{F2B69DE1-767B-461A-9B4D-20FF7A245447}"/>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3">
              <a:extLst>
                <a:ext uri="{FF2B5EF4-FFF2-40B4-BE49-F238E27FC236}">
                  <a16:creationId xmlns:a16="http://schemas.microsoft.com/office/drawing/2014/main" id="{3D0F82A3-E839-4369-A471-EA12D796A86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4">
              <a:extLst>
                <a:ext uri="{FF2B5EF4-FFF2-40B4-BE49-F238E27FC236}">
                  <a16:creationId xmlns:a16="http://schemas.microsoft.com/office/drawing/2014/main" id="{1D248842-65C0-4A1C-B3A5-A27FA8C625EE}"/>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
              <a:extLst>
                <a:ext uri="{FF2B5EF4-FFF2-40B4-BE49-F238E27FC236}">
                  <a16:creationId xmlns:a16="http://schemas.microsoft.com/office/drawing/2014/main" id="{850E6DB1-8C5D-4261-ACC1-443BD6E5F24D}"/>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6">
              <a:extLst>
                <a:ext uri="{FF2B5EF4-FFF2-40B4-BE49-F238E27FC236}">
                  <a16:creationId xmlns:a16="http://schemas.microsoft.com/office/drawing/2014/main" id="{D09F3B98-F8CF-4969-9531-60499F1FC6AC}"/>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7">
              <a:extLst>
                <a:ext uri="{FF2B5EF4-FFF2-40B4-BE49-F238E27FC236}">
                  <a16:creationId xmlns:a16="http://schemas.microsoft.com/office/drawing/2014/main" id="{3E1E02B6-F5B3-4902-AE40-FA4451B9E86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8">
              <a:extLst>
                <a:ext uri="{FF2B5EF4-FFF2-40B4-BE49-F238E27FC236}">
                  <a16:creationId xmlns:a16="http://schemas.microsoft.com/office/drawing/2014/main" id="{C7E89424-9285-4D55-8CB5-6153261EF9E7}"/>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9">
              <a:extLst>
                <a:ext uri="{FF2B5EF4-FFF2-40B4-BE49-F238E27FC236}">
                  <a16:creationId xmlns:a16="http://schemas.microsoft.com/office/drawing/2014/main" id="{2743CDB6-EC6E-4EBD-8C3D-57049033878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0">
              <a:extLst>
                <a:ext uri="{FF2B5EF4-FFF2-40B4-BE49-F238E27FC236}">
                  <a16:creationId xmlns:a16="http://schemas.microsoft.com/office/drawing/2014/main" id="{F53E69D8-FE4F-4EFB-9E3A-E83931A6312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p>
            <a:r>
              <a:rPr lang="en-US"/>
              <a:t>SAMPLE FOOTER TEXT</a:t>
            </a:r>
          </a:p>
        </p:txBody>
      </p:sp>
      <p:sp>
        <p:nvSpPr>
          <p:cNvPr id="5" name="Slide Number Placeholder 4"/>
          <p:cNvSpPr>
            <a:spLocks noGrp="1"/>
          </p:cNvSpPr>
          <p:nvPr>
            <p:ph type="sldNum" sz="quarter" idx="20"/>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668396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9" name="Text Placeholder 8"/>
          <p:cNvSpPr>
            <a:spLocks noGrp="1"/>
          </p:cNvSpPr>
          <p:nvPr>
            <p:ph type="body" sz="quarter" idx="13" hasCustomPrompt="1"/>
          </p:nvPr>
        </p:nvSpPr>
        <p:spPr>
          <a:xfrm>
            <a:off x="838200" y="1476623"/>
            <a:ext cx="342420" cy="4567611"/>
          </a:xfrm>
        </p:spPr>
        <p:txBody>
          <a:bodyPr>
            <a:noAutofit/>
          </a:bodyPr>
          <a:lstStyle>
            <a:lvl1pPr marL="6350" indent="0">
              <a:lnSpc>
                <a:spcPct val="90000"/>
              </a:lnSpc>
              <a:spcBef>
                <a:spcPts val="1800"/>
              </a:spcBef>
              <a:buNone/>
              <a:defRPr sz="2400" b="1">
                <a:latin typeface="+mj-lt"/>
              </a:defRPr>
            </a:lvl1pPr>
          </a:lstStyle>
          <a:p>
            <a:pPr lvl="0"/>
            <a:r>
              <a:rPr lang="en-US"/>
              <a:t>1</a:t>
            </a:r>
          </a:p>
          <a:p>
            <a:pPr lvl="0"/>
            <a:r>
              <a:rPr lang="en-US"/>
              <a:t>2</a:t>
            </a:r>
          </a:p>
          <a:p>
            <a:pPr lvl="0"/>
            <a:r>
              <a:rPr lang="en-US"/>
              <a:t>3</a:t>
            </a:r>
          </a:p>
          <a:p>
            <a:pPr lvl="0"/>
            <a:r>
              <a:rPr lang="en-US"/>
              <a:t>4</a:t>
            </a:r>
          </a:p>
          <a:p>
            <a:pPr lvl="0"/>
            <a:r>
              <a:rPr lang="en-US"/>
              <a:t>5</a:t>
            </a:r>
          </a:p>
          <a:p>
            <a:pPr lvl="0"/>
            <a:r>
              <a:rPr lang="en-US"/>
              <a:t>6</a:t>
            </a:r>
          </a:p>
          <a:p>
            <a:pPr lvl="0"/>
            <a:r>
              <a:rPr lang="en-US"/>
              <a:t>7</a:t>
            </a:r>
          </a:p>
          <a:p>
            <a:pPr lvl="0"/>
            <a:r>
              <a:rPr lang="en-US"/>
              <a:t>8</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1180619" y="1503944"/>
            <a:ext cx="10173182" cy="4553956"/>
          </a:xfrm>
        </p:spPr>
        <p:txBody>
          <a:bodyPr>
            <a:noAutofit/>
          </a:bodyPr>
          <a:lstStyle>
            <a:lvl1pPr marL="6350" marR="0" indent="0" algn="l" defTabSz="914400" rtl="0" eaLnBrk="1" fontAlgn="auto" latinLnBrk="0" hangingPunct="1">
              <a:lnSpc>
                <a:spcPct val="90000"/>
              </a:lnSpc>
              <a:spcBef>
                <a:spcPts val="2000"/>
              </a:spcBef>
              <a:spcAft>
                <a:spcPts val="0"/>
              </a:spcAft>
              <a:buClr>
                <a:schemeClr val="tx2"/>
              </a:buClr>
              <a:buSzPct val="100000"/>
              <a:buFont typeface="Human BBY Office 55 Regular" pitchFamily="2" charset="0"/>
              <a:buNone/>
              <a:tabLst/>
              <a:defRPr sz="2200"/>
            </a:lvl1pPr>
          </a:lstStyle>
          <a:p>
            <a:pPr marL="6350" marR="0" lvl="0" indent="0" algn="l" defTabSz="914400" rtl="0" eaLnBrk="1" fontAlgn="auto" latinLnBrk="0" hangingPunct="1">
              <a:lnSpc>
                <a:spcPct val="90000"/>
              </a:lnSpc>
              <a:spcBef>
                <a:spcPts val="2000"/>
              </a:spcBef>
              <a:spcAft>
                <a:spcPts val="0"/>
              </a:spcAft>
              <a:buClr>
                <a:schemeClr val="tx2"/>
              </a:buClr>
              <a:buSzPct val="100000"/>
              <a:buFont typeface="Human BBY Office 55 Regular" pitchFamily="2" charset="0"/>
              <a:buNone/>
              <a:tabLst/>
              <a:defRPr/>
            </a:pPr>
            <a:r>
              <a:rPr lang="en-US"/>
              <a:t>Edit Master text styles</a:t>
            </a:r>
          </a:p>
        </p:txBody>
      </p:sp>
      <p:sp>
        <p:nvSpPr>
          <p:cNvPr id="10" name="Text Placeholder 18">
            <a:extLst>
              <a:ext uri="{FF2B5EF4-FFF2-40B4-BE49-F238E27FC236}">
                <a16:creationId xmlns:a16="http://schemas.microsoft.com/office/drawing/2014/main" id="{47A45ACB-B156-4F92-94A3-B779145BDC24}"/>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99394878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hasCustomPrompt="1"/>
          </p:nvPr>
        </p:nvSpPr>
        <p:spPr>
          <a:xfrm>
            <a:off x="838200" y="1511968"/>
            <a:ext cx="10515601" cy="4545931"/>
          </a:xfrm>
        </p:spPr>
        <p:txBody>
          <a:bodyPr>
            <a:noAutofit/>
          </a:bodyPr>
          <a:lstStyle>
            <a:lvl1pPr marL="6350" indent="0">
              <a:lnSpc>
                <a:spcPct val="90000"/>
              </a:lnSpc>
              <a:spcBef>
                <a:spcPts val="1800"/>
              </a:spcBef>
              <a:buNone/>
              <a:defRPr sz="2200"/>
            </a:lvl1pPr>
          </a:lstStyle>
          <a:p>
            <a:pPr lvl="0"/>
            <a:r>
              <a:rPr lang="en-US"/>
              <a:t>Edit Master text styles</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0C8D1FC0-D31F-4D04-BD31-79900DAC4DC8}"/>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47959371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55225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3E7B1AFD-7FA1-4700-AB9E-C7E4F6E0DE6B}"/>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864658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69366031-113E-4E30-8976-C97D8A916D5F}"/>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49417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with Right Side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9105900" y="688561"/>
            <a:ext cx="2743200" cy="1536699"/>
          </a:xfrm>
        </p:spPr>
        <p:txBody>
          <a:bodyPr anchor="t">
            <a:noAutofit/>
          </a:bodyPr>
          <a:lstStyle>
            <a:lvl1pPr>
              <a:defRPr sz="3600" b="1"/>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1066800"/>
            <a:ext cx="7581900" cy="49911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3"/>
          </p:nvPr>
        </p:nvSpPr>
        <p:spPr>
          <a:xfrm>
            <a:off x="9105900" y="3302000"/>
            <a:ext cx="2743200" cy="3136900"/>
          </a:xfrm>
        </p:spPr>
        <p:txBody>
          <a:bodyPr>
            <a:noAutofit/>
          </a:bodyPr>
          <a:lstStyle>
            <a:lvl1pPr>
              <a:defRPr sz="18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1C64B47A-0DBC-439C-889D-6F682F07D9F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151701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with Left Side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355600" y="688561"/>
            <a:ext cx="2743200" cy="1536699"/>
          </a:xfrm>
        </p:spPr>
        <p:txBody>
          <a:bodyPr anchor="t">
            <a:noAutofit/>
          </a:bodyPr>
          <a:lstStyle>
            <a:lvl1pPr>
              <a:defRPr sz="3600" b="1"/>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3771900" y="1066800"/>
            <a:ext cx="7581900" cy="49911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3"/>
          </p:nvPr>
        </p:nvSpPr>
        <p:spPr>
          <a:xfrm>
            <a:off x="355600" y="3302000"/>
            <a:ext cx="2743200" cy="3136900"/>
          </a:xfrm>
        </p:spPr>
        <p:txBody>
          <a:bodyPr>
            <a:noAutofit/>
          </a:bodyPr>
          <a:lstStyle>
            <a:lvl1pPr>
              <a:defRPr sz="18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10F8BE4C-7E5D-4831-B794-9A041C12BF13}"/>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872025346"/>
      </p:ext>
    </p:extLst>
  </p:cSld>
  <p:clrMapOvr>
    <a:masterClrMapping/>
  </p:clrMapOvr>
  <p:extLst>
    <p:ext uri="{DCECCB84-F9BA-43D5-87BE-67443E8EF086}">
      <p15:sldGuideLst xmlns:p15="http://schemas.microsoft.com/office/powerpoint/2012/main">
        <p15:guide id="1" pos="2376">
          <p15:clr>
            <a:srgbClr val="FBAE40"/>
          </p15:clr>
        </p15:guide>
        <p15:guide id="2" pos="194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342900" y="1245871"/>
            <a:ext cx="11506200" cy="1417320"/>
          </a:xfrm>
        </p:spPr>
        <p:txBody>
          <a:bodyPr anchor="b">
            <a:no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342900" y="2971800"/>
            <a:ext cx="11506200" cy="716797"/>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3819267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This container will not appear in slideshow if no image is placed.</a:t>
            </a:r>
          </a:p>
          <a:p>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342900" y="858941"/>
            <a:ext cx="115062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342900" y="3912704"/>
            <a:ext cx="115062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10" name="Text Placeholder 18">
            <a:extLst>
              <a:ext uri="{FF2B5EF4-FFF2-40B4-BE49-F238E27FC236}">
                <a16:creationId xmlns:a16="http://schemas.microsoft.com/office/drawing/2014/main" id="{AD7E7FFB-8DE0-40C6-A901-FCCB1A0EAC9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42308475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B4863CCC-8FD3-46CF-9D39-71C1C5BC9DC9}"/>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9637139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CF9CE2-CA76-4A48-A97B-9F1E9A29BA3A}"/>
              </a:ext>
            </a:extLst>
          </p:cNvPr>
          <p:cNvSpPr>
            <a:spLocks noGrp="1"/>
          </p:cNvSpPr>
          <p:nvPr>
            <p:ph type="body" idx="1"/>
          </p:nvPr>
        </p:nvSpPr>
        <p:spPr>
          <a:xfrm>
            <a:off x="342900" y="1371600"/>
            <a:ext cx="5654675"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E9E7FF-9065-4B04-9DC9-4449593D6478}"/>
              </a:ext>
            </a:extLst>
          </p:cNvPr>
          <p:cNvSpPr>
            <a:spLocks noGrp="1"/>
          </p:cNvSpPr>
          <p:nvPr>
            <p:ph sz="half" idx="2"/>
          </p:nvPr>
        </p:nvSpPr>
        <p:spPr>
          <a:xfrm>
            <a:off x="358394" y="1828801"/>
            <a:ext cx="5639181" cy="4229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AA622-24B3-491D-9CA1-3D931C77611A}"/>
              </a:ext>
            </a:extLst>
          </p:cNvPr>
          <p:cNvSpPr>
            <a:spLocks noGrp="1"/>
          </p:cNvSpPr>
          <p:nvPr>
            <p:ph type="body" sz="quarter" idx="3"/>
          </p:nvPr>
        </p:nvSpPr>
        <p:spPr>
          <a:xfrm>
            <a:off x="6172200" y="1371600"/>
            <a:ext cx="5676900"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F3EDA-3BEA-405A-ACDD-271F06D1FD6C}"/>
              </a:ext>
            </a:extLst>
          </p:cNvPr>
          <p:cNvSpPr>
            <a:spLocks noGrp="1"/>
          </p:cNvSpPr>
          <p:nvPr>
            <p:ph sz="quarter" idx="4"/>
          </p:nvPr>
        </p:nvSpPr>
        <p:spPr>
          <a:xfrm>
            <a:off x="6172200" y="1828801"/>
            <a:ext cx="5676900" cy="4229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itle 21"/>
          <p:cNvSpPr>
            <a:spLocks noGrp="1"/>
          </p:cNvSpPr>
          <p:nvPr>
            <p:ph type="title"/>
          </p:nvPr>
        </p:nvSpPr>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9" name="Slide Number Placeholder 8"/>
          <p:cNvSpPr>
            <a:spLocks noGrp="1"/>
          </p:cNvSpPr>
          <p:nvPr>
            <p:ph type="sldNum" sz="quarter" idx="11"/>
          </p:nvPr>
        </p:nvSpPr>
        <p:spPr/>
        <p:txBody>
          <a:bodyPr/>
          <a:lstStyle/>
          <a:p>
            <a:fld id="{3C2137ED-1B02-4691-A6FA-8A4730C71FAC}" type="slidenum">
              <a:rPr lang="en-US" smtClean="0"/>
              <a:pPr/>
              <a:t>‹#›</a:t>
            </a:fld>
            <a:endParaRPr lang="en-US"/>
          </a:p>
        </p:txBody>
      </p:sp>
      <p:sp>
        <p:nvSpPr>
          <p:cNvPr id="11" name="Text Placeholder 18">
            <a:extLst>
              <a:ext uri="{FF2B5EF4-FFF2-40B4-BE49-F238E27FC236}">
                <a16:creationId xmlns:a16="http://schemas.microsoft.com/office/drawing/2014/main" id="{D64BFB5A-4972-441A-A8C3-6636237C9563}"/>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28104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0"/>
            <a:ext cx="3730752"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1371600"/>
            <a:ext cx="3730752"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2" hasCustomPrompt="1"/>
          </p:nvPr>
        </p:nvSpPr>
        <p:spPr>
          <a:xfrm>
            <a:off x="8114736" y="1371600"/>
            <a:ext cx="3730752"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r>
              <a:rPr lang="en-US"/>
              <a:t>SAMPLE FOOTER TEXT</a:t>
            </a:r>
          </a:p>
        </p:txBody>
      </p:sp>
      <p:sp>
        <p:nvSpPr>
          <p:cNvPr id="5" name="Slide Number Placeholder 4"/>
          <p:cNvSpPr>
            <a:spLocks noGrp="1"/>
          </p:cNvSpPr>
          <p:nvPr>
            <p:ph type="sldNum" sz="quarter" idx="14"/>
          </p:nvPr>
        </p:nvSpPr>
        <p:spPr/>
        <p:txBody>
          <a:bodyPr/>
          <a:lstStyle/>
          <a:p>
            <a:fld id="{3C2137ED-1B02-4691-A6FA-8A4730C71FAC}" type="slidenum">
              <a:rPr lang="en-US" smtClean="0"/>
              <a:pPr/>
              <a:t>‹#›</a:t>
            </a:fld>
            <a:endParaRPr lang="en-US"/>
          </a:p>
        </p:txBody>
      </p:sp>
      <p:sp>
        <p:nvSpPr>
          <p:cNvPr id="10" name="Text Placeholder 18">
            <a:extLst>
              <a:ext uri="{FF2B5EF4-FFF2-40B4-BE49-F238E27FC236}">
                <a16:creationId xmlns:a16="http://schemas.microsoft.com/office/drawing/2014/main" id="{36776304-CBEB-441D-8789-63A8B0A85179}"/>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879136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815864"/>
            <a:ext cx="3730752" cy="424203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1815864"/>
            <a:ext cx="3730752" cy="4242037"/>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2" hasCustomPrompt="1"/>
          </p:nvPr>
        </p:nvSpPr>
        <p:spPr>
          <a:xfrm>
            <a:off x="8114736" y="1815864"/>
            <a:ext cx="3730752" cy="424203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E1CF9CE2-CA76-4A48-A97B-9F1E9A29BA3A}"/>
              </a:ext>
            </a:extLst>
          </p:cNvPr>
          <p:cNvSpPr>
            <a:spLocks noGrp="1"/>
          </p:cNvSpPr>
          <p:nvPr>
            <p:ph type="body" idx="13"/>
          </p:nvPr>
        </p:nvSpPr>
        <p:spPr>
          <a:xfrm>
            <a:off x="342901"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2">
            <a:extLst>
              <a:ext uri="{FF2B5EF4-FFF2-40B4-BE49-F238E27FC236}">
                <a16:creationId xmlns:a16="http://schemas.microsoft.com/office/drawing/2014/main" id="{E1CF9CE2-CA76-4A48-A97B-9F1E9A29BA3A}"/>
              </a:ext>
            </a:extLst>
          </p:cNvPr>
          <p:cNvSpPr>
            <a:spLocks noGrp="1"/>
          </p:cNvSpPr>
          <p:nvPr>
            <p:ph type="body" idx="14"/>
          </p:nvPr>
        </p:nvSpPr>
        <p:spPr>
          <a:xfrm>
            <a:off x="4228818"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2">
            <a:extLst>
              <a:ext uri="{FF2B5EF4-FFF2-40B4-BE49-F238E27FC236}">
                <a16:creationId xmlns:a16="http://schemas.microsoft.com/office/drawing/2014/main" id="{E1CF9CE2-CA76-4A48-A97B-9F1E9A29BA3A}"/>
              </a:ext>
            </a:extLst>
          </p:cNvPr>
          <p:cNvSpPr>
            <a:spLocks noGrp="1"/>
          </p:cNvSpPr>
          <p:nvPr>
            <p:ph type="body" idx="15"/>
          </p:nvPr>
        </p:nvSpPr>
        <p:spPr>
          <a:xfrm>
            <a:off x="8114736"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0" name="Straight Connector 9">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6"/>
          </p:nvPr>
        </p:nvSpPr>
        <p:spPr/>
        <p:txBody>
          <a:bodyPr/>
          <a:lstStyle/>
          <a:p>
            <a:r>
              <a:rPr lang="en-US"/>
              <a:t>SAMPLE FOOTER TEXT</a:t>
            </a:r>
          </a:p>
        </p:txBody>
      </p:sp>
      <p:sp>
        <p:nvSpPr>
          <p:cNvPr id="5" name="Slide Number Placeholder 4"/>
          <p:cNvSpPr>
            <a:spLocks noGrp="1"/>
          </p:cNvSpPr>
          <p:nvPr>
            <p:ph type="sldNum" sz="quarter" idx="17"/>
          </p:nvPr>
        </p:nvSpPr>
        <p:spPr/>
        <p:txBody>
          <a:bodyPr/>
          <a:lstStyle/>
          <a:p>
            <a:fld id="{3C2137ED-1B02-4691-A6FA-8A4730C71FAC}" type="slidenum">
              <a:rPr lang="en-US" smtClean="0"/>
              <a:pPr/>
              <a:t>‹#›</a:t>
            </a:fld>
            <a:endParaRPr lang="en-US"/>
          </a:p>
        </p:txBody>
      </p:sp>
      <p:sp>
        <p:nvSpPr>
          <p:cNvPr id="13" name="Text Placeholder 18">
            <a:extLst>
              <a:ext uri="{FF2B5EF4-FFF2-40B4-BE49-F238E27FC236}">
                <a16:creationId xmlns:a16="http://schemas.microsoft.com/office/drawing/2014/main" id="{A8CCFF84-B4B5-4189-B584-BF0D4057133F}"/>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57971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98710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cogni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2476502"/>
            <a:ext cx="7124982" cy="2556709"/>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228818" y="1612230"/>
            <a:ext cx="7124982" cy="730345"/>
          </a:xfrm>
        </p:spPr>
        <p:txBody>
          <a:bodyPr>
            <a:normAutofit/>
          </a:bodyPr>
          <a:lstStyle>
            <a:lvl1pPr>
              <a:defRPr sz="3600"/>
            </a:lvl1pPr>
          </a:lstStyle>
          <a:p>
            <a:r>
              <a:rPr lang="en-US"/>
              <a:t>Click to edit Master title style</a:t>
            </a:r>
          </a:p>
        </p:txBody>
      </p:sp>
      <p:cxnSp>
        <p:nvCxnSpPr>
          <p:cNvPr id="9" name="Straight Connector 8">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r>
              <a:rPr lang="en-US"/>
              <a:t>SAMPLE FOOTER TEXT</a:t>
            </a:r>
          </a:p>
        </p:txBody>
      </p:sp>
      <p:sp>
        <p:nvSpPr>
          <p:cNvPr id="5" name="Slide Number Placeholder 4"/>
          <p:cNvSpPr>
            <a:spLocks noGrp="1"/>
          </p:cNvSpPr>
          <p:nvPr>
            <p:ph type="sldNum" sz="quarter" idx="14"/>
          </p:nvPr>
        </p:nvSpPr>
        <p:spPr/>
        <p:txBody>
          <a:bodyPr/>
          <a:lstStyle/>
          <a:p>
            <a:fld id="{3C2137ED-1B02-4691-A6FA-8A4730C71FAC}" type="slidenum">
              <a:rPr lang="en-US" smtClean="0"/>
              <a:pPr/>
              <a:t>‹#›</a:t>
            </a:fld>
            <a:endParaRPr lang="en-US"/>
          </a:p>
        </p:txBody>
      </p:sp>
      <p:sp>
        <p:nvSpPr>
          <p:cNvPr id="14" name="Picture Placeholder 13">
            <a:extLst>
              <a:ext uri="{FF2B5EF4-FFF2-40B4-BE49-F238E27FC236}">
                <a16:creationId xmlns:a16="http://schemas.microsoft.com/office/drawing/2014/main" id="{2EFB4A28-8D5B-47F9-BA43-8B1751DA736B}"/>
              </a:ext>
            </a:extLst>
          </p:cNvPr>
          <p:cNvSpPr>
            <a:spLocks noGrp="1"/>
          </p:cNvSpPr>
          <p:nvPr>
            <p:ph type="pic" sz="quarter" idx="15"/>
          </p:nvPr>
        </p:nvSpPr>
        <p:spPr>
          <a:xfrm>
            <a:off x="838200" y="1371600"/>
            <a:ext cx="3116263" cy="3661611"/>
          </a:xfrm>
        </p:spPr>
        <p:txBody>
          <a:bodyPr/>
          <a:lstStyle/>
          <a:p>
            <a:r>
              <a:rPr lang="en-US"/>
              <a:t>Click icon to add picture</a:t>
            </a:r>
          </a:p>
        </p:txBody>
      </p:sp>
      <p:sp>
        <p:nvSpPr>
          <p:cNvPr id="10" name="Text Placeholder 18">
            <a:extLst>
              <a:ext uri="{FF2B5EF4-FFF2-40B4-BE49-F238E27FC236}">
                <a16:creationId xmlns:a16="http://schemas.microsoft.com/office/drawing/2014/main" id="{0B4328EB-E018-4D2E-A1DB-A34E439DEE2E}"/>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0832582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t>Click to edit Master title style</a:t>
            </a:r>
          </a:p>
        </p:txBody>
      </p:sp>
      <p:cxnSp>
        <p:nvCxnSpPr>
          <p:cNvPr id="4" name="Straight Connector 3">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5" name="Slide Number Placeholder 4"/>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8AC5FDD9-5731-4E2C-AA54-40032F02C89A}"/>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5081586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r>
              <a:rPr lang="en-US"/>
              <a:t>SAMPLE FOOTER TEXT</a:t>
            </a:r>
          </a:p>
        </p:txBody>
      </p:sp>
      <p:sp>
        <p:nvSpPr>
          <p:cNvPr id="5" name="Slide Number Placeholder 4"/>
          <p:cNvSpPr>
            <a:spLocks noGrp="1"/>
          </p:cNvSpPr>
          <p:nvPr>
            <p:ph type="sldNum" sz="quarter" idx="11"/>
          </p:nvPr>
        </p:nvSpPr>
        <p:spPr/>
        <p:txBody>
          <a:bodyPr/>
          <a:lstStyle/>
          <a:p>
            <a:fld id="{3C2137ED-1B02-4691-A6FA-8A4730C71FAC}" type="slidenum">
              <a:rPr lang="en-US" smtClean="0"/>
              <a:pPr/>
              <a:t>‹#›</a:t>
            </a:fld>
            <a:endParaRPr lang="en-US"/>
          </a:p>
        </p:txBody>
      </p:sp>
      <p:sp>
        <p:nvSpPr>
          <p:cNvPr id="6" name="Text Placeholder 18">
            <a:extLst>
              <a:ext uri="{FF2B5EF4-FFF2-40B4-BE49-F238E27FC236}">
                <a16:creationId xmlns:a16="http://schemas.microsoft.com/office/drawing/2014/main" id="{C3BA2A37-2CF2-4865-ACF4-E161C0E97E2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756936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2187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12039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123113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378942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00026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58933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20141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9526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08759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87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48750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273043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158265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8527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7773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345077"/>
            <a:ext cx="4267200" cy="1212791"/>
          </a:xfrm>
          <a:prstGeom prst="rect">
            <a:avLst/>
          </a:prstGeom>
          <a:noFill/>
        </p:spPr>
        <p:txBody>
          <a:bodyPr wrap="square" lIns="0" rtlCol="0" anchor="t" anchorCtr="0">
            <a:noAutofit/>
          </a:bodyPr>
          <a:lstStyle>
            <a:lvl1pPr marL="0" algn="l">
              <a:lnSpc>
                <a:spcPct val="98000"/>
              </a:lnSpc>
              <a:tabLst>
                <a:tab pos="609585" algn="l"/>
              </a:tabLst>
              <a:defRPr lang="en-US" sz="3467" u="sng" dirty="0">
                <a:solidFill>
                  <a:schemeClr val="tx2"/>
                </a:solidFill>
                <a:latin typeface="+mj-lt"/>
                <a:ea typeface="+mn-ea"/>
                <a:cs typeface="Arial"/>
              </a:defRPr>
            </a:lvl1pPr>
          </a:lstStyle>
          <a:p>
            <a:pPr marL="0" lvl="0" algn="l"/>
            <a:r>
              <a:rPr lang="en-US"/>
              <a:t>Click to add title</a:t>
            </a:r>
            <a:br>
              <a:rPr lang="en-US"/>
            </a:br>
            <a:r>
              <a:rPr lang="en-US"/>
              <a:t>in two lines</a:t>
            </a:r>
          </a:p>
        </p:txBody>
      </p:sp>
      <p:sp>
        <p:nvSpPr>
          <p:cNvPr id="8" name="Footer Placeholder 4"/>
          <p:cNvSpPr txBox="1">
            <a:spLocks/>
          </p:cNvSpPr>
          <p:nvPr userDrawn="1"/>
        </p:nvSpPr>
        <p:spPr>
          <a:xfrm>
            <a:off x="9516139" y="6639315"/>
            <a:ext cx="704187"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 2017  Wipro</a:t>
            </a:r>
          </a:p>
        </p:txBody>
      </p:sp>
      <p:sp>
        <p:nvSpPr>
          <p:cNvPr id="9" name="Footer Placeholder 4"/>
          <p:cNvSpPr txBox="1">
            <a:spLocks/>
          </p:cNvSpPr>
          <p:nvPr userDrawn="1"/>
        </p:nvSpPr>
        <p:spPr>
          <a:xfrm>
            <a:off x="10381716" y="6639315"/>
            <a:ext cx="535845"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wipro.com</a:t>
            </a:r>
          </a:p>
        </p:txBody>
      </p:sp>
      <p:sp>
        <p:nvSpPr>
          <p:cNvPr id="10" name="Footer Placeholder 4"/>
          <p:cNvSpPr txBox="1">
            <a:spLocks/>
          </p:cNvSpPr>
          <p:nvPr userDrawn="1"/>
        </p:nvSpPr>
        <p:spPr>
          <a:xfrm>
            <a:off x="11078952" y="6639315"/>
            <a:ext cx="605373"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confidential</a:t>
            </a:r>
          </a:p>
        </p:txBody>
      </p:sp>
      <p:sp>
        <p:nvSpPr>
          <p:cNvPr id="12" name="Rectangle 11"/>
          <p:cNvSpPr/>
          <p:nvPr userDrawn="1"/>
        </p:nvSpPr>
        <p:spPr>
          <a:xfrm>
            <a:off x="11871327" y="6618549"/>
            <a:ext cx="3048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sp>
        <p:nvSpPr>
          <p:cNvPr id="16" name="Text Placeholder 2"/>
          <p:cNvSpPr>
            <a:spLocks noGrp="1"/>
          </p:cNvSpPr>
          <p:nvPr>
            <p:ph type="body" sz="quarter" idx="12" hasCustomPrompt="1"/>
          </p:nvPr>
        </p:nvSpPr>
        <p:spPr>
          <a:xfrm>
            <a:off x="270934" y="79417"/>
            <a:ext cx="1335617" cy="165059"/>
          </a:xfrm>
        </p:spPr>
        <p:txBody>
          <a:bodyPr wrap="none" tIns="0" bIns="0" anchor="ctr" anchorCtr="0"/>
          <a:lstStyle>
            <a:lvl1pPr marL="0" indent="0" algn="l" defTabSz="2438339" rtl="0" eaLnBrk="1" latinLnBrk="0" hangingPunct="1">
              <a:lnSpc>
                <a:spcPct val="90000"/>
              </a:lnSpc>
              <a:spcBef>
                <a:spcPts val="2667"/>
              </a:spcBef>
              <a:buFont typeface="Arial" panose="020B0604020202020204" pitchFamily="34" charset="0"/>
              <a:buNone/>
              <a:defRPr lang="en-US" sz="1067" b="0" kern="1200" dirty="0" smtClean="0">
                <a:solidFill>
                  <a:schemeClr val="accent2"/>
                </a:solidFill>
                <a:latin typeface="+mn-lt"/>
                <a:ea typeface="+mn-ea"/>
                <a:cs typeface="+mn-cs"/>
              </a:defRPr>
            </a:lvl1pPr>
            <a:lvl2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2pPr>
            <a:lvl3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3pPr>
            <a:lvl4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4pPr>
            <a:lvl5pPr marL="0" indent="0" algn="l" defTabSz="2438339" rtl="0" eaLnBrk="1" latinLnBrk="0" hangingPunct="1">
              <a:lnSpc>
                <a:spcPct val="90000"/>
              </a:lnSpc>
              <a:spcBef>
                <a:spcPts val="2667"/>
              </a:spcBef>
              <a:buFont typeface="Arial" panose="020B0604020202020204" pitchFamily="34" charset="0"/>
              <a:buNone/>
              <a:defRPr lang="en-US" sz="2133" b="1" kern="1200" dirty="0">
                <a:solidFill>
                  <a:schemeClr val="accent1"/>
                </a:solidFill>
                <a:latin typeface="+mn-lt"/>
                <a:ea typeface="+mn-ea"/>
                <a:cs typeface="+mn-cs"/>
              </a:defRPr>
            </a:lvl5pPr>
          </a:lstStyle>
          <a:p>
            <a:pPr lvl="0"/>
            <a:r>
              <a:rPr lang="en-US"/>
              <a:t>0.0 Section name</a:t>
            </a:r>
          </a:p>
        </p:txBody>
      </p:sp>
      <p:cxnSp>
        <p:nvCxnSpPr>
          <p:cNvPr id="17" name="Lige forbindelse 8"/>
          <p:cNvCxnSpPr>
            <a:cxnSpLocks/>
          </p:cNvCxnSpPr>
          <p:nvPr userDrawn="1"/>
        </p:nvCxnSpPr>
        <p:spPr>
          <a:xfrm>
            <a:off x="9550399" y="6594996"/>
            <a:ext cx="26448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11845718" y="6583847"/>
            <a:ext cx="262892" cy="259900"/>
          </a:xfrm>
          <a:prstGeom prst="rect">
            <a:avLst/>
          </a:prstGeom>
          <a:noFill/>
          <a:extLst>
            <a:ext uri="{C572A759-6A51-4108-AA02-DFA0A04FC94B}">
              <ma14:wrappingTextBoxFlag xmlns="" xmlns:ma14="http://schemas.microsoft.com/office/mac/drawingml/2011/main" val="1"/>
            </a:ext>
          </a:extLst>
        </p:spPr>
        <p:txBody>
          <a:bodyPr vert="horz" lIns="0" tIns="60960" rIns="0" bIns="6096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GB" sz="800" smtClean="0">
                <a:solidFill>
                  <a:srgbClr val="646363"/>
                </a:solidFill>
                <a:sym typeface="Arial"/>
              </a:rPr>
              <a:pPr/>
              <a:t>‹#›</a:t>
            </a:fld>
            <a:endParaRPr lang="en-GB" sz="800">
              <a:solidFill>
                <a:srgbClr val="646363"/>
              </a:solidFill>
              <a:sym typeface="Arial"/>
            </a:endParaRPr>
          </a:p>
        </p:txBody>
      </p:sp>
    </p:spTree>
    <p:extLst>
      <p:ext uri="{BB962C8B-B14F-4D97-AF65-F5344CB8AC3E}">
        <p14:creationId xmlns:p14="http://schemas.microsoft.com/office/powerpoint/2010/main" val="20332345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32394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18454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69528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23188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82409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80332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0897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0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16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65335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141487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69321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2440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pPr algn="r"/>
            <a:fld id="{C8C09DA5-8C43-4702-8900-F4900F7A89AE}" type="slidenum">
              <a:rPr lang="en-US" smtClean="0"/>
              <a:pPr algn="r"/>
              <a:t>‹#›</a:t>
            </a:fld>
            <a:endParaRPr lang="en-US"/>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6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B4F6-AA12-F408-6840-730F17471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9CCC9-52AD-9F6F-7D99-45B82179D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640DB4-A171-EC0F-EBFB-C444A09B4A88}"/>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3F52940D-E78C-0F02-6098-0F8088D9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A045C-1F30-ACA7-06DA-588B150B624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331028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5660-5CDE-7F70-9077-92B6AD8D8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F1D5F-8465-F17A-E2E2-1FCB9BE4D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01A77-2409-08EA-3B1F-EBEFC3601D50}"/>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8EC2B151-A3C0-4083-5A1E-F40D39177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DF6DA-0980-84C1-17CF-7AECDC2049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7117921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31C1-07EC-AF6C-ED60-9536A608D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475FB4-F04E-B620-F9E7-18F52D08E5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9320-1E04-45CB-7D8B-73737A4218C1}"/>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ABA4D9C6-1AFD-B5E4-2ACF-A4A65BE7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04EEF-B255-A7F7-2B51-7D408C664B24}"/>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5877934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F597-3ABF-8BCE-0537-BA1F74120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2CAB7-8DE6-BC54-8118-9082DD872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1D0521-DCB2-63DA-EDF3-6371775D6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0E6FE-4BBF-2178-06E6-28AB1724215D}"/>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6" name="Footer Placeholder 5">
            <a:extLst>
              <a:ext uri="{FF2B5EF4-FFF2-40B4-BE49-F238E27FC236}">
                <a16:creationId xmlns:a16="http://schemas.microsoft.com/office/drawing/2014/main" id="{5623B721-EE72-A3B5-0A5F-67F6244F4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19E02-0F1D-7F62-9A01-5294AD291E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787420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3CD3-FC9F-42E0-C312-7BFA469AA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BC0AC-B04D-A193-9AF8-706F977F8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01F96-5E3D-0137-3E3D-4F5558EBE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4468BC-2108-C7BA-EA1A-7B063A194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71780-DD0B-C755-A836-E52D5B8E1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423A1-0643-B399-E1EC-C4A81EB64CF0}"/>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8" name="Footer Placeholder 7">
            <a:extLst>
              <a:ext uri="{FF2B5EF4-FFF2-40B4-BE49-F238E27FC236}">
                <a16:creationId xmlns:a16="http://schemas.microsoft.com/office/drawing/2014/main" id="{298E287B-AA9D-6BB7-E322-34D0109EE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8C18C-CFD5-2468-E53B-6E575ED93370}"/>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7398083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01A5-FD03-FA6C-E137-2806CD465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E0FCA-746C-15D6-12EC-5694F97F0A48}"/>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4" name="Footer Placeholder 3">
            <a:extLst>
              <a:ext uri="{FF2B5EF4-FFF2-40B4-BE49-F238E27FC236}">
                <a16:creationId xmlns:a16="http://schemas.microsoft.com/office/drawing/2014/main" id="{BB323141-652E-9669-5E25-D766B7C083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8DF79-73AD-A5A4-F4C1-87CEA971CE1E}"/>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437028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4B70-DAB6-2F5F-8388-936B59E76805}"/>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3" name="Footer Placeholder 2">
            <a:extLst>
              <a:ext uri="{FF2B5EF4-FFF2-40B4-BE49-F238E27FC236}">
                <a16:creationId xmlns:a16="http://schemas.microsoft.com/office/drawing/2014/main" id="{28CD4F2C-80BB-86FC-97C1-C30DA21EF2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1EE90-0D7F-056B-3A99-8D43E84165F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0655058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3EA-8F7D-F1AC-9943-22AD3832F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DD4609-F91A-C144-9148-003ECAE02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4CF47E-4773-406A-7E44-62BA1D28B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19D3F-735B-6A5B-3B7B-7152D9E3CF56}"/>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6" name="Footer Placeholder 5">
            <a:extLst>
              <a:ext uri="{FF2B5EF4-FFF2-40B4-BE49-F238E27FC236}">
                <a16:creationId xmlns:a16="http://schemas.microsoft.com/office/drawing/2014/main" id="{7F0F3191-5351-6534-E1EB-BB83294E7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F7342-EEC6-0E04-E1EA-E304B2B0E751}"/>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693483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2F34-0A37-5235-0F18-6151066A2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12C9F-4912-F041-8D93-A33A7A47B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1295B-9B53-6E76-A646-9657DB625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35B12-3DA9-2603-2FDB-D354EDC450F4}"/>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6" name="Footer Placeholder 5">
            <a:extLst>
              <a:ext uri="{FF2B5EF4-FFF2-40B4-BE49-F238E27FC236}">
                <a16:creationId xmlns:a16="http://schemas.microsoft.com/office/drawing/2014/main" id="{8AFBB65B-B7E0-C670-F6BE-1A2D17C0F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11366-B64A-3872-7943-FEEB97209E2C}"/>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632679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365B-D73C-AC7A-68E8-B7195ED113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4DCBA-3610-8C10-F2C9-1CE3E5BC6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B25D-A3D0-C778-4A11-67B161359E1D}"/>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CA381C39-46B9-58B2-0FFF-EF80BF420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E035-5ED2-1B74-7525-0E80764BDA2D}"/>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88571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12516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E55FE-B321-FE7B-1E60-6F201A3EA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316F8-0CFE-F771-0880-2AC318F61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8D298-9E9E-9E35-0E3F-C4EAC6B2FD38}"/>
              </a:ext>
            </a:extLst>
          </p:cNvPr>
          <p:cNvSpPr>
            <a:spLocks noGrp="1"/>
          </p:cNvSpPr>
          <p:nvPr>
            <p:ph type="dt" sz="half" idx="10"/>
          </p:nvPr>
        </p:nvSpPr>
        <p:spPr/>
        <p:txBody>
          <a:body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F3AA19CC-3F6A-4EFE-CD9A-F9602548B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A3339-069A-E029-3C3F-F95660ECA1B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423158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18220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sv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3.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image" Target="../media/image2.sv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2.sv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lang="en-US" smtClean="0"/>
              <a:pPr/>
              <a:t>‹#›</a:t>
            </a:fld>
            <a:endParaRPr lang="en-US"/>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lang="en-US"/>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294681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5" pos="7474">
          <p15:clr>
            <a:srgbClr val="F26B43"/>
          </p15:clr>
        </p15:guide>
        <p15:guide id="6" pos="7152">
          <p15:clr>
            <a:srgbClr val="F26B43"/>
          </p15:clr>
        </p15:guide>
        <p15:guide id="7" pos="3816">
          <p15:clr>
            <a:srgbClr val="F26B43"/>
          </p15:clr>
        </p15:guide>
        <p15:guide id="8" pos="3864">
          <p15:clr>
            <a:srgbClr val="F26B43"/>
          </p15:clr>
        </p15:guide>
        <p15:guide id="9" orient="horz" pos="432">
          <p15:clr>
            <a:srgbClr val="F26B43"/>
          </p15:clr>
        </p15:guide>
        <p15:guide id="14" orient="horz" pos="2016">
          <p15:clr>
            <a:srgbClr val="F26B43"/>
          </p15:clr>
        </p15:guide>
        <p15:guide id="15" orient="horz" pos="2304">
          <p15:clr>
            <a:srgbClr val="F26B43"/>
          </p15:clr>
        </p15:guide>
        <p15:guide id="16" orient="horz" pos="3826">
          <p15:clr>
            <a:srgbClr val="F26B43"/>
          </p15:clr>
        </p15:guide>
        <p15:guide id="20" orient="horz" pos="862">
          <p15:clr>
            <a:srgbClr val="F26B43"/>
          </p15:clr>
        </p15:guide>
        <p15:guide id="21" orient="horz" pos="4142">
          <p15:clr>
            <a:srgbClr val="F26B43"/>
          </p15:clr>
        </p15:guide>
        <p15:guide id="22" pos="206">
          <p15:clr>
            <a:srgbClr val="F26B43"/>
          </p15:clr>
        </p15:guide>
        <p15:guide id="23" orient="horz" pos="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8860839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451890"/>
            <a:ext cx="11506200" cy="73034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E097EC-C294-4287-A03E-18FED6A1B231}"/>
              </a:ext>
            </a:extLst>
          </p:cNvPr>
          <p:cNvSpPr>
            <a:spLocks noGrp="1"/>
          </p:cNvSpPr>
          <p:nvPr>
            <p:ph type="ftr" sz="quarter" idx="3"/>
          </p:nvPr>
        </p:nvSpPr>
        <p:spPr>
          <a:xfrm>
            <a:off x="9105900" y="6601764"/>
            <a:ext cx="2198767" cy="150767"/>
          </a:xfrm>
          <a:prstGeom prst="rect">
            <a:avLst/>
          </a:prstGeom>
        </p:spPr>
        <p:txBody>
          <a:bodyPr vert="horz" lIns="0" tIns="0" rIns="0" bIns="0" rtlCol="0" anchor="t" anchorCtr="0"/>
          <a:lstStyle>
            <a:lvl1pPr algn="l">
              <a:defRPr sz="800" cap="all"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47530AA7-F613-4A41-A886-5F949455054F}"/>
              </a:ext>
            </a:extLst>
          </p:cNvPr>
          <p:cNvSpPr>
            <a:spLocks noGrp="1"/>
          </p:cNvSpPr>
          <p:nvPr>
            <p:ph type="sldNum" sz="quarter" idx="4"/>
          </p:nvPr>
        </p:nvSpPr>
        <p:spPr>
          <a:xfrm>
            <a:off x="11304667" y="6526451"/>
            <a:ext cx="544432" cy="226080"/>
          </a:xfrm>
          <a:prstGeom prst="rect">
            <a:avLst/>
          </a:prstGeom>
        </p:spPr>
        <p:txBody>
          <a:bodyPr vert="horz" lIns="0" tIns="0" rIns="0" bIns="0" rtlCol="0" anchor="t" anchorCtr="0"/>
          <a:lstStyle>
            <a:lvl1pPr algn="r">
              <a:defRPr sz="1400">
                <a:solidFill>
                  <a:schemeClr val="tx1"/>
                </a:solidFill>
              </a:defRPr>
            </a:lvl1pPr>
          </a:lstStyle>
          <a:p>
            <a:fld id="{3C2137ED-1B02-4691-A6FA-8A4730C71FAC}" type="slidenum">
              <a:rPr lang="en-US" smtClean="0"/>
              <a:pPr/>
              <a:t>‹#›</a:t>
            </a:fld>
            <a:endParaRPr lang="en-US"/>
          </a:p>
        </p:txBody>
      </p:sp>
      <p:sp>
        <p:nvSpPr>
          <p:cNvPr id="4" name="MSIPCMffc9483bb035c2dd73ed59e5"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6183982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69863" indent="-163513" algn="l" defTabSz="914400" rtl="0" eaLnBrk="1" latinLnBrk="0" hangingPunct="1">
        <a:lnSpc>
          <a:spcPct val="90000"/>
        </a:lnSpc>
        <a:spcBef>
          <a:spcPts val="600"/>
        </a:spcBef>
        <a:buClr>
          <a:schemeClr val="tx2"/>
        </a:buClr>
        <a:buSzPct val="100000"/>
        <a:buFont typeface="Human BBY Office 55 Regular" pitchFamily="2" charset="0"/>
        <a:buChar char="›"/>
        <a:tabLst/>
        <a:defRPr sz="20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buClr>
          <a:schemeClr val="tx2"/>
        </a:buClr>
        <a:buSzPct val="90000"/>
        <a:buFont typeface="Arial"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600"/>
        </a:spcBef>
        <a:buClr>
          <a:schemeClr val="tx2"/>
        </a:buClr>
        <a:buSzPct val="90000"/>
        <a:buFont typeface="Arial" charset="0"/>
        <a:buChar char="•"/>
        <a:tabLst/>
        <a:defRPr sz="1800" kern="1200">
          <a:solidFill>
            <a:schemeClr val="tx1"/>
          </a:solidFill>
          <a:latin typeface="+mn-lt"/>
          <a:ea typeface="+mn-ea"/>
          <a:cs typeface="+mn-cs"/>
        </a:defRPr>
      </a:lvl3pPr>
      <a:lvl4pPr marL="857250" indent="-171450" algn="l" defTabSz="914400" rtl="0" eaLnBrk="1" latinLnBrk="0" hangingPunct="1">
        <a:lnSpc>
          <a:spcPct val="90000"/>
        </a:lnSpc>
        <a:spcBef>
          <a:spcPts val="600"/>
        </a:spcBef>
        <a:buClr>
          <a:schemeClr val="tx2"/>
        </a:buClr>
        <a:buSzPct val="90000"/>
        <a:buFont typeface="Arial" charset="0"/>
        <a:buChar char="•"/>
        <a:tabLst/>
        <a:defRPr sz="1600" kern="1200">
          <a:solidFill>
            <a:schemeClr val="tx1"/>
          </a:solidFill>
          <a:latin typeface="+mn-lt"/>
          <a:ea typeface="+mn-ea"/>
          <a:cs typeface="+mn-cs"/>
        </a:defRPr>
      </a:lvl4pPr>
      <a:lvl5pPr marL="1090613" indent="-171450" algn="l" defTabSz="914400" rtl="0" eaLnBrk="1" latinLnBrk="0" hangingPunct="1">
        <a:lnSpc>
          <a:spcPct val="90000"/>
        </a:lnSpc>
        <a:spcBef>
          <a:spcPts val="600"/>
        </a:spcBef>
        <a:buClr>
          <a:schemeClr val="tx2"/>
        </a:buClr>
        <a:buSzPct val="90000"/>
        <a:buFont typeface="Arial"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216">
          <p15:clr>
            <a:srgbClr val="F26B43"/>
          </p15:clr>
        </p15:guide>
        <p15:guide id="5" pos="7464">
          <p15:clr>
            <a:srgbClr val="F26B43"/>
          </p15:clr>
        </p15:guide>
        <p15:guide id="6" pos="7152">
          <p15:clr>
            <a:srgbClr val="F26B43"/>
          </p15:clr>
        </p15:guide>
        <p15:guide id="7" pos="5304">
          <p15:clr>
            <a:srgbClr val="F26B43"/>
          </p15:clr>
        </p15:guide>
        <p15:guide id="8" pos="5736">
          <p15:clr>
            <a:srgbClr val="F26B43"/>
          </p15:clr>
        </p15:guide>
        <p15:guide id="9" orient="horz" pos="384">
          <p15:clr>
            <a:srgbClr val="F26B43"/>
          </p15:clr>
        </p15:guide>
        <p15:guide id="12" orient="horz" pos="1176">
          <p15:clr>
            <a:srgbClr val="F26B43"/>
          </p15:clr>
        </p15:guide>
        <p15:guide id="13" orient="horz" pos="1416">
          <p15:clr>
            <a:srgbClr val="F26B43"/>
          </p15:clr>
        </p15:guide>
        <p15:guide id="14" orient="horz" pos="1560">
          <p15:clr>
            <a:srgbClr val="F26B43"/>
          </p15:clr>
        </p15:guide>
        <p15:guide id="15" orient="horz" pos="1872">
          <p15:clr>
            <a:srgbClr val="F26B43"/>
          </p15:clr>
        </p15:guide>
        <p15:guide id="16" orient="horz" pos="3816">
          <p15:clr>
            <a:srgbClr val="F26B43"/>
          </p15:clr>
        </p15:guide>
        <p15:guide id="17" orient="horz" pos="4056">
          <p15:clr>
            <a:srgbClr val="F26B43"/>
          </p15:clr>
        </p15:guide>
        <p15:guide id="18" orient="horz" pos="4104">
          <p15:clr>
            <a:srgbClr val="F26B43"/>
          </p15:clr>
        </p15:guide>
        <p15:guide id="19" orient="horz" pos="672">
          <p15:clr>
            <a:srgbClr val="F26B43"/>
          </p15:clr>
        </p15:guide>
        <p15:guide id="20" orient="horz" pos="864">
          <p15:clr>
            <a:srgbClr val="F26B43"/>
          </p15:clr>
        </p15:guide>
        <p15:guide id="21" orient="horz" pos="42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24516401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95822914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98A00-09B6-8CC9-C552-05739D7BC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65D97-4956-DFD1-1F15-7543F45DC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8C15B-38A6-CEA7-E68C-DA671F0D6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1B6E17-7874-407F-9940-829F0ACB5DD8}" type="datetimeFigureOut">
              <a:rPr lang="en-US" smtClean="0"/>
              <a:t>9/20/2024</a:t>
            </a:fld>
            <a:endParaRPr lang="en-US"/>
          </a:p>
        </p:txBody>
      </p:sp>
      <p:sp>
        <p:nvSpPr>
          <p:cNvPr id="5" name="Footer Placeholder 4">
            <a:extLst>
              <a:ext uri="{FF2B5EF4-FFF2-40B4-BE49-F238E27FC236}">
                <a16:creationId xmlns:a16="http://schemas.microsoft.com/office/drawing/2014/main" id="{998DEC61-1703-9E9B-333C-FAC5A9FEF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BBB994-DDC0-34A8-CA7D-9BDD79C86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8FBF72-A803-4128-8661-80909FABCA90}" type="slidenum">
              <a:rPr lang="en-US" smtClean="0"/>
              <a:t>‹#›</a:t>
            </a:fld>
            <a:endParaRPr lang="en-US"/>
          </a:p>
        </p:txBody>
      </p:sp>
    </p:spTree>
    <p:extLst>
      <p:ext uri="{BB962C8B-B14F-4D97-AF65-F5344CB8AC3E}">
        <p14:creationId xmlns:p14="http://schemas.microsoft.com/office/powerpoint/2010/main" val="235135469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B44C-95AD-4755-9B80-89F548778778}"/>
              </a:ext>
            </a:extLst>
          </p:cNvPr>
          <p:cNvSpPr>
            <a:spLocks noGrp="1"/>
          </p:cNvSpPr>
          <p:nvPr>
            <p:ph type="ctrTitle"/>
          </p:nvPr>
        </p:nvSpPr>
        <p:spPr>
          <a:xfrm>
            <a:off x="608544" y="2839987"/>
            <a:ext cx="11187682" cy="492443"/>
          </a:xfrm>
        </p:spPr>
        <p:txBody>
          <a:bodyPr/>
          <a:lstStyle/>
          <a:p>
            <a:pPr algn="ctr"/>
            <a:r>
              <a:rPr lang="en-US" sz="4000" dirty="0"/>
              <a:t>Termination Discrepancy Fix Automation</a:t>
            </a:r>
          </a:p>
        </p:txBody>
      </p:sp>
      <p:sp>
        <p:nvSpPr>
          <p:cNvPr id="6" name="Slide Number Placeholder 5">
            <a:extLst>
              <a:ext uri="{FF2B5EF4-FFF2-40B4-BE49-F238E27FC236}">
                <a16:creationId xmlns:a16="http://schemas.microsoft.com/office/drawing/2014/main" id="{448C4A2B-6CD9-4463-86DF-1FE3448E83DC}"/>
              </a:ext>
            </a:extLst>
          </p:cNvPr>
          <p:cNvSpPr>
            <a:spLocks noGrp="1"/>
          </p:cNvSpPr>
          <p:nvPr>
            <p:ph type="sldNum" sz="quarter" idx="11"/>
          </p:nvPr>
        </p:nvSpPr>
        <p:spPr/>
        <p:txBody>
          <a:bodyPr/>
          <a:lstStyle/>
          <a:p>
            <a:pPr>
              <a:defRPr/>
            </a:pPr>
            <a:fld id="{C8C09DA5-8C43-4702-8900-F4900F7A89AE}" type="slidenum">
              <a:rPr>
                <a:solidFill>
                  <a:srgbClr val="000000">
                    <a:lumMod val="75000"/>
                    <a:lumOff val="25000"/>
                  </a:srgbClr>
                </a:solidFill>
              </a:rPr>
              <a:pPr>
                <a:defRPr/>
              </a:pPr>
              <a:t>1</a:t>
            </a:fld>
            <a:endParaRPr>
              <a:solidFill>
                <a:srgbClr val="000000">
                  <a:lumMod val="75000"/>
                  <a:lumOff val="25000"/>
                </a:srgbClr>
              </a:solidFill>
            </a:endParaRPr>
          </a:p>
        </p:txBody>
      </p:sp>
      <p:sp>
        <p:nvSpPr>
          <p:cNvPr id="4" name="TextBox 3">
            <a:extLst>
              <a:ext uri="{FF2B5EF4-FFF2-40B4-BE49-F238E27FC236}">
                <a16:creationId xmlns:a16="http://schemas.microsoft.com/office/drawing/2014/main" id="{A78BA238-AB94-4813-9343-26B49D9F0523}"/>
              </a:ext>
            </a:extLst>
          </p:cNvPr>
          <p:cNvSpPr txBox="1"/>
          <p:nvPr/>
        </p:nvSpPr>
        <p:spPr>
          <a:xfrm>
            <a:off x="920421" y="5692346"/>
            <a:ext cx="2556426" cy="215444"/>
          </a:xfrm>
          <a:prstGeom prst="rect">
            <a:avLst/>
          </a:prstGeom>
          <a:noFill/>
        </p:spPr>
        <p:txBody>
          <a:bodyPr wrap="square" lIns="0" tIns="0" rIns="0" bIns="0" rtlCol="0" anchor="t">
            <a:spAutoFit/>
          </a:bodyPr>
          <a:lstStyle/>
          <a:p>
            <a:pPr>
              <a:defRPr/>
            </a:pPr>
            <a:r>
              <a:rPr lang="en-US" sz="1400" b="1" dirty="0">
                <a:solidFill>
                  <a:srgbClr val="0046BE"/>
                </a:solidFill>
              </a:rPr>
              <a:t>Sep 19,  2024</a:t>
            </a:r>
          </a:p>
        </p:txBody>
      </p:sp>
      <p:grpSp>
        <p:nvGrpSpPr>
          <p:cNvPr id="7" name="Group 6">
            <a:extLst>
              <a:ext uri="{FF2B5EF4-FFF2-40B4-BE49-F238E27FC236}">
                <a16:creationId xmlns:a16="http://schemas.microsoft.com/office/drawing/2014/main" id="{24D5DA94-53FF-4BE6-8A41-42FA7C065D06}"/>
              </a:ext>
            </a:extLst>
          </p:cNvPr>
          <p:cNvGrpSpPr/>
          <p:nvPr/>
        </p:nvGrpSpPr>
        <p:grpSpPr>
          <a:xfrm>
            <a:off x="1019608" y="515278"/>
            <a:ext cx="1740067" cy="1003295"/>
            <a:chOff x="925513" y="1257300"/>
            <a:chExt cx="13401675" cy="7832725"/>
          </a:xfrm>
          <a:solidFill>
            <a:schemeClr val="tx1"/>
          </a:solidFill>
        </p:grpSpPr>
        <p:sp>
          <p:nvSpPr>
            <p:cNvPr id="8" name="AutoShape 1">
              <a:extLst>
                <a:ext uri="{FF2B5EF4-FFF2-40B4-BE49-F238E27FC236}">
                  <a16:creationId xmlns:a16="http://schemas.microsoft.com/office/drawing/2014/main" id="{87A438C0-60E0-43D5-9A1C-7EE2B0A06DA0}"/>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rgbClr val="FFF2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9" name="AutoShape 2">
              <a:extLst>
                <a:ext uri="{FF2B5EF4-FFF2-40B4-BE49-F238E27FC236}">
                  <a16:creationId xmlns:a16="http://schemas.microsoft.com/office/drawing/2014/main" id="{DB0331D3-D5D2-41FB-982B-B36B74AA67BD}"/>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1" name="AutoShape 3">
              <a:extLst>
                <a:ext uri="{FF2B5EF4-FFF2-40B4-BE49-F238E27FC236}">
                  <a16:creationId xmlns:a16="http://schemas.microsoft.com/office/drawing/2014/main" id="{B41A1A96-DC0C-4393-A977-7A4E43359CD0}"/>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2" name="AutoShape 4">
              <a:extLst>
                <a:ext uri="{FF2B5EF4-FFF2-40B4-BE49-F238E27FC236}">
                  <a16:creationId xmlns:a16="http://schemas.microsoft.com/office/drawing/2014/main" id="{0E1972D5-FC40-4468-9F7E-AB167BF9AB38}"/>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3" name="AutoShape 5">
              <a:extLst>
                <a:ext uri="{FF2B5EF4-FFF2-40B4-BE49-F238E27FC236}">
                  <a16:creationId xmlns:a16="http://schemas.microsoft.com/office/drawing/2014/main" id="{D5F950A1-1726-45E4-BF47-5F42055AF54A}"/>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4" name="AutoShape 6">
              <a:extLst>
                <a:ext uri="{FF2B5EF4-FFF2-40B4-BE49-F238E27FC236}">
                  <a16:creationId xmlns:a16="http://schemas.microsoft.com/office/drawing/2014/main" id="{099524DA-12FD-4E51-AEAC-779AC1F6703A}"/>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5" name="AutoShape 7">
              <a:extLst>
                <a:ext uri="{FF2B5EF4-FFF2-40B4-BE49-F238E27FC236}">
                  <a16:creationId xmlns:a16="http://schemas.microsoft.com/office/drawing/2014/main" id="{4CF98B40-5AB0-4927-B496-28421D8E8B2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6" name="AutoShape 8">
              <a:extLst>
                <a:ext uri="{FF2B5EF4-FFF2-40B4-BE49-F238E27FC236}">
                  <a16:creationId xmlns:a16="http://schemas.microsoft.com/office/drawing/2014/main" id="{13219CD3-AD53-4141-9765-C2578470F118}"/>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7" name="AutoShape 9">
              <a:extLst>
                <a:ext uri="{FF2B5EF4-FFF2-40B4-BE49-F238E27FC236}">
                  <a16:creationId xmlns:a16="http://schemas.microsoft.com/office/drawing/2014/main" id="{019DB81F-4A26-49F6-B378-99F924146C12}"/>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8" name="AutoShape 10">
              <a:extLst>
                <a:ext uri="{FF2B5EF4-FFF2-40B4-BE49-F238E27FC236}">
                  <a16:creationId xmlns:a16="http://schemas.microsoft.com/office/drawing/2014/main" id="{DEB173A8-2114-41EC-946D-889F85843044}"/>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grpSp>
    </p:spTree>
    <p:extLst>
      <p:ext uri="{BB962C8B-B14F-4D97-AF65-F5344CB8AC3E}">
        <p14:creationId xmlns:p14="http://schemas.microsoft.com/office/powerpoint/2010/main" val="244092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Business Advantage</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10</a:t>
            </a:fld>
            <a:endParaRPr lang="en-US">
              <a:solidFill>
                <a:srgbClr val="000000">
                  <a:lumMod val="75000"/>
                  <a:lumOff val="25000"/>
                </a:srgbClr>
              </a:solidFill>
            </a:endParaRPr>
          </a:p>
        </p:txBody>
      </p:sp>
      <p:sp>
        <p:nvSpPr>
          <p:cNvPr id="8" name="TextBox 7">
            <a:extLst>
              <a:ext uri="{FF2B5EF4-FFF2-40B4-BE49-F238E27FC236}">
                <a16:creationId xmlns:a16="http://schemas.microsoft.com/office/drawing/2014/main" id="{AE6E99BF-8010-502E-6941-733E3E877BAB}"/>
              </a:ext>
            </a:extLst>
          </p:cNvPr>
          <p:cNvSpPr txBox="1"/>
          <p:nvPr/>
        </p:nvSpPr>
        <p:spPr>
          <a:xfrm>
            <a:off x="284000" y="1058526"/>
            <a:ext cx="11018520" cy="1446550"/>
          </a:xfrm>
          <a:prstGeom prst="rect">
            <a:avLst/>
          </a:prstGeom>
          <a:noFill/>
        </p:spPr>
        <p:txBody>
          <a:bodyPr wrap="square">
            <a:spAutoFit/>
          </a:bodyPr>
          <a:lstStyle/>
          <a:p>
            <a:pPr marL="285750" indent="-285750">
              <a:buFont typeface="Wingdings" panose="05000000000000000000" pitchFamily="2" charset="2"/>
              <a:buChar char="q"/>
            </a:pPr>
            <a:r>
              <a:rPr lang="en-US" sz="2200" dirty="0">
                <a:solidFill>
                  <a:srgbClr val="002060"/>
                </a:solidFill>
              </a:rPr>
              <a:t>Assurance from end to end that no terminated user is present anymore in downstream application.</a:t>
            </a:r>
          </a:p>
          <a:p>
            <a:pPr marL="285750" indent="-285750">
              <a:buFont typeface="Wingdings" panose="05000000000000000000" pitchFamily="2" charset="2"/>
              <a:buChar char="q"/>
            </a:pPr>
            <a:endParaRPr lang="en-US" sz="2200" dirty="0">
              <a:solidFill>
                <a:srgbClr val="002060"/>
              </a:solidFill>
            </a:endParaRPr>
          </a:p>
          <a:p>
            <a:pPr marL="285750" indent="-285750">
              <a:buFont typeface="Wingdings" panose="05000000000000000000" pitchFamily="2" charset="2"/>
              <a:buChar char="q"/>
            </a:pPr>
            <a:r>
              <a:rPr lang="en-US" sz="2200" dirty="0">
                <a:solidFill>
                  <a:srgbClr val="002060"/>
                </a:solidFill>
              </a:rPr>
              <a:t>Manual Effort of discrepancy fix can be removed.</a:t>
            </a:r>
          </a:p>
        </p:txBody>
      </p:sp>
      <p:graphicFrame>
        <p:nvGraphicFramePr>
          <p:cNvPr id="12" name="Chart 11">
            <a:extLst>
              <a:ext uri="{FF2B5EF4-FFF2-40B4-BE49-F238E27FC236}">
                <a16:creationId xmlns:a16="http://schemas.microsoft.com/office/drawing/2014/main" id="{9C6CF630-CA19-69B9-89C2-9ACF0F002DF2}"/>
              </a:ext>
            </a:extLst>
          </p:cNvPr>
          <p:cNvGraphicFramePr>
            <a:graphicFrameLocks/>
          </p:cNvGraphicFramePr>
          <p:nvPr>
            <p:extLst>
              <p:ext uri="{D42A27DB-BD31-4B8C-83A1-F6EECF244321}">
                <p14:modId xmlns:p14="http://schemas.microsoft.com/office/powerpoint/2010/main" val="1135668472"/>
              </p:ext>
            </p:extLst>
          </p:nvPr>
        </p:nvGraphicFramePr>
        <p:xfrm>
          <a:off x="262015" y="2711881"/>
          <a:ext cx="6615909" cy="3087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DEC08025-B658-D33A-E8EA-4674E8110F3C}"/>
              </a:ext>
            </a:extLst>
          </p:cNvPr>
          <p:cNvGraphicFramePr>
            <a:graphicFrameLocks/>
          </p:cNvGraphicFramePr>
          <p:nvPr>
            <p:extLst>
              <p:ext uri="{D42A27DB-BD31-4B8C-83A1-F6EECF244321}">
                <p14:modId xmlns:p14="http://schemas.microsoft.com/office/powerpoint/2010/main" val="1605759992"/>
              </p:ext>
            </p:extLst>
          </p:nvPr>
        </p:nvGraphicFramePr>
        <p:xfrm>
          <a:off x="7044690" y="2711881"/>
          <a:ext cx="4822844" cy="30875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525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81695-F73B-02C5-42E8-0DD2D2941EAA}"/>
              </a:ext>
            </a:extLst>
          </p:cNvPr>
          <p:cNvSpPr>
            <a:spLocks noGrp="1"/>
          </p:cNvSpPr>
          <p:nvPr>
            <p:ph type="title"/>
          </p:nvPr>
        </p:nvSpPr>
        <p:spPr/>
        <p:txBody>
          <a:bodyPr/>
          <a:lstStyle/>
          <a:p>
            <a:r>
              <a:rPr lang="en-US" b="0" dirty="0"/>
              <a:t>Appendix 1.1</a:t>
            </a:r>
          </a:p>
        </p:txBody>
      </p:sp>
      <p:sp>
        <p:nvSpPr>
          <p:cNvPr id="4" name="Slide Number Placeholder 3">
            <a:extLst>
              <a:ext uri="{FF2B5EF4-FFF2-40B4-BE49-F238E27FC236}">
                <a16:creationId xmlns:a16="http://schemas.microsoft.com/office/drawing/2014/main" id="{F08A86F4-4AE7-357D-A322-F211E2AAA10A}"/>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11</a:t>
            </a:fld>
            <a:endParaRPr lang="en-US">
              <a:solidFill>
                <a:srgbClr val="000000">
                  <a:lumMod val="75000"/>
                  <a:lumOff val="25000"/>
                </a:srgbClr>
              </a:solidFill>
            </a:endParaRPr>
          </a:p>
        </p:txBody>
      </p:sp>
      <p:pic>
        <p:nvPicPr>
          <p:cNvPr id="5" name="Picture 4">
            <a:extLst>
              <a:ext uri="{FF2B5EF4-FFF2-40B4-BE49-F238E27FC236}">
                <a16:creationId xmlns:a16="http://schemas.microsoft.com/office/drawing/2014/main" id="{D73742A8-739E-12F1-6BCE-F2566B55794E}"/>
              </a:ext>
            </a:extLst>
          </p:cNvPr>
          <p:cNvPicPr>
            <a:picLocks noChangeAspect="1"/>
          </p:cNvPicPr>
          <p:nvPr/>
        </p:nvPicPr>
        <p:blipFill>
          <a:blip r:embed="rId2"/>
          <a:stretch>
            <a:fillRect/>
          </a:stretch>
        </p:blipFill>
        <p:spPr>
          <a:xfrm>
            <a:off x="6636025" y="2008073"/>
            <a:ext cx="5304688" cy="1670865"/>
          </a:xfrm>
          <a:prstGeom prst="rect">
            <a:avLst/>
          </a:prstGeom>
        </p:spPr>
      </p:pic>
      <p:pic>
        <p:nvPicPr>
          <p:cNvPr id="6" name="Picture 5">
            <a:extLst>
              <a:ext uri="{FF2B5EF4-FFF2-40B4-BE49-F238E27FC236}">
                <a16:creationId xmlns:a16="http://schemas.microsoft.com/office/drawing/2014/main" id="{8D10F26B-AE37-8C29-50AA-BCBC093E8160}"/>
              </a:ext>
            </a:extLst>
          </p:cNvPr>
          <p:cNvPicPr>
            <a:picLocks noChangeAspect="1"/>
          </p:cNvPicPr>
          <p:nvPr/>
        </p:nvPicPr>
        <p:blipFill>
          <a:blip r:embed="rId3"/>
          <a:stretch>
            <a:fillRect/>
          </a:stretch>
        </p:blipFill>
        <p:spPr>
          <a:xfrm>
            <a:off x="175591" y="2008073"/>
            <a:ext cx="6364357" cy="1778736"/>
          </a:xfrm>
          <a:prstGeom prst="rect">
            <a:avLst/>
          </a:prstGeom>
        </p:spPr>
      </p:pic>
      <p:pic>
        <p:nvPicPr>
          <p:cNvPr id="7" name="Picture 6">
            <a:extLst>
              <a:ext uri="{FF2B5EF4-FFF2-40B4-BE49-F238E27FC236}">
                <a16:creationId xmlns:a16="http://schemas.microsoft.com/office/drawing/2014/main" id="{595D4DC8-A122-3A1D-0C91-92E2FF749FA4}"/>
              </a:ext>
            </a:extLst>
          </p:cNvPr>
          <p:cNvPicPr>
            <a:picLocks noChangeAspect="1"/>
          </p:cNvPicPr>
          <p:nvPr/>
        </p:nvPicPr>
        <p:blipFill>
          <a:blip r:embed="rId4"/>
          <a:stretch>
            <a:fillRect/>
          </a:stretch>
        </p:blipFill>
        <p:spPr>
          <a:xfrm>
            <a:off x="1600208" y="4250072"/>
            <a:ext cx="8609848" cy="2314015"/>
          </a:xfrm>
          <a:prstGeom prst="rect">
            <a:avLst/>
          </a:prstGeom>
        </p:spPr>
      </p:pic>
      <p:sp>
        <p:nvSpPr>
          <p:cNvPr id="9" name="TextBox 8">
            <a:extLst>
              <a:ext uri="{FF2B5EF4-FFF2-40B4-BE49-F238E27FC236}">
                <a16:creationId xmlns:a16="http://schemas.microsoft.com/office/drawing/2014/main" id="{6DCDAB3D-CC68-F0DA-E303-F440A854D596}"/>
              </a:ext>
            </a:extLst>
          </p:cNvPr>
          <p:cNvSpPr txBox="1"/>
          <p:nvPr/>
        </p:nvSpPr>
        <p:spPr>
          <a:xfrm>
            <a:off x="342900" y="913567"/>
            <a:ext cx="11453326" cy="1354217"/>
          </a:xfrm>
          <a:prstGeom prst="rect">
            <a:avLst/>
          </a:prstGeom>
          <a:noFill/>
        </p:spPr>
        <p:txBody>
          <a:bodyPr wrap="square">
            <a:spAutoFit/>
          </a:bodyPr>
          <a:lstStyle/>
          <a:p>
            <a:r>
              <a:rPr lang="en-US" sz="1600" dirty="0">
                <a:solidFill>
                  <a:srgbClr val="002060"/>
                </a:solidFill>
              </a:rPr>
              <a:t>Delay in refresh of terminated users in SailPoint due to the delay of Workday Delta Aggregation and Sequential Refresh Task. Example below</a:t>
            </a:r>
          </a:p>
          <a:p>
            <a:r>
              <a:rPr lang="en-US" sz="1600" dirty="0">
                <a:solidFill>
                  <a:srgbClr val="002060"/>
                </a:solidFill>
              </a:rPr>
              <a:t>1. Between 26th to 27th Aug, Workday Delta Aggregation task got executed only 3 times and failed to execute 2 times, because the latest refresh task took almost 40 hours to complete which eventually got finished on 28th Aug. </a:t>
            </a:r>
          </a:p>
          <a:p>
            <a:pPr marL="514350" indent="-514350">
              <a:buFont typeface="+mj-lt"/>
              <a:buAutoNum type="arabicPeriod"/>
            </a:pPr>
            <a:endParaRPr lang="en-US" sz="1800" dirty="0"/>
          </a:p>
        </p:txBody>
      </p:sp>
      <p:sp>
        <p:nvSpPr>
          <p:cNvPr id="11" name="TextBox 10">
            <a:extLst>
              <a:ext uri="{FF2B5EF4-FFF2-40B4-BE49-F238E27FC236}">
                <a16:creationId xmlns:a16="http://schemas.microsoft.com/office/drawing/2014/main" id="{DF4D11BA-B184-2CDF-5C97-BB40CE8C3D15}"/>
              </a:ext>
            </a:extLst>
          </p:cNvPr>
          <p:cNvSpPr txBox="1"/>
          <p:nvPr/>
        </p:nvSpPr>
        <p:spPr>
          <a:xfrm>
            <a:off x="342900" y="3726053"/>
            <a:ext cx="11453326" cy="584775"/>
          </a:xfrm>
          <a:prstGeom prst="rect">
            <a:avLst/>
          </a:prstGeom>
          <a:noFill/>
        </p:spPr>
        <p:txBody>
          <a:bodyPr wrap="square">
            <a:spAutoFit/>
          </a:bodyPr>
          <a:lstStyle/>
          <a:p>
            <a:r>
              <a:rPr lang="en-US" sz="1600" dirty="0">
                <a:solidFill>
                  <a:srgbClr val="002060"/>
                </a:solidFill>
              </a:rPr>
              <a:t>2. Another example on 4th Sept, where refresh sequential task took 9+ hours time to process 4k records which created a delay for the latest users to be refreshed in SailPoint.</a:t>
            </a:r>
          </a:p>
        </p:txBody>
      </p:sp>
    </p:spTree>
    <p:extLst>
      <p:ext uri="{BB962C8B-B14F-4D97-AF65-F5344CB8AC3E}">
        <p14:creationId xmlns:p14="http://schemas.microsoft.com/office/powerpoint/2010/main" val="174671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C57D2-E3C1-0691-A166-32CCCFDF1C16}"/>
              </a:ext>
            </a:extLst>
          </p:cNvPr>
          <p:cNvSpPr>
            <a:spLocks noGrp="1"/>
          </p:cNvSpPr>
          <p:nvPr>
            <p:ph type="title"/>
          </p:nvPr>
        </p:nvSpPr>
        <p:spPr/>
        <p:txBody>
          <a:bodyPr/>
          <a:lstStyle/>
          <a:p>
            <a:r>
              <a:rPr lang="en-US" b="0" dirty="0"/>
              <a:t>Appendix 1.2</a:t>
            </a:r>
          </a:p>
        </p:txBody>
      </p:sp>
      <p:sp>
        <p:nvSpPr>
          <p:cNvPr id="4" name="Slide Number Placeholder 3">
            <a:extLst>
              <a:ext uri="{FF2B5EF4-FFF2-40B4-BE49-F238E27FC236}">
                <a16:creationId xmlns:a16="http://schemas.microsoft.com/office/drawing/2014/main" id="{51B604B8-FEAF-A43C-BBF0-22EB793B1EDC}"/>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12</a:t>
            </a:fld>
            <a:endParaRPr lang="en-US">
              <a:solidFill>
                <a:srgbClr val="000000">
                  <a:lumMod val="75000"/>
                  <a:lumOff val="25000"/>
                </a:srgbClr>
              </a:solidFill>
            </a:endParaRPr>
          </a:p>
        </p:txBody>
      </p:sp>
      <p:pic>
        <p:nvPicPr>
          <p:cNvPr id="5" name="Picture 4">
            <a:extLst>
              <a:ext uri="{FF2B5EF4-FFF2-40B4-BE49-F238E27FC236}">
                <a16:creationId xmlns:a16="http://schemas.microsoft.com/office/drawing/2014/main" id="{6BC6CFAB-A6A4-0FB7-895E-B2F937B4511E}"/>
              </a:ext>
            </a:extLst>
          </p:cNvPr>
          <p:cNvPicPr>
            <a:picLocks noChangeAspect="1"/>
          </p:cNvPicPr>
          <p:nvPr/>
        </p:nvPicPr>
        <p:blipFill>
          <a:blip r:embed="rId2"/>
          <a:stretch>
            <a:fillRect/>
          </a:stretch>
        </p:blipFill>
        <p:spPr>
          <a:xfrm>
            <a:off x="435797" y="2376427"/>
            <a:ext cx="8857084" cy="899613"/>
          </a:xfrm>
          <a:prstGeom prst="rect">
            <a:avLst/>
          </a:prstGeom>
        </p:spPr>
      </p:pic>
      <p:pic>
        <p:nvPicPr>
          <p:cNvPr id="6" name="Picture 5">
            <a:extLst>
              <a:ext uri="{FF2B5EF4-FFF2-40B4-BE49-F238E27FC236}">
                <a16:creationId xmlns:a16="http://schemas.microsoft.com/office/drawing/2014/main" id="{8C3B19E2-E678-DA4F-CDC6-0A22C09C48BD}"/>
              </a:ext>
            </a:extLst>
          </p:cNvPr>
          <p:cNvPicPr>
            <a:picLocks noChangeAspect="1"/>
          </p:cNvPicPr>
          <p:nvPr/>
        </p:nvPicPr>
        <p:blipFill>
          <a:blip r:embed="rId3"/>
          <a:stretch>
            <a:fillRect/>
          </a:stretch>
        </p:blipFill>
        <p:spPr>
          <a:xfrm>
            <a:off x="203901" y="3915882"/>
            <a:ext cx="5194371" cy="2193032"/>
          </a:xfrm>
          <a:prstGeom prst="rect">
            <a:avLst/>
          </a:prstGeom>
        </p:spPr>
      </p:pic>
      <p:pic>
        <p:nvPicPr>
          <p:cNvPr id="7" name="Picture 6">
            <a:extLst>
              <a:ext uri="{FF2B5EF4-FFF2-40B4-BE49-F238E27FC236}">
                <a16:creationId xmlns:a16="http://schemas.microsoft.com/office/drawing/2014/main" id="{39324B01-44EC-0B8D-2B4F-60E38583E415}"/>
              </a:ext>
            </a:extLst>
          </p:cNvPr>
          <p:cNvPicPr>
            <a:picLocks noChangeAspect="1"/>
          </p:cNvPicPr>
          <p:nvPr/>
        </p:nvPicPr>
        <p:blipFill>
          <a:blip r:embed="rId4"/>
          <a:stretch>
            <a:fillRect/>
          </a:stretch>
        </p:blipFill>
        <p:spPr>
          <a:xfrm>
            <a:off x="5500014" y="3925821"/>
            <a:ext cx="6296212" cy="2096199"/>
          </a:xfrm>
          <a:prstGeom prst="rect">
            <a:avLst/>
          </a:prstGeom>
        </p:spPr>
      </p:pic>
      <p:sp>
        <p:nvSpPr>
          <p:cNvPr id="9" name="TextBox 8">
            <a:extLst>
              <a:ext uri="{FF2B5EF4-FFF2-40B4-BE49-F238E27FC236}">
                <a16:creationId xmlns:a16="http://schemas.microsoft.com/office/drawing/2014/main" id="{05B0EBF0-5BDB-1420-946C-DE1C777DD8A4}"/>
              </a:ext>
            </a:extLst>
          </p:cNvPr>
          <p:cNvSpPr txBox="1"/>
          <p:nvPr/>
        </p:nvSpPr>
        <p:spPr>
          <a:xfrm>
            <a:off x="1" y="950361"/>
            <a:ext cx="12007322" cy="1600438"/>
          </a:xfrm>
          <a:prstGeom prst="rect">
            <a:avLst/>
          </a:prstGeom>
          <a:noFill/>
        </p:spPr>
        <p:txBody>
          <a:bodyPr wrap="square">
            <a:spAutoFit/>
          </a:bodyPr>
          <a:lstStyle/>
          <a:p>
            <a:r>
              <a:rPr lang="en-US" sz="1600" dirty="0">
                <a:solidFill>
                  <a:srgbClr val="002060"/>
                </a:solidFill>
              </a:rPr>
              <a:t>Past terminated users are not included in Workday daily termination report. Workday create separate ticket for SailPoint to take care such issues. Sample incident# INC11855361, INC1185362 where user#A3081468 and A3071545 terminated more than 60 days in past</a:t>
            </a:r>
          </a:p>
          <a:p>
            <a:r>
              <a:rPr lang="en-US" sz="1600" dirty="0">
                <a:solidFill>
                  <a:srgbClr val="002060"/>
                </a:solidFill>
              </a:rPr>
              <a:t>Delay in auto launching of Workday Delta Aggregation Task – Restart of servers resolve this issue. Example</a:t>
            </a:r>
          </a:p>
          <a:p>
            <a:pPr marL="514350" indent="-514350">
              <a:buFont typeface="+mj-lt"/>
              <a:buAutoNum type="arabicPeriod"/>
            </a:pPr>
            <a:r>
              <a:rPr lang="en-US" sz="1600" dirty="0">
                <a:solidFill>
                  <a:srgbClr val="002060"/>
                </a:solidFill>
              </a:rPr>
              <a:t>On 31st Aug, Workday delta sequential task didn’t run for single time because from 30th Aug evening, the servers were inactive, and no tasks were running at that time. Restarted the servers resolved the issue.</a:t>
            </a:r>
          </a:p>
          <a:p>
            <a:pPr marL="514350" indent="-514350">
              <a:buFont typeface="+mj-lt"/>
              <a:buAutoNum type="arabicPeriod"/>
            </a:pPr>
            <a:endParaRPr lang="en-US" dirty="0"/>
          </a:p>
        </p:txBody>
      </p:sp>
      <p:sp>
        <p:nvSpPr>
          <p:cNvPr id="11" name="TextBox 10">
            <a:extLst>
              <a:ext uri="{FF2B5EF4-FFF2-40B4-BE49-F238E27FC236}">
                <a16:creationId xmlns:a16="http://schemas.microsoft.com/office/drawing/2014/main" id="{FDF00CA9-3550-C106-4750-06B98AF24D64}"/>
              </a:ext>
            </a:extLst>
          </p:cNvPr>
          <p:cNvSpPr txBox="1"/>
          <p:nvPr/>
        </p:nvSpPr>
        <p:spPr>
          <a:xfrm>
            <a:off x="276999" y="3342177"/>
            <a:ext cx="11453326" cy="584775"/>
          </a:xfrm>
          <a:prstGeom prst="rect">
            <a:avLst/>
          </a:prstGeom>
          <a:noFill/>
        </p:spPr>
        <p:txBody>
          <a:bodyPr wrap="square">
            <a:spAutoFit/>
          </a:bodyPr>
          <a:lstStyle/>
          <a:p>
            <a:r>
              <a:rPr lang="en-US" sz="1600" dirty="0">
                <a:solidFill>
                  <a:srgbClr val="002060"/>
                </a:solidFill>
              </a:rPr>
              <a:t>SailPoint Connector Exception while connecting target system during the rapid setup leaver task. Example, User not available in target while triggering the Leaver Event</a:t>
            </a:r>
          </a:p>
        </p:txBody>
      </p:sp>
    </p:spTree>
    <p:extLst>
      <p:ext uri="{BB962C8B-B14F-4D97-AF65-F5344CB8AC3E}">
        <p14:creationId xmlns:p14="http://schemas.microsoft.com/office/powerpoint/2010/main" val="352723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61476-1BDE-45ED-BF1C-A872755F60ED}"/>
              </a:ext>
            </a:extLst>
          </p:cNvPr>
          <p:cNvSpPr>
            <a:spLocks noGrp="1"/>
          </p:cNvSpPr>
          <p:nvPr>
            <p:ph type="sldNum" sz="quarter" idx="11"/>
          </p:nvPr>
        </p:nvSpPr>
        <p:spPr>
          <a:xfrm>
            <a:off x="11796226" y="6647867"/>
            <a:ext cx="211097" cy="150767"/>
          </a:xfrm>
        </p:spPr>
        <p:txBody>
          <a:bodyPr anchor="t">
            <a:normAutofit/>
          </a:bodyPr>
          <a:lstStyle/>
          <a:p>
            <a:pPr>
              <a:spcAft>
                <a:spcPts val="600"/>
              </a:spcAft>
            </a:pPr>
            <a:fld id="{C8C09DA5-8C43-4702-8900-F4900F7A89AE}" type="slidenum">
              <a:rPr lang="en-US">
                <a:solidFill>
                  <a:srgbClr val="000000">
                    <a:lumMod val="75000"/>
                    <a:lumOff val="25000"/>
                  </a:srgbClr>
                </a:solidFill>
              </a:rPr>
              <a:pPr>
                <a:spcAft>
                  <a:spcPts val="600"/>
                </a:spcAft>
              </a:pPr>
              <a:t>13</a:t>
            </a:fld>
            <a:endParaRPr lang="en-US">
              <a:solidFill>
                <a:srgbClr val="000000">
                  <a:lumMod val="75000"/>
                  <a:lumOff val="25000"/>
                </a:srgbClr>
              </a:solidFill>
            </a:endParaRPr>
          </a:p>
        </p:txBody>
      </p:sp>
      <p:sp>
        <p:nvSpPr>
          <p:cNvPr id="10" name="Title 2">
            <a:extLst>
              <a:ext uri="{FF2B5EF4-FFF2-40B4-BE49-F238E27FC236}">
                <a16:creationId xmlns:a16="http://schemas.microsoft.com/office/drawing/2014/main" id="{73F7BBD7-DF9B-4766-86EF-76E968911649}"/>
              </a:ext>
            </a:extLst>
          </p:cNvPr>
          <p:cNvSpPr>
            <a:spLocks noGrp="1"/>
          </p:cNvSpPr>
          <p:nvPr>
            <p:ph type="title"/>
          </p:nvPr>
        </p:nvSpPr>
        <p:spPr>
          <a:xfrm>
            <a:off x="329532" y="253808"/>
            <a:ext cx="8694349" cy="557805"/>
          </a:xfrm>
        </p:spPr>
        <p:txBody>
          <a:bodyPr/>
          <a:lstStyle/>
          <a:p>
            <a:r>
              <a:rPr lang="en-US" sz="3200" b="0" dirty="0"/>
              <a:t>Appendix 1.3</a:t>
            </a:r>
            <a:endParaRPr lang="en-US" sz="3000" b="0" dirty="0">
              <a:ea typeface="Tahoma"/>
              <a:cs typeface="Tahoma"/>
            </a:endParaRPr>
          </a:p>
        </p:txBody>
      </p:sp>
      <p:graphicFrame>
        <p:nvGraphicFramePr>
          <p:cNvPr id="4" name="Table 3">
            <a:extLst>
              <a:ext uri="{FF2B5EF4-FFF2-40B4-BE49-F238E27FC236}">
                <a16:creationId xmlns:a16="http://schemas.microsoft.com/office/drawing/2014/main" id="{A9FEE787-EA6F-B478-83CA-69B5079133BA}"/>
              </a:ext>
            </a:extLst>
          </p:cNvPr>
          <p:cNvGraphicFramePr>
            <a:graphicFrameLocks noGrp="1"/>
          </p:cNvGraphicFramePr>
          <p:nvPr>
            <p:extLst>
              <p:ext uri="{D42A27DB-BD31-4B8C-83A1-F6EECF244321}">
                <p14:modId xmlns:p14="http://schemas.microsoft.com/office/powerpoint/2010/main" val="2558491628"/>
              </p:ext>
            </p:extLst>
          </p:nvPr>
        </p:nvGraphicFramePr>
        <p:xfrm>
          <a:off x="290026" y="1116013"/>
          <a:ext cx="11506200" cy="3570286"/>
        </p:xfrm>
        <a:graphic>
          <a:graphicData uri="http://schemas.openxmlformats.org/drawingml/2006/table">
            <a:tbl>
              <a:tblPr>
                <a:tableStyleId>{5C22544A-7EE6-4342-B048-85BDC9FD1C3A}</a:tableStyleId>
              </a:tblPr>
              <a:tblGrid>
                <a:gridCol w="958850">
                  <a:extLst>
                    <a:ext uri="{9D8B030D-6E8A-4147-A177-3AD203B41FA5}">
                      <a16:colId xmlns:a16="http://schemas.microsoft.com/office/drawing/2014/main" val="2734893862"/>
                    </a:ext>
                  </a:extLst>
                </a:gridCol>
                <a:gridCol w="958850">
                  <a:extLst>
                    <a:ext uri="{9D8B030D-6E8A-4147-A177-3AD203B41FA5}">
                      <a16:colId xmlns:a16="http://schemas.microsoft.com/office/drawing/2014/main" val="2618099962"/>
                    </a:ext>
                  </a:extLst>
                </a:gridCol>
                <a:gridCol w="958850">
                  <a:extLst>
                    <a:ext uri="{9D8B030D-6E8A-4147-A177-3AD203B41FA5}">
                      <a16:colId xmlns:a16="http://schemas.microsoft.com/office/drawing/2014/main" val="693127702"/>
                    </a:ext>
                  </a:extLst>
                </a:gridCol>
                <a:gridCol w="958850">
                  <a:extLst>
                    <a:ext uri="{9D8B030D-6E8A-4147-A177-3AD203B41FA5}">
                      <a16:colId xmlns:a16="http://schemas.microsoft.com/office/drawing/2014/main" val="3192297523"/>
                    </a:ext>
                  </a:extLst>
                </a:gridCol>
                <a:gridCol w="958850">
                  <a:extLst>
                    <a:ext uri="{9D8B030D-6E8A-4147-A177-3AD203B41FA5}">
                      <a16:colId xmlns:a16="http://schemas.microsoft.com/office/drawing/2014/main" val="1073660880"/>
                    </a:ext>
                  </a:extLst>
                </a:gridCol>
                <a:gridCol w="958850">
                  <a:extLst>
                    <a:ext uri="{9D8B030D-6E8A-4147-A177-3AD203B41FA5}">
                      <a16:colId xmlns:a16="http://schemas.microsoft.com/office/drawing/2014/main" val="4251069601"/>
                    </a:ext>
                  </a:extLst>
                </a:gridCol>
                <a:gridCol w="958850">
                  <a:extLst>
                    <a:ext uri="{9D8B030D-6E8A-4147-A177-3AD203B41FA5}">
                      <a16:colId xmlns:a16="http://schemas.microsoft.com/office/drawing/2014/main" val="2816503059"/>
                    </a:ext>
                  </a:extLst>
                </a:gridCol>
                <a:gridCol w="958850">
                  <a:extLst>
                    <a:ext uri="{9D8B030D-6E8A-4147-A177-3AD203B41FA5}">
                      <a16:colId xmlns:a16="http://schemas.microsoft.com/office/drawing/2014/main" val="2051300142"/>
                    </a:ext>
                  </a:extLst>
                </a:gridCol>
                <a:gridCol w="958850">
                  <a:extLst>
                    <a:ext uri="{9D8B030D-6E8A-4147-A177-3AD203B41FA5}">
                      <a16:colId xmlns:a16="http://schemas.microsoft.com/office/drawing/2014/main" val="3466964064"/>
                    </a:ext>
                  </a:extLst>
                </a:gridCol>
                <a:gridCol w="958850">
                  <a:extLst>
                    <a:ext uri="{9D8B030D-6E8A-4147-A177-3AD203B41FA5}">
                      <a16:colId xmlns:a16="http://schemas.microsoft.com/office/drawing/2014/main" val="1618148973"/>
                    </a:ext>
                  </a:extLst>
                </a:gridCol>
                <a:gridCol w="958850">
                  <a:extLst>
                    <a:ext uri="{9D8B030D-6E8A-4147-A177-3AD203B41FA5}">
                      <a16:colId xmlns:a16="http://schemas.microsoft.com/office/drawing/2014/main" val="1145800790"/>
                    </a:ext>
                  </a:extLst>
                </a:gridCol>
                <a:gridCol w="958850">
                  <a:extLst>
                    <a:ext uri="{9D8B030D-6E8A-4147-A177-3AD203B41FA5}">
                      <a16:colId xmlns:a16="http://schemas.microsoft.com/office/drawing/2014/main" val="4091914852"/>
                    </a:ext>
                  </a:extLst>
                </a:gridCol>
              </a:tblGrid>
              <a:tr h="279657">
                <a:tc gridSpan="12">
                  <a:txBody>
                    <a:bodyPr/>
                    <a:lstStyle/>
                    <a:p>
                      <a:pPr algn="ctr" rtl="0" fontAlgn="b"/>
                      <a:r>
                        <a:rPr lang="en-US" sz="1200" u="none" strike="noStrike" dirty="0">
                          <a:effectLst/>
                          <a:highlight>
                            <a:srgbClr val="E7EAED"/>
                          </a:highlight>
                        </a:rPr>
                        <a:t>Past 6 month's data</a:t>
                      </a:r>
                      <a:endParaRPr lang="en-US" sz="1200" b="0" i="0" u="none" strike="noStrike" dirty="0">
                        <a:solidFill>
                          <a:srgbClr val="000000"/>
                        </a:solidFill>
                        <a:effectLst/>
                        <a:highlight>
                          <a:srgbClr val="E7EAED"/>
                        </a:highlight>
                        <a:latin typeface="Aptos" panose="020B0004020202020204" pitchFamily="34" charset="0"/>
                      </a:endParaRPr>
                    </a:p>
                  </a:txBody>
                  <a:tcPr marL="5211" marR="5211" marT="521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1918257"/>
                  </a:ext>
                </a:extLst>
              </a:tr>
              <a:tr h="549991">
                <a:tc>
                  <a:txBody>
                    <a:bodyPr/>
                    <a:lstStyle/>
                    <a:p>
                      <a:pPr algn="ctr" rtl="0" fontAlgn="b"/>
                      <a:r>
                        <a:rPr lang="en-US" sz="1200" u="none" strike="noStrike">
                          <a:effectLst/>
                          <a:highlight>
                            <a:srgbClr val="E7EAED"/>
                          </a:highlight>
                        </a:rPr>
                        <a:t>Manual Activity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Discrepancy Type</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Effort(hour) per Activity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gridSpan="6">
                  <a:txBody>
                    <a:bodyPr/>
                    <a:lstStyle/>
                    <a:p>
                      <a:pPr algn="ctr" rtl="0" fontAlgn="b"/>
                      <a:r>
                        <a:rPr lang="en-US" sz="1200" u="none" strike="noStrike">
                          <a:effectLst/>
                          <a:highlight>
                            <a:srgbClr val="E7EAED"/>
                          </a:highlight>
                        </a:rPr>
                        <a:t>last 6 Months count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rtl="0" fontAlgn="ctr"/>
                      <a:r>
                        <a:rPr lang="en-US" sz="1200" u="none" strike="noStrike">
                          <a:effectLst/>
                          <a:highlight>
                            <a:srgbClr val="E7EAED"/>
                          </a:highlight>
                        </a:rPr>
                        <a:t>Total Effor in last 6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Monthly aferage effort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221456850"/>
                  </a:ext>
                </a:extLst>
              </a:tr>
              <a:tr h="279657">
                <a:tc rowSpan="4">
                  <a:txBody>
                    <a:bodyPr/>
                    <a:lstStyle/>
                    <a:p>
                      <a:pPr algn="ctr" rtl="0" fontAlgn="ctr"/>
                      <a:r>
                        <a:rPr lang="en-US" sz="1200" u="none" strike="noStrike">
                          <a:effectLst/>
                          <a:highlight>
                            <a:srgbClr val="E7EAED"/>
                          </a:highlight>
                        </a:rPr>
                        <a:t>Incident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Aug</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July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June</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May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Apr</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Mar</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056995367"/>
                  </a:ext>
                </a:extLst>
              </a:tr>
              <a:tr h="279657">
                <a:tc vMerge="1">
                  <a:txBody>
                    <a:bodyPr/>
                    <a:lstStyle/>
                    <a:p>
                      <a:endParaRPr lang="en-US"/>
                    </a:p>
                  </a:txBody>
                  <a:tcP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Count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23</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677923629"/>
                  </a:ext>
                </a:extLst>
              </a:tr>
              <a:tr h="531348">
                <a:tc vMerge="1">
                  <a:txBody>
                    <a:bodyPr/>
                    <a:lstStyle/>
                    <a:p>
                      <a:endParaRPr lang="en-US"/>
                    </a:p>
                  </a:txBody>
                  <a:tcPr/>
                </a:tc>
                <a:tc>
                  <a:txBody>
                    <a:bodyPr/>
                    <a:lstStyle/>
                    <a:p>
                      <a:pPr algn="ctr" rtl="0" fontAlgn="b"/>
                      <a:r>
                        <a:rPr lang="en-US" sz="1200" u="none" strike="noStrike">
                          <a:effectLst/>
                          <a:highlight>
                            <a:srgbClr val="E7EAED"/>
                          </a:highlight>
                        </a:rPr>
                        <a:t>Rehired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rowSpan="2">
                  <a:txBody>
                    <a:bodyPr/>
                    <a:lstStyle/>
                    <a:p>
                      <a:pPr algn="ctr" rtl="0" fontAlgn="ctr"/>
                      <a:r>
                        <a:rPr lang="en-US" sz="1200" u="none" strike="noStrike">
                          <a:effectLst/>
                          <a:highlight>
                            <a:srgbClr val="E7EAED"/>
                          </a:highlight>
                        </a:rPr>
                        <a:t>Total Effor per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45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30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57.5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295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49</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extLst>
                  <a:ext uri="{0D108BD9-81ED-4DB2-BD59-A6C34878D82A}">
                    <a16:rowId xmlns:a16="http://schemas.microsoft.com/office/drawing/2014/main" val="3463235461"/>
                  </a:ext>
                </a:extLst>
              </a:tr>
              <a:tr h="279657">
                <a:tc vMerge="1">
                  <a:txBody>
                    <a:bodyPr/>
                    <a:lstStyle/>
                    <a:p>
                      <a:endParaRPr lang="en-US"/>
                    </a:p>
                  </a:txBody>
                  <a:tcPr/>
                </a:tc>
                <a:tc>
                  <a:txBody>
                    <a:bodyPr/>
                    <a:lstStyle/>
                    <a:p>
                      <a:pPr algn="ctr" rtl="0" fontAlgn="b"/>
                      <a:r>
                        <a:rPr lang="en-US" sz="1200" u="none" strike="noStrike">
                          <a:effectLst/>
                          <a:highlight>
                            <a:srgbClr val="E7EAED"/>
                          </a:highlight>
                        </a:rPr>
                        <a:t>Terminated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vMerge="1">
                  <a:txBody>
                    <a:bodyPr/>
                    <a:lstStyle/>
                    <a:p>
                      <a:endParaRPr lang="en-US"/>
                    </a:p>
                  </a:txBody>
                  <a:tcPr/>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23</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118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4064548251"/>
                  </a:ext>
                </a:extLst>
              </a:tr>
              <a:tr h="279657">
                <a:tc rowSpan="4">
                  <a:txBody>
                    <a:bodyPr/>
                    <a:lstStyle/>
                    <a:p>
                      <a:pPr algn="ctr" rtl="0" fontAlgn="ctr"/>
                      <a:r>
                        <a:rPr lang="en-US" sz="1200" u="none" strike="noStrike">
                          <a:effectLst/>
                          <a:highlight>
                            <a:srgbClr val="E7EAED"/>
                          </a:highlight>
                        </a:rPr>
                        <a:t>Discrepancy Fix</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814824356"/>
                  </a:ext>
                </a:extLst>
              </a:tr>
              <a:tr h="279657">
                <a:tc vMerge="1">
                  <a:txBody>
                    <a:bodyPr/>
                    <a:lstStyle/>
                    <a:p>
                      <a:endParaRPr lang="en-US"/>
                    </a:p>
                  </a:txBody>
                  <a:tcP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Days</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2800147570"/>
                  </a:ext>
                </a:extLst>
              </a:tr>
              <a:tr h="531348">
                <a:tc vMerge="1">
                  <a:txBody>
                    <a:bodyPr/>
                    <a:lstStyle/>
                    <a:p>
                      <a:endParaRPr lang="en-US"/>
                    </a:p>
                  </a:txBody>
                  <a:tcPr/>
                </a:tc>
                <a:tc>
                  <a:txBody>
                    <a:bodyPr/>
                    <a:lstStyle/>
                    <a:p>
                      <a:pPr algn="ctr" rtl="0" fontAlgn="b"/>
                      <a:r>
                        <a:rPr lang="en-US" sz="1200" u="none" strike="noStrike">
                          <a:effectLst/>
                          <a:highlight>
                            <a:srgbClr val="E7EAED"/>
                          </a:highlight>
                        </a:rPr>
                        <a:t>Rehired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rowSpan="2">
                  <a:txBody>
                    <a:bodyPr/>
                    <a:lstStyle/>
                    <a:p>
                      <a:pPr algn="ctr" rtl="0" fontAlgn="ctr"/>
                      <a:r>
                        <a:rPr lang="en-US" sz="1200" u="none" strike="noStrike">
                          <a:effectLst/>
                          <a:highlight>
                            <a:srgbClr val="E7EAED"/>
                          </a:highlight>
                        </a:rPr>
                        <a:t>Total Effor per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300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936247649"/>
                  </a:ext>
                </a:extLst>
              </a:tr>
              <a:tr h="279657">
                <a:tc vMerge="1">
                  <a:txBody>
                    <a:bodyPr/>
                    <a:lstStyle/>
                    <a:p>
                      <a:endParaRPr lang="en-US"/>
                    </a:p>
                  </a:txBody>
                  <a:tcPr/>
                </a:tc>
                <a:tc>
                  <a:txBody>
                    <a:bodyPr/>
                    <a:lstStyle/>
                    <a:p>
                      <a:pPr algn="ctr" rtl="0" fontAlgn="b"/>
                      <a:r>
                        <a:rPr lang="en-US" sz="1200" u="none" strike="noStrike">
                          <a:effectLst/>
                          <a:highlight>
                            <a:srgbClr val="E7EAED"/>
                          </a:highlight>
                        </a:rPr>
                        <a:t>Terminated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vMerge="1">
                  <a:txBody>
                    <a:bodyPr/>
                    <a:lstStyle/>
                    <a:p>
                      <a:endParaRPr lang="en-US"/>
                    </a:p>
                  </a:txBody>
                  <a:tcP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120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dirty="0">
                          <a:effectLst/>
                          <a:highlight>
                            <a:srgbClr val="E7EAED"/>
                          </a:highlight>
                        </a:rPr>
                        <a:t>20</a:t>
                      </a:r>
                      <a:endParaRPr lang="en-US" sz="1200" b="0" i="0" u="none" strike="noStrike" dirty="0">
                        <a:solidFill>
                          <a:srgbClr val="000000"/>
                        </a:solidFill>
                        <a:effectLst/>
                        <a:highlight>
                          <a:srgbClr val="E7EAED"/>
                        </a:highlight>
                        <a:latin typeface="Aptos" panose="020B0004020202020204" pitchFamily="34" charset="0"/>
                      </a:endParaRPr>
                    </a:p>
                  </a:txBody>
                  <a:tcPr marL="5211" marR="5211" marT="5211" marB="0" anchor="ctr"/>
                </a:tc>
                <a:extLst>
                  <a:ext uri="{0D108BD9-81ED-4DB2-BD59-A6C34878D82A}">
                    <a16:rowId xmlns:a16="http://schemas.microsoft.com/office/drawing/2014/main" val="4270290365"/>
                  </a:ext>
                </a:extLst>
              </a:tr>
            </a:tbl>
          </a:graphicData>
        </a:graphic>
      </p:graphicFrame>
    </p:spTree>
    <p:extLst>
      <p:ext uri="{BB962C8B-B14F-4D97-AF65-F5344CB8AC3E}">
        <p14:creationId xmlns:p14="http://schemas.microsoft.com/office/powerpoint/2010/main" val="273330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6D-553D-42C9-916B-B3A6BACF7569}"/>
              </a:ext>
            </a:extLst>
          </p:cNvPr>
          <p:cNvSpPr>
            <a:spLocks noGrp="1"/>
          </p:cNvSpPr>
          <p:nvPr>
            <p:ph type="ctrTitle"/>
          </p:nvPr>
        </p:nvSpPr>
        <p:spPr>
          <a:xfrm>
            <a:off x="221226" y="1964187"/>
            <a:ext cx="11627874" cy="2929626"/>
          </a:xfrm>
        </p:spPr>
        <p:txBody>
          <a:bodyPr/>
          <a:lstStyle/>
          <a:p>
            <a:pPr algn="ctr"/>
            <a:r>
              <a:rPr lang="en-US"/>
              <a:t>  Thank you!</a:t>
            </a:r>
          </a:p>
        </p:txBody>
      </p:sp>
      <p:sp>
        <p:nvSpPr>
          <p:cNvPr id="3" name="Slide Number Placeholder 2">
            <a:extLst>
              <a:ext uri="{FF2B5EF4-FFF2-40B4-BE49-F238E27FC236}">
                <a16:creationId xmlns:a16="http://schemas.microsoft.com/office/drawing/2014/main" id="{77864437-0654-4DE3-ABE1-73BBB150E012}"/>
              </a:ext>
            </a:extLst>
          </p:cNvPr>
          <p:cNvSpPr>
            <a:spLocks noGrp="1"/>
          </p:cNvSpPr>
          <p:nvPr>
            <p:ph type="sldNum" sz="quarter" idx="11"/>
          </p:nvPr>
        </p:nvSpPr>
        <p:spPr/>
        <p:txBody>
          <a:bodyPr/>
          <a:lstStyle/>
          <a:p>
            <a:fld id="{3C2137ED-1B02-4691-A6FA-8A4730C71FAC}" type="slidenum">
              <a:rPr dirty="0" smtClean="0">
                <a:solidFill>
                  <a:srgbClr val="FFFFFF"/>
                </a:solidFill>
              </a:rPr>
              <a:pPr/>
              <a:t>14</a:t>
            </a:fld>
            <a:endParaRPr>
              <a:solidFill>
                <a:srgbClr val="FFFFFF"/>
              </a:solidFill>
            </a:endParaRPr>
          </a:p>
        </p:txBody>
      </p:sp>
    </p:spTree>
    <p:extLst>
      <p:ext uri="{BB962C8B-B14F-4D97-AF65-F5344CB8AC3E}">
        <p14:creationId xmlns:p14="http://schemas.microsoft.com/office/powerpoint/2010/main" val="220496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AB9D13-EACF-F268-5D5F-FD6EE5D40207}"/>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1E03AF8C-AB15-2822-6B89-080CBDC459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57A095B-410B-E519-2BC4-1FC0132DEC21}"/>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15</a:t>
            </a:fld>
            <a:endParaRPr lang="en-US">
              <a:solidFill>
                <a:srgbClr val="000000">
                  <a:lumMod val="75000"/>
                  <a:lumOff val="25000"/>
                </a:srgbClr>
              </a:solidFill>
            </a:endParaRPr>
          </a:p>
        </p:txBody>
      </p:sp>
      <p:graphicFrame>
        <p:nvGraphicFramePr>
          <p:cNvPr id="5" name="Table 4">
            <a:extLst>
              <a:ext uri="{FF2B5EF4-FFF2-40B4-BE49-F238E27FC236}">
                <a16:creationId xmlns:a16="http://schemas.microsoft.com/office/drawing/2014/main" id="{46368979-A69A-A61F-A65E-262080833241}"/>
              </a:ext>
            </a:extLst>
          </p:cNvPr>
          <p:cNvGraphicFramePr>
            <a:graphicFrameLocks noGrp="1"/>
          </p:cNvGraphicFramePr>
          <p:nvPr>
            <p:extLst>
              <p:ext uri="{D42A27DB-BD31-4B8C-83A1-F6EECF244321}">
                <p14:modId xmlns:p14="http://schemas.microsoft.com/office/powerpoint/2010/main" val="2512992017"/>
              </p:ext>
            </p:extLst>
          </p:nvPr>
        </p:nvGraphicFramePr>
        <p:xfrm>
          <a:off x="691242" y="3094175"/>
          <a:ext cx="10330642" cy="2715212"/>
        </p:xfrm>
        <a:graphic>
          <a:graphicData uri="http://schemas.openxmlformats.org/drawingml/2006/table">
            <a:tbl>
              <a:tblPr>
                <a:tableStyleId>{5C22544A-7EE6-4342-B048-85BDC9FD1C3A}</a:tableStyleId>
              </a:tblPr>
              <a:tblGrid>
                <a:gridCol w="1043379">
                  <a:extLst>
                    <a:ext uri="{9D8B030D-6E8A-4147-A177-3AD203B41FA5}">
                      <a16:colId xmlns:a16="http://schemas.microsoft.com/office/drawing/2014/main" val="2358377505"/>
                    </a:ext>
                  </a:extLst>
                </a:gridCol>
                <a:gridCol w="3827978">
                  <a:extLst>
                    <a:ext uri="{9D8B030D-6E8A-4147-A177-3AD203B41FA5}">
                      <a16:colId xmlns:a16="http://schemas.microsoft.com/office/drawing/2014/main" val="3307238971"/>
                    </a:ext>
                  </a:extLst>
                </a:gridCol>
                <a:gridCol w="859972">
                  <a:extLst>
                    <a:ext uri="{9D8B030D-6E8A-4147-A177-3AD203B41FA5}">
                      <a16:colId xmlns:a16="http://schemas.microsoft.com/office/drawing/2014/main" val="3044695884"/>
                    </a:ext>
                  </a:extLst>
                </a:gridCol>
                <a:gridCol w="1001485">
                  <a:extLst>
                    <a:ext uri="{9D8B030D-6E8A-4147-A177-3AD203B41FA5}">
                      <a16:colId xmlns:a16="http://schemas.microsoft.com/office/drawing/2014/main" val="3731743148"/>
                    </a:ext>
                  </a:extLst>
                </a:gridCol>
                <a:gridCol w="968829">
                  <a:extLst>
                    <a:ext uri="{9D8B030D-6E8A-4147-A177-3AD203B41FA5}">
                      <a16:colId xmlns:a16="http://schemas.microsoft.com/office/drawing/2014/main" val="2864546095"/>
                    </a:ext>
                  </a:extLst>
                </a:gridCol>
                <a:gridCol w="1034143">
                  <a:extLst>
                    <a:ext uri="{9D8B030D-6E8A-4147-A177-3AD203B41FA5}">
                      <a16:colId xmlns:a16="http://schemas.microsoft.com/office/drawing/2014/main" val="2459714460"/>
                    </a:ext>
                  </a:extLst>
                </a:gridCol>
                <a:gridCol w="968828">
                  <a:extLst>
                    <a:ext uri="{9D8B030D-6E8A-4147-A177-3AD203B41FA5}">
                      <a16:colId xmlns:a16="http://schemas.microsoft.com/office/drawing/2014/main" val="1477119140"/>
                    </a:ext>
                  </a:extLst>
                </a:gridCol>
                <a:gridCol w="626028">
                  <a:extLst>
                    <a:ext uri="{9D8B030D-6E8A-4147-A177-3AD203B41FA5}">
                      <a16:colId xmlns:a16="http://schemas.microsoft.com/office/drawing/2014/main" val="2420913098"/>
                    </a:ext>
                  </a:extLst>
                </a:gridCol>
              </a:tblGrid>
              <a:tr h="273590">
                <a:tc>
                  <a:txBody>
                    <a:bodyPr/>
                    <a:lstStyle/>
                    <a:p>
                      <a:pPr algn="r"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Data discrepancy Issue Incident for August Month</a:t>
                      </a:r>
                      <a:endParaRPr lang="en-US" sz="1300" b="1"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extLst>
                  <a:ext uri="{0D108BD9-81ED-4DB2-BD59-A6C34878D82A}">
                    <a16:rowId xmlns:a16="http://schemas.microsoft.com/office/drawing/2014/main" val="222488444"/>
                  </a:ext>
                </a:extLst>
              </a:tr>
              <a:tr h="273590">
                <a:tc>
                  <a:txBody>
                    <a:bodyPr/>
                    <a:lstStyle/>
                    <a:p>
                      <a:pPr algn="l" fontAlgn="b"/>
                      <a:r>
                        <a:rPr lang="en-US" sz="1300" kern="1200" dirty="0">
                          <a:solidFill>
                            <a:schemeClr val="bg1"/>
                          </a:solidFill>
                          <a:latin typeface="+mn-lt"/>
                          <a:ea typeface="+mn-ea"/>
                          <a:cs typeface="+mn-cs"/>
                        </a:rPr>
                        <a:t>Sample Example </a:t>
                      </a:r>
                      <a:r>
                        <a:rPr lang="en-US" sz="1300" kern="1200" dirty="0" err="1">
                          <a:solidFill>
                            <a:schemeClr val="bg1"/>
                          </a:solidFill>
                          <a:latin typeface="+mn-lt"/>
                          <a:ea typeface="+mn-ea"/>
                          <a:cs typeface="+mn-cs"/>
                        </a:rPr>
                        <a:t>inc</a:t>
                      </a:r>
                      <a:endParaRPr lang="en-US" sz="1300" kern="1200" dirty="0">
                        <a:solidFill>
                          <a:schemeClr val="bg1"/>
                        </a:solidFill>
                        <a:latin typeface="+mn-lt"/>
                        <a:ea typeface="+mn-ea"/>
                        <a:cs typeface="+mn-cs"/>
                      </a:endParaRP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Discrepancy Category</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1(1-3)</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2(4-10)</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3(11-17)</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4(18-24)</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5(25-31)</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Total</a:t>
                      </a:r>
                    </a:p>
                  </a:txBody>
                  <a:tcPr marL="5982" marR="5982" marT="5982" marB="0" anchor="b">
                    <a:solidFill>
                      <a:srgbClr val="2740FD"/>
                    </a:solidFill>
                  </a:tcPr>
                </a:tc>
                <a:extLst>
                  <a:ext uri="{0D108BD9-81ED-4DB2-BD59-A6C34878D82A}">
                    <a16:rowId xmlns:a16="http://schemas.microsoft.com/office/drawing/2014/main" val="880644566"/>
                  </a:ext>
                </a:extLst>
              </a:tr>
              <a:tr h="138686">
                <a:tc>
                  <a:txBody>
                    <a:bodyPr/>
                    <a:lstStyle/>
                    <a:p>
                      <a:pPr algn="l" fontAlgn="b"/>
                      <a:r>
                        <a:rPr lang="en-US" sz="1300" kern="1200">
                          <a:solidFill>
                            <a:srgbClr val="002060"/>
                          </a:solidFill>
                          <a:latin typeface="+mn-lt"/>
                          <a:ea typeface="+mn-ea"/>
                          <a:cs typeface="+mn-cs"/>
                        </a:rPr>
                        <a:t>INC11856655</a:t>
                      </a:r>
                    </a:p>
                  </a:txBody>
                  <a:tcPr marL="5982" marR="5982" marT="5982" marB="0" anchor="b"/>
                </a:tc>
                <a:tc>
                  <a:txBody>
                    <a:bodyPr/>
                    <a:lstStyle/>
                    <a:p>
                      <a:pPr algn="l" fontAlgn="b"/>
                      <a:r>
                        <a:rPr lang="en-US" sz="1300" kern="1200" dirty="0" err="1">
                          <a:solidFill>
                            <a:srgbClr val="002060"/>
                          </a:solidFill>
                          <a:latin typeface="+mn-lt"/>
                          <a:ea typeface="+mn-ea"/>
                          <a:cs typeface="+mn-cs"/>
                        </a:rPr>
                        <a:t>BoD</a:t>
                      </a:r>
                      <a:r>
                        <a:rPr lang="en-US" sz="1300" kern="1200" dirty="0">
                          <a:solidFill>
                            <a:srgbClr val="002060"/>
                          </a:solidFill>
                          <a:latin typeface="+mn-lt"/>
                          <a:ea typeface="+mn-ea"/>
                          <a:cs typeface="+mn-cs"/>
                        </a:rPr>
                        <a:t> Accounts with null job code</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3128619850"/>
                  </a:ext>
                </a:extLst>
              </a:tr>
              <a:tr h="273590">
                <a:tc>
                  <a:txBody>
                    <a:bodyPr/>
                    <a:lstStyle/>
                    <a:p>
                      <a:pPr algn="l" fontAlgn="b"/>
                      <a:r>
                        <a:rPr lang="en-US" sz="1300" kern="1200">
                          <a:solidFill>
                            <a:srgbClr val="002060"/>
                          </a:solidFill>
                          <a:latin typeface="+mn-lt"/>
                          <a:ea typeface="+mn-ea"/>
                          <a:cs typeface="+mn-cs"/>
                        </a:rPr>
                        <a:t>INC11903823</a:t>
                      </a:r>
                    </a:p>
                  </a:txBody>
                  <a:tcPr marL="5982" marR="5982" marT="5982" marB="0" anchor="b"/>
                </a:tc>
                <a:tc>
                  <a:txBody>
                    <a:bodyPr/>
                    <a:lstStyle/>
                    <a:p>
                      <a:pPr algn="l" fontAlgn="b"/>
                      <a:r>
                        <a:rPr lang="en-US" sz="1300" kern="1200" dirty="0">
                          <a:solidFill>
                            <a:srgbClr val="002060"/>
                          </a:solidFill>
                          <a:latin typeface="+mn-lt"/>
                          <a:ea typeface="+mn-ea"/>
                          <a:cs typeface="+mn-cs"/>
                        </a:rPr>
                        <a:t>New Mexico users being created in SAP</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3537582937"/>
                  </a:ext>
                </a:extLst>
              </a:tr>
              <a:tr h="138686">
                <a:tc>
                  <a:txBody>
                    <a:bodyPr/>
                    <a:lstStyle/>
                    <a:p>
                      <a:pPr algn="l" fontAlgn="b"/>
                      <a:r>
                        <a:rPr lang="en-US" sz="1300" kern="1200">
                          <a:solidFill>
                            <a:srgbClr val="002060"/>
                          </a:solidFill>
                          <a:latin typeface="+mn-lt"/>
                          <a:ea typeface="+mn-ea"/>
                          <a:cs typeface="+mn-cs"/>
                        </a:rPr>
                        <a:t>INC11858441</a:t>
                      </a:r>
                    </a:p>
                  </a:txBody>
                  <a:tcPr marL="5982" marR="5982" marT="5982" marB="0" anchor="b"/>
                </a:tc>
                <a:tc>
                  <a:txBody>
                    <a:bodyPr/>
                    <a:lstStyle/>
                    <a:p>
                      <a:pPr algn="l" fontAlgn="b"/>
                      <a:r>
                        <a:rPr lang="en-US" sz="1300" kern="1200" dirty="0">
                          <a:solidFill>
                            <a:srgbClr val="002060"/>
                          </a:solidFill>
                          <a:latin typeface="+mn-lt"/>
                          <a:ea typeface="+mn-ea"/>
                          <a:cs typeface="+mn-cs"/>
                        </a:rPr>
                        <a:t>Reevaluate Entitlements</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r" fontAlgn="b"/>
                      <a:r>
                        <a:rPr lang="en-US" sz="1300" kern="1200" dirty="0">
                          <a:solidFill>
                            <a:srgbClr val="002060"/>
                          </a:solidFill>
                          <a:latin typeface="+mn-lt"/>
                          <a:ea typeface="+mn-ea"/>
                          <a:cs typeface="+mn-cs"/>
                        </a:rPr>
                        <a:t>3</a:t>
                      </a:r>
                    </a:p>
                  </a:txBody>
                  <a:tcPr marL="5982" marR="5982" marT="5982" marB="0" anchor="b"/>
                </a:tc>
                <a:extLst>
                  <a:ext uri="{0D108BD9-81ED-4DB2-BD59-A6C34878D82A}">
                    <a16:rowId xmlns:a16="http://schemas.microsoft.com/office/drawing/2014/main" val="774657631"/>
                  </a:ext>
                </a:extLst>
              </a:tr>
              <a:tr h="138686">
                <a:tc>
                  <a:txBody>
                    <a:bodyPr/>
                    <a:lstStyle/>
                    <a:p>
                      <a:pPr algn="l" fontAlgn="b"/>
                      <a:r>
                        <a:rPr lang="en-US" sz="1300" kern="1200" dirty="0">
                          <a:solidFill>
                            <a:srgbClr val="FF0000"/>
                          </a:solidFill>
                          <a:latin typeface="+mn-lt"/>
                          <a:ea typeface="+mn-ea"/>
                          <a:cs typeface="+mn-cs"/>
                        </a:rPr>
                        <a:t>INC11853751</a:t>
                      </a:r>
                    </a:p>
                  </a:txBody>
                  <a:tcPr marL="5982" marR="5982" marT="5982" marB="0" anchor="b"/>
                </a:tc>
                <a:tc>
                  <a:txBody>
                    <a:bodyPr/>
                    <a:lstStyle/>
                    <a:p>
                      <a:pPr algn="l" fontAlgn="b"/>
                      <a:r>
                        <a:rPr lang="en-US" sz="1300" kern="1200" dirty="0">
                          <a:solidFill>
                            <a:srgbClr val="FF0000"/>
                          </a:solidFill>
                          <a:latin typeface="+mn-lt"/>
                          <a:ea typeface="+mn-ea"/>
                          <a:cs typeface="+mn-cs"/>
                        </a:rPr>
                        <a:t>Rehires/Terms Not Synced</a:t>
                      </a:r>
                    </a:p>
                  </a:txBody>
                  <a:tcPr marL="5982" marR="5982" marT="5982" marB="0" anchor="b"/>
                </a:tc>
                <a:tc>
                  <a:txBody>
                    <a:bodyPr/>
                    <a:lstStyle/>
                    <a:p>
                      <a:pPr algn="r" fontAlgn="b"/>
                      <a:r>
                        <a:rPr lang="en-US" sz="1300" kern="1200" dirty="0">
                          <a:solidFill>
                            <a:srgbClr val="FF0000"/>
                          </a:solidFill>
                          <a:latin typeface="+mn-lt"/>
                          <a:ea typeface="+mn-ea"/>
                          <a:cs typeface="+mn-cs"/>
                        </a:rPr>
                        <a:t>3</a:t>
                      </a:r>
                    </a:p>
                  </a:txBody>
                  <a:tcPr marL="5982" marR="5982" marT="5982" marB="0" anchor="b"/>
                </a:tc>
                <a:tc>
                  <a:txBody>
                    <a:bodyPr/>
                    <a:lstStyle/>
                    <a:p>
                      <a:pPr algn="r" fontAlgn="b"/>
                      <a:r>
                        <a:rPr lang="en-US" sz="1300" kern="1200" dirty="0">
                          <a:solidFill>
                            <a:srgbClr val="FF0000"/>
                          </a:solidFill>
                          <a:latin typeface="+mn-lt"/>
                          <a:ea typeface="+mn-ea"/>
                          <a:cs typeface="+mn-cs"/>
                        </a:rPr>
                        <a:t>4</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22</a:t>
                      </a:r>
                    </a:p>
                  </a:txBody>
                  <a:tcPr marL="5982" marR="5982" marT="5982" marB="0" anchor="b"/>
                </a:tc>
                <a:extLst>
                  <a:ext uri="{0D108BD9-81ED-4DB2-BD59-A6C34878D82A}">
                    <a16:rowId xmlns:a16="http://schemas.microsoft.com/office/drawing/2014/main" val="947933022"/>
                  </a:ext>
                </a:extLst>
              </a:tr>
              <a:tr h="273590">
                <a:tc>
                  <a:txBody>
                    <a:bodyPr/>
                    <a:lstStyle/>
                    <a:p>
                      <a:pPr algn="l" fontAlgn="b"/>
                      <a:r>
                        <a:rPr lang="en-US" sz="1300" kern="1200">
                          <a:solidFill>
                            <a:srgbClr val="002060"/>
                          </a:solidFill>
                          <a:latin typeface="+mn-lt"/>
                          <a:ea typeface="+mn-ea"/>
                          <a:cs typeface="+mn-cs"/>
                        </a:rPr>
                        <a:t>INC11860832</a:t>
                      </a:r>
                    </a:p>
                  </a:txBody>
                  <a:tcPr marL="5982" marR="5982" marT="5982" marB="0" anchor="b"/>
                </a:tc>
                <a:tc>
                  <a:txBody>
                    <a:bodyPr/>
                    <a:lstStyle/>
                    <a:p>
                      <a:pPr algn="l" fontAlgn="b"/>
                      <a:r>
                        <a:rPr lang="en-US" sz="1300" kern="1200" dirty="0">
                          <a:solidFill>
                            <a:srgbClr val="002060"/>
                          </a:solidFill>
                          <a:latin typeface="+mn-lt"/>
                          <a:ea typeface="+mn-ea"/>
                          <a:cs typeface="+mn-cs"/>
                        </a:rPr>
                        <a:t>Reprocess Breeze Accounts</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404978796"/>
                  </a:ext>
                </a:extLst>
              </a:tr>
              <a:tr h="273590">
                <a:tc>
                  <a:txBody>
                    <a:bodyPr/>
                    <a:lstStyle/>
                    <a:p>
                      <a:pPr algn="l" fontAlgn="b"/>
                      <a:r>
                        <a:rPr lang="en-US" sz="1300" kern="1200">
                          <a:solidFill>
                            <a:srgbClr val="002060"/>
                          </a:solidFill>
                          <a:latin typeface="+mn-lt"/>
                          <a:ea typeface="+mn-ea"/>
                          <a:cs typeface="+mn-cs"/>
                        </a:rPr>
                        <a:t>INC11828412</a:t>
                      </a:r>
                    </a:p>
                  </a:txBody>
                  <a:tcPr marL="5982" marR="5982" marT="5982" marB="0" anchor="b"/>
                </a:tc>
                <a:tc>
                  <a:txBody>
                    <a:bodyPr/>
                    <a:lstStyle/>
                    <a:p>
                      <a:pPr algn="l" fontAlgn="b"/>
                      <a:r>
                        <a:rPr lang="en-US" sz="1300" kern="1200" dirty="0">
                          <a:solidFill>
                            <a:srgbClr val="002060"/>
                          </a:solidFill>
                          <a:latin typeface="+mn-lt"/>
                          <a:ea typeface="+mn-ea"/>
                          <a:cs typeface="+mn-cs"/>
                        </a:rPr>
                        <a:t>User Data in OIG/AD Not Matching Workday(</a:t>
                      </a:r>
                      <a:r>
                        <a:rPr lang="en-US" sz="1300" kern="1200" dirty="0" err="1">
                          <a:solidFill>
                            <a:srgbClr val="002060"/>
                          </a:solidFill>
                          <a:latin typeface="+mn-lt"/>
                          <a:ea typeface="+mn-ea"/>
                          <a:cs typeface="+mn-cs"/>
                        </a:rPr>
                        <a:t>Manager,jobcode,location</a:t>
                      </a:r>
                      <a:r>
                        <a:rPr lang="en-US" sz="1300" kern="1200" dirty="0">
                          <a:solidFill>
                            <a:srgbClr val="002060"/>
                          </a:solidFill>
                          <a:latin typeface="+mn-lt"/>
                          <a:ea typeface="+mn-ea"/>
                          <a:cs typeface="+mn-cs"/>
                        </a:rPr>
                        <a:t>)</a:t>
                      </a:r>
                    </a:p>
                  </a:txBody>
                  <a:tcPr marL="5982" marR="5982" marT="5982" marB="0" anchor="b"/>
                </a:tc>
                <a:tc>
                  <a:txBody>
                    <a:bodyPr/>
                    <a:lstStyle/>
                    <a:p>
                      <a:pPr algn="r" fontAlgn="b"/>
                      <a:r>
                        <a:rPr lang="en-US" sz="1300" kern="1200">
                          <a:solidFill>
                            <a:srgbClr val="002060"/>
                          </a:solidFill>
                          <a:latin typeface="+mn-lt"/>
                          <a:ea typeface="+mn-ea"/>
                          <a:cs typeface="+mn-cs"/>
                        </a:rPr>
                        <a:t>3</a:t>
                      </a:r>
                    </a:p>
                  </a:txBody>
                  <a:tcPr marL="5982" marR="5982" marT="5982" marB="0" anchor="b"/>
                </a:tc>
                <a:tc>
                  <a:txBody>
                    <a:bodyPr/>
                    <a:lstStyle/>
                    <a:p>
                      <a:pPr algn="r" fontAlgn="b"/>
                      <a:r>
                        <a:rPr lang="en-US" sz="1300" kern="1200" dirty="0">
                          <a:solidFill>
                            <a:srgbClr val="002060"/>
                          </a:solidFill>
                          <a:latin typeface="+mn-lt"/>
                          <a:ea typeface="+mn-ea"/>
                          <a:cs typeface="+mn-cs"/>
                        </a:rPr>
                        <a:t>4</a:t>
                      </a:r>
                    </a:p>
                  </a:txBody>
                  <a:tcPr marL="5982" marR="5982" marT="5982" marB="0" anchor="b"/>
                </a:tc>
                <a:tc>
                  <a:txBody>
                    <a:bodyPr/>
                    <a:lstStyle/>
                    <a:p>
                      <a:pPr algn="r" fontAlgn="b"/>
                      <a:r>
                        <a:rPr lang="en-US" sz="1300" kern="1200">
                          <a:solidFill>
                            <a:srgbClr val="002060"/>
                          </a:solidFill>
                          <a:latin typeface="+mn-lt"/>
                          <a:ea typeface="+mn-ea"/>
                          <a:cs typeface="+mn-cs"/>
                        </a:rPr>
                        <a:t>5</a:t>
                      </a:r>
                    </a:p>
                  </a:txBody>
                  <a:tcPr marL="5982" marR="5982" marT="5982" marB="0" anchor="b"/>
                </a:tc>
                <a:tc>
                  <a:txBody>
                    <a:bodyPr/>
                    <a:lstStyle/>
                    <a:p>
                      <a:pPr algn="r" fontAlgn="b"/>
                      <a:r>
                        <a:rPr lang="en-US" sz="1300" kern="1200" dirty="0">
                          <a:solidFill>
                            <a:srgbClr val="002060"/>
                          </a:solidFill>
                          <a:latin typeface="+mn-lt"/>
                          <a:ea typeface="+mn-ea"/>
                          <a:cs typeface="+mn-cs"/>
                        </a:rPr>
                        <a:t>5</a:t>
                      </a:r>
                    </a:p>
                  </a:txBody>
                  <a:tcPr marL="5982" marR="5982" marT="5982" marB="0" anchor="b"/>
                </a:tc>
                <a:tc>
                  <a:txBody>
                    <a:bodyPr/>
                    <a:lstStyle/>
                    <a:p>
                      <a:pPr algn="r" fontAlgn="b"/>
                      <a:r>
                        <a:rPr lang="en-US" sz="1300" kern="1200" dirty="0">
                          <a:solidFill>
                            <a:srgbClr val="002060"/>
                          </a:solidFill>
                          <a:latin typeface="+mn-lt"/>
                          <a:ea typeface="+mn-ea"/>
                          <a:cs typeface="+mn-cs"/>
                        </a:rPr>
                        <a:t>5</a:t>
                      </a:r>
                    </a:p>
                  </a:txBody>
                  <a:tcPr marL="5982" marR="5982" marT="5982" marB="0" anchor="b"/>
                </a:tc>
                <a:tc>
                  <a:txBody>
                    <a:bodyPr/>
                    <a:lstStyle/>
                    <a:p>
                      <a:pPr algn="r" fontAlgn="b"/>
                      <a:r>
                        <a:rPr lang="en-US" sz="1300" kern="1200">
                          <a:solidFill>
                            <a:srgbClr val="002060"/>
                          </a:solidFill>
                          <a:latin typeface="+mn-lt"/>
                          <a:ea typeface="+mn-ea"/>
                          <a:cs typeface="+mn-cs"/>
                        </a:rPr>
                        <a:t>22</a:t>
                      </a:r>
                    </a:p>
                  </a:txBody>
                  <a:tcPr marL="5982" marR="5982" marT="5982" marB="0" anchor="b"/>
                </a:tc>
                <a:extLst>
                  <a:ext uri="{0D108BD9-81ED-4DB2-BD59-A6C34878D82A}">
                    <a16:rowId xmlns:a16="http://schemas.microsoft.com/office/drawing/2014/main" val="3191415265"/>
                  </a:ext>
                </a:extLst>
              </a:tr>
              <a:tr h="273590">
                <a:tc>
                  <a:txBody>
                    <a:bodyPr/>
                    <a:lstStyle/>
                    <a:p>
                      <a:pPr algn="l" fontAlgn="b"/>
                      <a:r>
                        <a:rPr lang="en-US" sz="1300" kern="1200">
                          <a:solidFill>
                            <a:srgbClr val="002060"/>
                          </a:solidFill>
                          <a:latin typeface="+mn-lt"/>
                          <a:ea typeface="+mn-ea"/>
                          <a:cs typeface="+mn-cs"/>
                        </a:rPr>
                        <a:t>INC11896388</a:t>
                      </a:r>
                    </a:p>
                  </a:txBody>
                  <a:tcPr marL="5982" marR="5982" marT="5982" marB="0" anchor="b"/>
                </a:tc>
                <a:tc>
                  <a:txBody>
                    <a:bodyPr/>
                    <a:lstStyle/>
                    <a:p>
                      <a:pPr algn="l" fontAlgn="b"/>
                      <a:r>
                        <a:rPr lang="en-US" sz="1300" kern="1200" dirty="0">
                          <a:solidFill>
                            <a:srgbClr val="002060"/>
                          </a:solidFill>
                          <a:latin typeface="+mn-lt"/>
                          <a:ea typeface="+mn-ea"/>
                          <a:cs typeface="+mn-cs"/>
                        </a:rPr>
                        <a:t>Remove Role from User</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784270182"/>
                  </a:ext>
                </a:extLst>
              </a:tr>
              <a:tr h="138686">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51</a:t>
                      </a:r>
                    </a:p>
                  </a:txBody>
                  <a:tcPr marL="5982" marR="5982" marT="5982" marB="0" anchor="b"/>
                </a:tc>
                <a:extLst>
                  <a:ext uri="{0D108BD9-81ED-4DB2-BD59-A6C34878D82A}">
                    <a16:rowId xmlns:a16="http://schemas.microsoft.com/office/drawing/2014/main" val="745196722"/>
                  </a:ext>
                </a:extLst>
              </a:tr>
            </a:tbl>
          </a:graphicData>
        </a:graphic>
      </p:graphicFrame>
    </p:spTree>
    <p:extLst>
      <p:ext uri="{BB962C8B-B14F-4D97-AF65-F5344CB8AC3E}">
        <p14:creationId xmlns:p14="http://schemas.microsoft.com/office/powerpoint/2010/main" val="426058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a:extLst>
              <a:ext uri="{FF2B5EF4-FFF2-40B4-BE49-F238E27FC236}">
                <a16:creationId xmlns:a16="http://schemas.microsoft.com/office/drawing/2014/main" id="{AAE19C6D-F40A-4450-9FAA-C56587BE6072}"/>
              </a:ext>
            </a:extLst>
          </p:cNvPr>
          <p:cNvSpPr txBox="1"/>
          <p:nvPr/>
        </p:nvSpPr>
        <p:spPr>
          <a:xfrm>
            <a:off x="685800" y="1129097"/>
            <a:ext cx="9905035" cy="5079921"/>
          </a:xfrm>
          <a:prstGeom prst="rect">
            <a:avLst/>
          </a:prstGeom>
        </p:spPr>
        <p:txBody>
          <a:bodyPr vert="horz" lIns="0" tIns="0" rIns="0" bIns="0" rtlCol="0">
            <a:normAutofit fontScale="92500" lnSpcReduction="20000"/>
          </a:bodyPr>
          <a:lstStyle/>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Discrepancy Analysis and it’s importance</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Problem Statement and outcome</a:t>
            </a:r>
          </a:p>
          <a:p>
            <a:pPr>
              <a:lnSpc>
                <a:spcPct val="90000"/>
              </a:lnSpc>
              <a:spcAft>
                <a:spcPts val="600"/>
              </a:spcAft>
              <a:buClr>
                <a:schemeClr val="accent1"/>
              </a:buClr>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Observation</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Existing Process of discrepancy fix (Manual approach)</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Automation Possibilities</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Automation Approach</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Flow Diagram</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Business Advantage</a:t>
            </a:r>
          </a:p>
          <a:p>
            <a:pPr>
              <a:lnSpc>
                <a:spcPct val="90000"/>
              </a:lnSpc>
              <a:spcAft>
                <a:spcPts val="600"/>
              </a:spcAft>
              <a:buClr>
                <a:schemeClr val="accent1"/>
              </a:buClr>
            </a:pPr>
            <a:endParaRPr lang="en-US" sz="2400" dirty="0">
              <a:solidFill>
                <a:srgbClr val="002060"/>
              </a:solidFill>
            </a:endParaRPr>
          </a:p>
        </p:txBody>
      </p:sp>
      <p:sp>
        <p:nvSpPr>
          <p:cNvPr id="2" name="Title 1">
            <a:extLst>
              <a:ext uri="{FF2B5EF4-FFF2-40B4-BE49-F238E27FC236}">
                <a16:creationId xmlns:a16="http://schemas.microsoft.com/office/drawing/2014/main" id="{9F1C07F4-3860-45B2-B915-1113049802C3}"/>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rmAutofit/>
          </a:bodyPr>
          <a:lstStyle/>
          <a:p>
            <a:r>
              <a:rPr lang="en-US" b="0" kern="1200" dirty="0">
                <a:latin typeface="+mj-lt"/>
                <a:ea typeface="+mj-ea"/>
                <a:cs typeface="+mj-cs"/>
              </a:rPr>
              <a:t>Agenda</a:t>
            </a:r>
          </a:p>
        </p:txBody>
      </p:sp>
      <p:sp>
        <p:nvSpPr>
          <p:cNvPr id="3" name="Slide Number Placeholder 2">
            <a:extLst>
              <a:ext uri="{FF2B5EF4-FFF2-40B4-BE49-F238E27FC236}">
                <a16:creationId xmlns:a16="http://schemas.microsoft.com/office/drawing/2014/main" id="{8A0A7A4F-BB55-4EC8-BFE7-39CD3356D380}"/>
              </a:ext>
            </a:extLst>
          </p:cNvPr>
          <p:cNvSpPr>
            <a:spLocks noGrp="1"/>
          </p:cNvSpPr>
          <p:nvPr>
            <p:ph type="sldNum" sz="quarter" idx="11"/>
          </p:nvPr>
        </p:nvSpPr>
        <p:spPr>
          <a:xfrm>
            <a:off x="11796226" y="6647867"/>
            <a:ext cx="211097" cy="150767"/>
          </a:xfrm>
          <a:prstGeom prst="rect">
            <a:avLst/>
          </a:prstGeom>
        </p:spPr>
        <p:txBody>
          <a:bodyPr vert="horz" lIns="0" tIns="0" rIns="0" bIns="0" rtlCol="0" anchor="t" anchorCtr="0">
            <a:normAutofit/>
          </a:bodyPr>
          <a:lstStyle/>
          <a:p>
            <a:pPr marR="0" lvl="0" indent="0" fontAlgn="auto">
              <a:spcBef>
                <a:spcPts val="0"/>
              </a:spcBef>
              <a:spcAft>
                <a:spcPts val="600"/>
              </a:spcAft>
              <a:buClrTx/>
              <a:buSzTx/>
              <a:buFontTx/>
              <a:buNone/>
              <a:tabLst/>
              <a:defRPr/>
            </a:pPr>
            <a:fld id="{C8C09DA5-8C43-4702-8900-F4900F7A89AE}" type="slidenum">
              <a:rPr kumimoji="0" lang="en-US" b="0" i="0" u="none" strike="noStrike" spc="0" normalizeH="0" noProof="0" smtClean="0">
                <a:ln>
                  <a:noFill/>
                </a:ln>
                <a:effectLst/>
                <a:uLnTx/>
                <a:uFillTx/>
              </a:rPr>
              <a:pPr marR="0" lvl="0" indent="0" fontAlgn="auto">
                <a:spcBef>
                  <a:spcPts val="0"/>
                </a:spcBef>
                <a:spcAft>
                  <a:spcPts val="600"/>
                </a:spcAft>
                <a:buClrTx/>
                <a:buSzTx/>
                <a:buFontTx/>
                <a:buNone/>
                <a:tabLst/>
                <a:defRPr/>
              </a:pPr>
              <a:t>2</a:t>
            </a:fld>
            <a:endParaRPr kumimoji="0" lang="en-US" b="0" i="0" u="none" strike="noStrike" spc="0" normalizeH="0" noProof="0">
              <a:ln>
                <a:noFill/>
              </a:ln>
              <a:effectLst/>
              <a:uLnTx/>
              <a:uFillTx/>
            </a:endParaRPr>
          </a:p>
        </p:txBody>
      </p:sp>
    </p:spTree>
    <p:extLst>
      <p:ext uri="{BB962C8B-B14F-4D97-AF65-F5344CB8AC3E}">
        <p14:creationId xmlns:p14="http://schemas.microsoft.com/office/powerpoint/2010/main" val="17728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9A348-7BD4-B531-BD78-C57EE168723D}"/>
              </a:ext>
            </a:extLst>
          </p:cNvPr>
          <p:cNvSpPr>
            <a:spLocks noGrp="1"/>
          </p:cNvSpPr>
          <p:nvPr>
            <p:ph idx="1"/>
          </p:nvPr>
        </p:nvSpPr>
        <p:spPr/>
        <p:txBody>
          <a:bodyPr/>
          <a:lstStyle/>
          <a:p>
            <a:pPr>
              <a:buFont typeface="Wingdings" panose="05000000000000000000" pitchFamily="2" charset="2"/>
              <a:buChar char="q"/>
            </a:pPr>
            <a:r>
              <a:rPr lang="en-US" dirty="0"/>
              <a:t> </a:t>
            </a:r>
            <a:r>
              <a:rPr lang="en-US" dirty="0">
                <a:solidFill>
                  <a:srgbClr val="002060"/>
                </a:solidFill>
              </a:rPr>
              <a:t>Every System needs a regular discrepancy analysis process</a:t>
            </a:r>
          </a:p>
          <a:p>
            <a:pPr>
              <a:buFont typeface="Wingdings" panose="05000000000000000000" pitchFamily="2" charset="2"/>
              <a:buChar char="q"/>
            </a:pPr>
            <a:r>
              <a:rPr lang="en-US" sz="2400" dirty="0"/>
              <a:t> </a:t>
            </a:r>
            <a:r>
              <a:rPr lang="en-US" dirty="0">
                <a:solidFill>
                  <a:srgbClr val="002060"/>
                </a:solidFill>
              </a:rPr>
              <a:t>Number of different vendor products are integrated, and it is very important to validate their collaboration.</a:t>
            </a:r>
          </a:p>
          <a:p>
            <a:pPr>
              <a:buFont typeface="Wingdings" panose="05000000000000000000" pitchFamily="2" charset="2"/>
              <a:buChar char="q"/>
            </a:pPr>
            <a:r>
              <a:rPr lang="en-US" dirty="0">
                <a:solidFill>
                  <a:srgbClr val="002060"/>
                </a:solidFill>
              </a:rPr>
              <a:t> No matter an organization keep it for always or for specific duration until system gets stable and stream-lined.</a:t>
            </a:r>
          </a:p>
          <a:p>
            <a:pPr>
              <a:buFont typeface="Wingdings" panose="05000000000000000000" pitchFamily="2" charset="2"/>
              <a:buChar char="q"/>
            </a:pPr>
            <a:r>
              <a:rPr lang="en-US" dirty="0">
                <a:solidFill>
                  <a:srgbClr val="002060"/>
                </a:solidFill>
              </a:rPr>
              <a:t> This analysis process can be manual or automated depends on complexity, effort, and time.</a:t>
            </a:r>
          </a:p>
          <a:p>
            <a:pPr>
              <a:buFont typeface="Wingdings" panose="05000000000000000000" pitchFamily="2" charset="2"/>
              <a:buChar char="q"/>
            </a:pPr>
            <a:r>
              <a:rPr lang="en-US" dirty="0">
                <a:solidFill>
                  <a:srgbClr val="002060"/>
                </a:solidFill>
              </a:rPr>
              <a:t> Discrepancy analysis is a pro-active action to identify and resolve the issue</a:t>
            </a:r>
          </a:p>
        </p:txBody>
      </p:sp>
      <p:sp>
        <p:nvSpPr>
          <p:cNvPr id="3" name="Title 2">
            <a:extLst>
              <a:ext uri="{FF2B5EF4-FFF2-40B4-BE49-F238E27FC236}">
                <a16:creationId xmlns:a16="http://schemas.microsoft.com/office/drawing/2014/main" id="{CFCF8C59-7DDB-B59F-BF6E-87E2DEFC16D1}"/>
              </a:ext>
            </a:extLst>
          </p:cNvPr>
          <p:cNvSpPr>
            <a:spLocks noGrp="1"/>
          </p:cNvSpPr>
          <p:nvPr>
            <p:ph type="title"/>
          </p:nvPr>
        </p:nvSpPr>
        <p:spPr/>
        <p:txBody>
          <a:bodyPr/>
          <a:lstStyle/>
          <a:p>
            <a:r>
              <a:rPr lang="en-US" sz="3000" b="0" dirty="0"/>
              <a:t>Discrepancy Analysis and it’s importance</a:t>
            </a:r>
          </a:p>
        </p:txBody>
      </p:sp>
      <p:sp>
        <p:nvSpPr>
          <p:cNvPr id="4" name="Slide Number Placeholder 3">
            <a:extLst>
              <a:ext uri="{FF2B5EF4-FFF2-40B4-BE49-F238E27FC236}">
                <a16:creationId xmlns:a16="http://schemas.microsoft.com/office/drawing/2014/main" id="{511BE6AD-636F-F442-071F-12293ED14ED7}"/>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3</a:t>
            </a:fld>
            <a:endParaRPr lang="en-US">
              <a:solidFill>
                <a:srgbClr val="000000">
                  <a:lumMod val="75000"/>
                  <a:lumOff val="25000"/>
                </a:srgbClr>
              </a:solidFill>
            </a:endParaRPr>
          </a:p>
        </p:txBody>
      </p:sp>
    </p:spTree>
    <p:extLst>
      <p:ext uri="{BB962C8B-B14F-4D97-AF65-F5344CB8AC3E}">
        <p14:creationId xmlns:p14="http://schemas.microsoft.com/office/powerpoint/2010/main" val="17171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EEF-CDDC-F0C4-87E7-A3C4E132C72A}"/>
              </a:ext>
            </a:extLst>
          </p:cNvPr>
          <p:cNvSpPr>
            <a:spLocks noGrp="1"/>
          </p:cNvSpPr>
          <p:nvPr>
            <p:ph idx="1"/>
          </p:nvPr>
        </p:nvSpPr>
        <p:spPr>
          <a:xfrm>
            <a:off x="168728" y="1172161"/>
            <a:ext cx="11506200" cy="4686301"/>
          </a:xfrm>
        </p:spPr>
        <p:txBody>
          <a:bodyPr/>
          <a:lstStyle/>
          <a:p>
            <a:pPr>
              <a:buFont typeface="Wingdings" panose="05000000000000000000" pitchFamily="2" charset="2"/>
              <a:buChar char="q"/>
            </a:pPr>
            <a:r>
              <a:rPr lang="en-US" dirty="0">
                <a:solidFill>
                  <a:srgbClr val="002060"/>
                </a:solidFill>
              </a:rPr>
              <a:t>Terminated users are skipped/delayed from getting processed in SailPoint </a:t>
            </a:r>
          </a:p>
          <a:p>
            <a:pPr>
              <a:buFont typeface="Wingdings" panose="05000000000000000000" pitchFamily="2" charset="2"/>
              <a:buChar char="q"/>
            </a:pPr>
            <a:r>
              <a:rPr lang="en-US" dirty="0">
                <a:solidFill>
                  <a:srgbClr val="002060"/>
                </a:solidFill>
              </a:rPr>
              <a:t> Creates the discrepancy between source and target applications.</a:t>
            </a:r>
          </a:p>
          <a:p>
            <a:pPr>
              <a:buFont typeface="Wingdings" panose="05000000000000000000" pitchFamily="2" charset="2"/>
              <a:buChar char="q"/>
            </a:pPr>
            <a:r>
              <a:rPr lang="en-US" dirty="0">
                <a:solidFill>
                  <a:srgbClr val="002060"/>
                </a:solidFill>
              </a:rPr>
              <a:t> Users are still able to access the internal applications for longer period of time.</a:t>
            </a:r>
          </a:p>
          <a:p>
            <a:pPr>
              <a:buFont typeface="Wingdings" panose="05000000000000000000" pitchFamily="2" charset="2"/>
              <a:buChar char="q"/>
            </a:pPr>
            <a:r>
              <a:rPr lang="en-US" dirty="0">
                <a:solidFill>
                  <a:srgbClr val="002060"/>
                </a:solidFill>
              </a:rPr>
              <a:t> High number of incidents raised by customers.</a:t>
            </a:r>
            <a:endParaRPr lang="en-US" dirty="0"/>
          </a:p>
        </p:txBody>
      </p:sp>
      <p:sp>
        <p:nvSpPr>
          <p:cNvPr id="3" name="Title 2">
            <a:extLst>
              <a:ext uri="{FF2B5EF4-FFF2-40B4-BE49-F238E27FC236}">
                <a16:creationId xmlns:a16="http://schemas.microsoft.com/office/drawing/2014/main" id="{03DE10AA-9723-C000-EF67-1CCEE59B645B}"/>
              </a:ext>
            </a:extLst>
          </p:cNvPr>
          <p:cNvSpPr>
            <a:spLocks noGrp="1"/>
          </p:cNvSpPr>
          <p:nvPr>
            <p:ph type="title"/>
          </p:nvPr>
        </p:nvSpPr>
        <p:spPr>
          <a:xfrm>
            <a:off x="342900" y="202335"/>
            <a:ext cx="11524634" cy="557805"/>
          </a:xfrm>
        </p:spPr>
        <p:txBody>
          <a:bodyPr/>
          <a:lstStyle/>
          <a:p>
            <a:r>
              <a:rPr lang="en-US" sz="3000" b="0" dirty="0"/>
              <a:t>Problem Statement and outcome</a:t>
            </a:r>
          </a:p>
        </p:txBody>
      </p:sp>
      <p:sp>
        <p:nvSpPr>
          <p:cNvPr id="4" name="Slide Number Placeholder 3">
            <a:extLst>
              <a:ext uri="{FF2B5EF4-FFF2-40B4-BE49-F238E27FC236}">
                <a16:creationId xmlns:a16="http://schemas.microsoft.com/office/drawing/2014/main" id="{CAA5D9CE-862E-ED98-43CB-46DCEEE4C87C}"/>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4</a:t>
            </a:fld>
            <a:endParaRPr lang="en-US">
              <a:solidFill>
                <a:srgbClr val="000000">
                  <a:lumMod val="75000"/>
                  <a:lumOff val="25000"/>
                </a:srgbClr>
              </a:solidFill>
            </a:endParaRPr>
          </a:p>
        </p:txBody>
      </p:sp>
      <p:graphicFrame>
        <p:nvGraphicFramePr>
          <p:cNvPr id="10" name="Chart 9">
            <a:extLst>
              <a:ext uri="{FF2B5EF4-FFF2-40B4-BE49-F238E27FC236}">
                <a16:creationId xmlns:a16="http://schemas.microsoft.com/office/drawing/2014/main" id="{3E07F438-95DB-BD5C-08A7-296AB2A9F31B}"/>
              </a:ext>
            </a:extLst>
          </p:cNvPr>
          <p:cNvGraphicFramePr>
            <a:graphicFrameLocks/>
          </p:cNvGraphicFramePr>
          <p:nvPr>
            <p:extLst>
              <p:ext uri="{D42A27DB-BD31-4B8C-83A1-F6EECF244321}">
                <p14:modId xmlns:p14="http://schemas.microsoft.com/office/powerpoint/2010/main" val="1142709341"/>
              </p:ext>
            </p:extLst>
          </p:nvPr>
        </p:nvGraphicFramePr>
        <p:xfrm>
          <a:off x="5921828" y="3323771"/>
          <a:ext cx="5246914" cy="27286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0541184A-7CB2-733E-D2D7-F7198DA3C29F}"/>
              </a:ext>
            </a:extLst>
          </p:cNvPr>
          <p:cNvGraphicFramePr>
            <a:graphicFrameLocks noGrp="1"/>
          </p:cNvGraphicFramePr>
          <p:nvPr>
            <p:extLst>
              <p:ext uri="{D42A27DB-BD31-4B8C-83A1-F6EECF244321}">
                <p14:modId xmlns:p14="http://schemas.microsoft.com/office/powerpoint/2010/main" val="2453723729"/>
              </p:ext>
            </p:extLst>
          </p:nvPr>
        </p:nvGraphicFramePr>
        <p:xfrm>
          <a:off x="342900" y="3569354"/>
          <a:ext cx="5072742" cy="2289107"/>
        </p:xfrm>
        <a:graphic>
          <a:graphicData uri="http://schemas.openxmlformats.org/drawingml/2006/table">
            <a:tbl>
              <a:tblPr>
                <a:tableStyleId>{5C22544A-7EE6-4342-B048-85BDC9FD1C3A}</a:tableStyleId>
              </a:tblPr>
              <a:tblGrid>
                <a:gridCol w="1638014">
                  <a:extLst>
                    <a:ext uri="{9D8B030D-6E8A-4147-A177-3AD203B41FA5}">
                      <a16:colId xmlns:a16="http://schemas.microsoft.com/office/drawing/2014/main" val="3723170883"/>
                    </a:ext>
                  </a:extLst>
                </a:gridCol>
                <a:gridCol w="3434728">
                  <a:extLst>
                    <a:ext uri="{9D8B030D-6E8A-4147-A177-3AD203B41FA5}">
                      <a16:colId xmlns:a16="http://schemas.microsoft.com/office/drawing/2014/main" val="2882451800"/>
                    </a:ext>
                  </a:extLst>
                </a:gridCol>
              </a:tblGrid>
              <a:tr h="296970">
                <a:tc>
                  <a:txBody>
                    <a:bodyPr/>
                    <a:lstStyle/>
                    <a:p>
                      <a:pPr algn="l" fontAlgn="b"/>
                      <a:r>
                        <a:rPr lang="en-US" sz="1300" kern="1200" dirty="0">
                          <a:solidFill>
                            <a:schemeClr val="bg1"/>
                          </a:solidFill>
                          <a:latin typeface="+mn-lt"/>
                          <a:ea typeface="+mn-ea"/>
                          <a:cs typeface="+mn-cs"/>
                        </a:rPr>
                        <a:t>Sample Example </a:t>
                      </a:r>
                      <a:r>
                        <a:rPr lang="en-US" sz="1300" kern="1200" dirty="0" err="1">
                          <a:solidFill>
                            <a:schemeClr val="bg1"/>
                          </a:solidFill>
                          <a:latin typeface="+mn-lt"/>
                          <a:ea typeface="+mn-ea"/>
                          <a:cs typeface="+mn-cs"/>
                        </a:rPr>
                        <a:t>inc</a:t>
                      </a:r>
                      <a:endParaRPr lang="en-US" sz="1300" kern="1200" dirty="0">
                        <a:solidFill>
                          <a:schemeClr val="bg1"/>
                        </a:solidFill>
                        <a:latin typeface="+mn-lt"/>
                        <a:ea typeface="+mn-ea"/>
                        <a:cs typeface="+mn-cs"/>
                      </a:endParaRP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Discrepancy Category</a:t>
                      </a:r>
                    </a:p>
                  </a:txBody>
                  <a:tcPr marL="5982" marR="5982" marT="5982" marB="0" anchor="b">
                    <a:solidFill>
                      <a:srgbClr val="2740FD"/>
                    </a:solidFill>
                  </a:tcPr>
                </a:tc>
                <a:extLst>
                  <a:ext uri="{0D108BD9-81ED-4DB2-BD59-A6C34878D82A}">
                    <a16:rowId xmlns:a16="http://schemas.microsoft.com/office/drawing/2014/main" val="634048642"/>
                  </a:ext>
                </a:extLst>
              </a:tr>
              <a:tr h="221544">
                <a:tc>
                  <a:txBody>
                    <a:bodyPr/>
                    <a:lstStyle/>
                    <a:p>
                      <a:pPr algn="l" fontAlgn="b"/>
                      <a:r>
                        <a:rPr lang="en-US" sz="1300" kern="1200">
                          <a:solidFill>
                            <a:srgbClr val="002060"/>
                          </a:solidFill>
                          <a:latin typeface="+mn-lt"/>
                          <a:ea typeface="+mn-ea"/>
                          <a:cs typeface="+mn-cs"/>
                        </a:rPr>
                        <a:t>INC11856655</a:t>
                      </a:r>
                    </a:p>
                  </a:txBody>
                  <a:tcPr marL="5982" marR="5982" marT="5982" marB="0" anchor="b"/>
                </a:tc>
                <a:tc>
                  <a:txBody>
                    <a:bodyPr/>
                    <a:lstStyle/>
                    <a:p>
                      <a:pPr algn="l" fontAlgn="b"/>
                      <a:r>
                        <a:rPr lang="en-US" sz="1300" kern="1200" dirty="0" err="1">
                          <a:solidFill>
                            <a:srgbClr val="002060"/>
                          </a:solidFill>
                          <a:latin typeface="+mn-lt"/>
                          <a:ea typeface="+mn-ea"/>
                          <a:cs typeface="+mn-cs"/>
                        </a:rPr>
                        <a:t>BoD</a:t>
                      </a:r>
                      <a:r>
                        <a:rPr lang="en-US" sz="1300" kern="1200" dirty="0">
                          <a:solidFill>
                            <a:srgbClr val="002060"/>
                          </a:solidFill>
                          <a:latin typeface="+mn-lt"/>
                          <a:ea typeface="+mn-ea"/>
                          <a:cs typeface="+mn-cs"/>
                        </a:rPr>
                        <a:t> Accounts with null job code</a:t>
                      </a:r>
                    </a:p>
                  </a:txBody>
                  <a:tcPr marL="5982" marR="5982" marT="5982" marB="0" anchor="b"/>
                </a:tc>
                <a:extLst>
                  <a:ext uri="{0D108BD9-81ED-4DB2-BD59-A6C34878D82A}">
                    <a16:rowId xmlns:a16="http://schemas.microsoft.com/office/drawing/2014/main" val="521657308"/>
                  </a:ext>
                </a:extLst>
              </a:tr>
              <a:tr h="296970">
                <a:tc>
                  <a:txBody>
                    <a:bodyPr/>
                    <a:lstStyle/>
                    <a:p>
                      <a:pPr algn="l" fontAlgn="b"/>
                      <a:r>
                        <a:rPr lang="en-US" sz="1300" kern="1200">
                          <a:solidFill>
                            <a:srgbClr val="002060"/>
                          </a:solidFill>
                          <a:latin typeface="+mn-lt"/>
                          <a:ea typeface="+mn-ea"/>
                          <a:cs typeface="+mn-cs"/>
                        </a:rPr>
                        <a:t>INC11903823</a:t>
                      </a:r>
                    </a:p>
                  </a:txBody>
                  <a:tcPr marL="5982" marR="5982" marT="5982" marB="0" anchor="b"/>
                </a:tc>
                <a:tc>
                  <a:txBody>
                    <a:bodyPr/>
                    <a:lstStyle/>
                    <a:p>
                      <a:pPr algn="l" fontAlgn="b"/>
                      <a:r>
                        <a:rPr lang="en-US" sz="1300" kern="1200" dirty="0">
                          <a:solidFill>
                            <a:srgbClr val="002060"/>
                          </a:solidFill>
                          <a:latin typeface="+mn-lt"/>
                          <a:ea typeface="+mn-ea"/>
                          <a:cs typeface="+mn-cs"/>
                        </a:rPr>
                        <a:t>New Mexico users being created in SAP</a:t>
                      </a:r>
                    </a:p>
                  </a:txBody>
                  <a:tcPr marL="5982" marR="5982" marT="5982" marB="0" anchor="b"/>
                </a:tc>
                <a:extLst>
                  <a:ext uri="{0D108BD9-81ED-4DB2-BD59-A6C34878D82A}">
                    <a16:rowId xmlns:a16="http://schemas.microsoft.com/office/drawing/2014/main" val="2290778112"/>
                  </a:ext>
                </a:extLst>
              </a:tr>
              <a:tr h="221544">
                <a:tc>
                  <a:txBody>
                    <a:bodyPr/>
                    <a:lstStyle/>
                    <a:p>
                      <a:pPr algn="l" fontAlgn="b"/>
                      <a:r>
                        <a:rPr lang="en-US" sz="1300" kern="1200">
                          <a:solidFill>
                            <a:srgbClr val="002060"/>
                          </a:solidFill>
                          <a:latin typeface="+mn-lt"/>
                          <a:ea typeface="+mn-ea"/>
                          <a:cs typeface="+mn-cs"/>
                        </a:rPr>
                        <a:t>INC11858441</a:t>
                      </a:r>
                    </a:p>
                  </a:txBody>
                  <a:tcPr marL="5982" marR="5982" marT="5982" marB="0" anchor="b"/>
                </a:tc>
                <a:tc>
                  <a:txBody>
                    <a:bodyPr/>
                    <a:lstStyle/>
                    <a:p>
                      <a:pPr algn="l" fontAlgn="b"/>
                      <a:r>
                        <a:rPr lang="en-US" sz="1300" kern="1200" dirty="0">
                          <a:solidFill>
                            <a:srgbClr val="002060"/>
                          </a:solidFill>
                          <a:latin typeface="+mn-lt"/>
                          <a:ea typeface="+mn-ea"/>
                          <a:cs typeface="+mn-cs"/>
                        </a:rPr>
                        <a:t>Reevaluate Entitlements</a:t>
                      </a:r>
                    </a:p>
                  </a:txBody>
                  <a:tcPr marL="5982" marR="5982" marT="5982" marB="0" anchor="b"/>
                </a:tc>
                <a:extLst>
                  <a:ext uri="{0D108BD9-81ED-4DB2-BD59-A6C34878D82A}">
                    <a16:rowId xmlns:a16="http://schemas.microsoft.com/office/drawing/2014/main" val="3615839423"/>
                  </a:ext>
                </a:extLst>
              </a:tr>
              <a:tr h="221544">
                <a:tc>
                  <a:txBody>
                    <a:bodyPr/>
                    <a:lstStyle/>
                    <a:p>
                      <a:pPr algn="l" fontAlgn="b"/>
                      <a:r>
                        <a:rPr lang="en-US" sz="1300" kern="1200" dirty="0">
                          <a:solidFill>
                            <a:srgbClr val="FF0000"/>
                          </a:solidFill>
                          <a:latin typeface="+mn-lt"/>
                          <a:ea typeface="+mn-ea"/>
                          <a:cs typeface="+mn-cs"/>
                        </a:rPr>
                        <a:t>INC11853751</a:t>
                      </a:r>
                    </a:p>
                  </a:txBody>
                  <a:tcPr marL="5982" marR="5982" marT="5982" marB="0" anchor="b"/>
                </a:tc>
                <a:tc>
                  <a:txBody>
                    <a:bodyPr/>
                    <a:lstStyle/>
                    <a:p>
                      <a:pPr algn="l" fontAlgn="b"/>
                      <a:r>
                        <a:rPr lang="en-US" sz="1300" kern="1200" dirty="0">
                          <a:solidFill>
                            <a:srgbClr val="FF0000"/>
                          </a:solidFill>
                          <a:latin typeface="+mn-lt"/>
                          <a:ea typeface="+mn-ea"/>
                          <a:cs typeface="+mn-cs"/>
                        </a:rPr>
                        <a:t>Rehires/Terms Not Synced</a:t>
                      </a:r>
                    </a:p>
                  </a:txBody>
                  <a:tcPr marL="5982" marR="5982" marT="5982" marB="0" anchor="b"/>
                </a:tc>
                <a:extLst>
                  <a:ext uri="{0D108BD9-81ED-4DB2-BD59-A6C34878D82A}">
                    <a16:rowId xmlns:a16="http://schemas.microsoft.com/office/drawing/2014/main" val="1217875132"/>
                  </a:ext>
                </a:extLst>
              </a:tr>
              <a:tr h="296970">
                <a:tc>
                  <a:txBody>
                    <a:bodyPr/>
                    <a:lstStyle/>
                    <a:p>
                      <a:pPr algn="l" fontAlgn="b"/>
                      <a:r>
                        <a:rPr lang="en-US" sz="1300" kern="1200">
                          <a:solidFill>
                            <a:srgbClr val="002060"/>
                          </a:solidFill>
                          <a:latin typeface="+mn-lt"/>
                          <a:ea typeface="+mn-ea"/>
                          <a:cs typeface="+mn-cs"/>
                        </a:rPr>
                        <a:t>INC11860832</a:t>
                      </a:r>
                    </a:p>
                  </a:txBody>
                  <a:tcPr marL="5982" marR="5982" marT="5982" marB="0" anchor="b"/>
                </a:tc>
                <a:tc>
                  <a:txBody>
                    <a:bodyPr/>
                    <a:lstStyle/>
                    <a:p>
                      <a:pPr algn="l" fontAlgn="b"/>
                      <a:r>
                        <a:rPr lang="en-US" sz="1300" kern="1200" dirty="0">
                          <a:solidFill>
                            <a:srgbClr val="002060"/>
                          </a:solidFill>
                          <a:latin typeface="+mn-lt"/>
                          <a:ea typeface="+mn-ea"/>
                          <a:cs typeface="+mn-cs"/>
                        </a:rPr>
                        <a:t>Reprocess Breeze Accounts</a:t>
                      </a:r>
                    </a:p>
                  </a:txBody>
                  <a:tcPr marL="5982" marR="5982" marT="5982" marB="0" anchor="b"/>
                </a:tc>
                <a:extLst>
                  <a:ext uri="{0D108BD9-81ED-4DB2-BD59-A6C34878D82A}">
                    <a16:rowId xmlns:a16="http://schemas.microsoft.com/office/drawing/2014/main" val="227178395"/>
                  </a:ext>
                </a:extLst>
              </a:tr>
              <a:tr h="436595">
                <a:tc>
                  <a:txBody>
                    <a:bodyPr/>
                    <a:lstStyle/>
                    <a:p>
                      <a:pPr algn="l" fontAlgn="b"/>
                      <a:r>
                        <a:rPr lang="en-US" sz="1300" kern="1200">
                          <a:solidFill>
                            <a:srgbClr val="002060"/>
                          </a:solidFill>
                          <a:latin typeface="+mn-lt"/>
                          <a:ea typeface="+mn-ea"/>
                          <a:cs typeface="+mn-cs"/>
                        </a:rPr>
                        <a:t>INC11828412</a:t>
                      </a:r>
                    </a:p>
                  </a:txBody>
                  <a:tcPr marL="5982" marR="5982" marT="5982" marB="0" anchor="b"/>
                </a:tc>
                <a:tc>
                  <a:txBody>
                    <a:bodyPr/>
                    <a:lstStyle/>
                    <a:p>
                      <a:pPr algn="l" fontAlgn="b"/>
                      <a:r>
                        <a:rPr lang="en-US" sz="1300" kern="1200" dirty="0">
                          <a:solidFill>
                            <a:srgbClr val="002060"/>
                          </a:solidFill>
                          <a:latin typeface="+mn-lt"/>
                          <a:ea typeface="+mn-ea"/>
                          <a:cs typeface="+mn-cs"/>
                        </a:rPr>
                        <a:t>User Data in OIG/AD Not Matching Workday(Manager, </a:t>
                      </a:r>
                      <a:r>
                        <a:rPr lang="en-US" sz="1300" kern="1200" dirty="0" err="1">
                          <a:solidFill>
                            <a:srgbClr val="002060"/>
                          </a:solidFill>
                          <a:latin typeface="+mn-lt"/>
                          <a:ea typeface="+mn-ea"/>
                          <a:cs typeface="+mn-cs"/>
                        </a:rPr>
                        <a:t>jobcode</a:t>
                      </a:r>
                      <a:r>
                        <a:rPr lang="en-US" sz="1300" kern="1200" dirty="0">
                          <a:solidFill>
                            <a:srgbClr val="002060"/>
                          </a:solidFill>
                          <a:latin typeface="+mn-lt"/>
                          <a:ea typeface="+mn-ea"/>
                          <a:cs typeface="+mn-cs"/>
                        </a:rPr>
                        <a:t>, location)</a:t>
                      </a:r>
                    </a:p>
                  </a:txBody>
                  <a:tcPr marL="5982" marR="5982" marT="5982" marB="0" anchor="b"/>
                </a:tc>
                <a:extLst>
                  <a:ext uri="{0D108BD9-81ED-4DB2-BD59-A6C34878D82A}">
                    <a16:rowId xmlns:a16="http://schemas.microsoft.com/office/drawing/2014/main" val="762235565"/>
                  </a:ext>
                </a:extLst>
              </a:tr>
              <a:tr h="296970">
                <a:tc>
                  <a:txBody>
                    <a:bodyPr/>
                    <a:lstStyle/>
                    <a:p>
                      <a:pPr algn="l" fontAlgn="b"/>
                      <a:r>
                        <a:rPr lang="en-US" sz="1300" kern="1200">
                          <a:solidFill>
                            <a:srgbClr val="002060"/>
                          </a:solidFill>
                          <a:latin typeface="+mn-lt"/>
                          <a:ea typeface="+mn-ea"/>
                          <a:cs typeface="+mn-cs"/>
                        </a:rPr>
                        <a:t>INC11896388</a:t>
                      </a:r>
                    </a:p>
                  </a:txBody>
                  <a:tcPr marL="5982" marR="5982" marT="5982" marB="0" anchor="b"/>
                </a:tc>
                <a:tc>
                  <a:txBody>
                    <a:bodyPr/>
                    <a:lstStyle/>
                    <a:p>
                      <a:pPr algn="l" fontAlgn="b"/>
                      <a:r>
                        <a:rPr lang="en-US" sz="1300" kern="1200" dirty="0">
                          <a:solidFill>
                            <a:srgbClr val="002060"/>
                          </a:solidFill>
                          <a:latin typeface="+mn-lt"/>
                          <a:ea typeface="+mn-ea"/>
                          <a:cs typeface="+mn-cs"/>
                        </a:rPr>
                        <a:t>Remove Role from User</a:t>
                      </a:r>
                    </a:p>
                  </a:txBody>
                  <a:tcPr marL="5982" marR="5982" marT="5982" marB="0" anchor="b"/>
                </a:tc>
                <a:extLst>
                  <a:ext uri="{0D108BD9-81ED-4DB2-BD59-A6C34878D82A}">
                    <a16:rowId xmlns:a16="http://schemas.microsoft.com/office/drawing/2014/main" val="1046590544"/>
                  </a:ext>
                </a:extLst>
              </a:tr>
            </a:tbl>
          </a:graphicData>
        </a:graphic>
      </p:graphicFrame>
    </p:spTree>
    <p:extLst>
      <p:ext uri="{BB962C8B-B14F-4D97-AF65-F5344CB8AC3E}">
        <p14:creationId xmlns:p14="http://schemas.microsoft.com/office/powerpoint/2010/main" val="2288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B28A4-91AB-3120-D547-1D382BC4EF4E}"/>
              </a:ext>
            </a:extLst>
          </p:cNvPr>
          <p:cNvSpPr>
            <a:spLocks noGrp="1"/>
          </p:cNvSpPr>
          <p:nvPr>
            <p:ph idx="1"/>
          </p:nvPr>
        </p:nvSpPr>
        <p:spPr/>
        <p:txBody>
          <a:bodyPr/>
          <a:lstStyle/>
          <a:p>
            <a:pPr>
              <a:buFont typeface="Wingdings" panose="05000000000000000000" pitchFamily="2" charset="2"/>
              <a:buChar char="q"/>
            </a:pPr>
            <a:r>
              <a:rPr lang="en-US" dirty="0"/>
              <a:t> </a:t>
            </a:r>
            <a:r>
              <a:rPr lang="en-US" dirty="0">
                <a:solidFill>
                  <a:srgbClr val="002060"/>
                </a:solidFill>
              </a:rPr>
              <a:t>Following or parent task is taking longer than expected time 1.1</a:t>
            </a:r>
          </a:p>
          <a:p>
            <a:pPr>
              <a:buFont typeface="Wingdings" panose="05000000000000000000" pitchFamily="2" charset="2"/>
              <a:buChar char="q"/>
            </a:pPr>
            <a:r>
              <a:rPr lang="en-US" dirty="0">
                <a:solidFill>
                  <a:srgbClr val="002060"/>
                </a:solidFill>
              </a:rPr>
              <a:t> Past dated termination. Appendix 1.2</a:t>
            </a:r>
          </a:p>
          <a:p>
            <a:pPr>
              <a:buFont typeface="Wingdings" panose="05000000000000000000" pitchFamily="2" charset="2"/>
              <a:buChar char="q"/>
            </a:pPr>
            <a:r>
              <a:rPr lang="en-US" dirty="0">
                <a:solidFill>
                  <a:srgbClr val="002060"/>
                </a:solidFill>
              </a:rPr>
              <a:t>Long running Fargate instance cause aggregation task get halted.</a:t>
            </a:r>
          </a:p>
          <a:p>
            <a:pPr>
              <a:buFont typeface="Wingdings" panose="05000000000000000000" pitchFamily="2" charset="2"/>
              <a:buChar char="q"/>
            </a:pPr>
            <a:r>
              <a:rPr lang="en-US" dirty="0">
                <a:solidFill>
                  <a:srgbClr val="002060"/>
                </a:solidFill>
              </a:rPr>
              <a:t> SailPoint Connector Exception. Appendix 1.2</a:t>
            </a:r>
          </a:p>
          <a:p>
            <a:pPr>
              <a:buFont typeface="Wingdings" panose="05000000000000000000" pitchFamily="2" charset="2"/>
              <a:buChar char="q"/>
            </a:pPr>
            <a:r>
              <a:rPr lang="en-US" dirty="0">
                <a:solidFill>
                  <a:srgbClr val="002060"/>
                </a:solidFill>
              </a:rPr>
              <a:t> High number discrepant users</a:t>
            </a:r>
          </a:p>
          <a:p>
            <a:pPr marL="6350" indent="0">
              <a:buNone/>
            </a:pPr>
            <a:endParaRPr lang="en-US" dirty="0"/>
          </a:p>
        </p:txBody>
      </p:sp>
      <p:sp>
        <p:nvSpPr>
          <p:cNvPr id="3" name="Title 2">
            <a:extLst>
              <a:ext uri="{FF2B5EF4-FFF2-40B4-BE49-F238E27FC236}">
                <a16:creationId xmlns:a16="http://schemas.microsoft.com/office/drawing/2014/main" id="{15C17E89-F4F3-DBFF-B7F8-0FA053508DC8}"/>
              </a:ext>
            </a:extLst>
          </p:cNvPr>
          <p:cNvSpPr>
            <a:spLocks noGrp="1"/>
          </p:cNvSpPr>
          <p:nvPr>
            <p:ph type="title"/>
          </p:nvPr>
        </p:nvSpPr>
        <p:spPr/>
        <p:txBody>
          <a:bodyPr/>
          <a:lstStyle/>
          <a:p>
            <a:r>
              <a:rPr lang="en-US" sz="3000" b="0" dirty="0"/>
              <a:t>Observation</a:t>
            </a:r>
          </a:p>
        </p:txBody>
      </p:sp>
      <p:sp>
        <p:nvSpPr>
          <p:cNvPr id="4" name="Slide Number Placeholder 3">
            <a:extLst>
              <a:ext uri="{FF2B5EF4-FFF2-40B4-BE49-F238E27FC236}">
                <a16:creationId xmlns:a16="http://schemas.microsoft.com/office/drawing/2014/main" id="{3FCD0B79-F528-9807-5BC0-D22C6DEA108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5</a:t>
            </a:fld>
            <a:endParaRPr lang="en-US">
              <a:solidFill>
                <a:srgbClr val="000000">
                  <a:lumMod val="75000"/>
                  <a:lumOff val="25000"/>
                </a:srgbClr>
              </a:solidFill>
            </a:endParaRPr>
          </a:p>
        </p:txBody>
      </p:sp>
      <p:graphicFrame>
        <p:nvGraphicFramePr>
          <p:cNvPr id="6" name="Chart 5">
            <a:extLst>
              <a:ext uri="{FF2B5EF4-FFF2-40B4-BE49-F238E27FC236}">
                <a16:creationId xmlns:a16="http://schemas.microsoft.com/office/drawing/2014/main" id="{5CF908CA-7579-CF60-39D3-29C9A3E72CFB}"/>
              </a:ext>
            </a:extLst>
          </p:cNvPr>
          <p:cNvGraphicFramePr>
            <a:graphicFrameLocks/>
          </p:cNvGraphicFramePr>
          <p:nvPr>
            <p:extLst>
              <p:ext uri="{D42A27DB-BD31-4B8C-83A1-F6EECF244321}">
                <p14:modId xmlns:p14="http://schemas.microsoft.com/office/powerpoint/2010/main" val="2547754789"/>
              </p:ext>
            </p:extLst>
          </p:nvPr>
        </p:nvGraphicFramePr>
        <p:xfrm>
          <a:off x="6368143" y="3058885"/>
          <a:ext cx="5018314" cy="29990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227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B28A4-91AB-3120-D547-1D382BC4EF4E}"/>
              </a:ext>
            </a:extLst>
          </p:cNvPr>
          <p:cNvSpPr>
            <a:spLocks noGrp="1"/>
          </p:cNvSpPr>
          <p:nvPr>
            <p:ph idx="1"/>
          </p:nvPr>
        </p:nvSpPr>
        <p:spPr>
          <a:xfrm>
            <a:off x="290026" y="968829"/>
            <a:ext cx="11506200" cy="5595258"/>
          </a:xfrm>
        </p:spPr>
        <p:txBody>
          <a:bodyPr/>
          <a:lstStyle/>
          <a:p>
            <a:pPr>
              <a:buFont typeface="Wingdings" panose="05000000000000000000" pitchFamily="2" charset="2"/>
              <a:buChar char="q"/>
            </a:pPr>
            <a:r>
              <a:rPr lang="en-US" sz="1400" dirty="0">
                <a:solidFill>
                  <a:srgbClr val="002060"/>
                </a:solidFill>
              </a:rPr>
              <a:t> Our team manually doing termination discrepancy fix everyday after the scheduled “Workday Delta Aggregation” task at pm IST.</a:t>
            </a:r>
          </a:p>
          <a:p>
            <a:pPr>
              <a:buFont typeface="Wingdings" panose="05000000000000000000" pitchFamily="2" charset="2"/>
              <a:buChar char="q"/>
            </a:pPr>
            <a:r>
              <a:rPr lang="en-US" sz="1400" dirty="0">
                <a:solidFill>
                  <a:srgbClr val="002060"/>
                </a:solidFill>
              </a:rPr>
              <a:t> Retrieve the terminated users from both SailPoint and Workday in either of these 2 steps.</a:t>
            </a:r>
          </a:p>
          <a:p>
            <a:pPr lvl="1">
              <a:buFont typeface="Wingdings" panose="05000000000000000000" pitchFamily="2" charset="2"/>
              <a:buChar char="q"/>
            </a:pPr>
            <a:r>
              <a:rPr lang="en-US" sz="1400" dirty="0">
                <a:solidFill>
                  <a:srgbClr val="002060"/>
                </a:solidFill>
              </a:rPr>
              <a:t>List of terminated users shared by Workday team at 6pm CST.</a:t>
            </a:r>
          </a:p>
          <a:p>
            <a:pPr lvl="1">
              <a:buFont typeface="Wingdings" panose="05000000000000000000" pitchFamily="2" charset="2"/>
              <a:buChar char="q"/>
            </a:pPr>
            <a:r>
              <a:rPr lang="en-US" sz="1400" dirty="0">
                <a:solidFill>
                  <a:srgbClr val="002060"/>
                </a:solidFill>
              </a:rPr>
              <a:t>Users with effective end date as sysdate from SailPoint.</a:t>
            </a:r>
          </a:p>
          <a:p>
            <a:pPr marL="233363" lvl="1" indent="0">
              <a:buNone/>
            </a:pPr>
            <a:r>
              <a:rPr lang="en-US" sz="1400" dirty="0">
                <a:solidFill>
                  <a:srgbClr val="002060"/>
                </a:solidFill>
              </a:rPr>
              <a:t>*** Note: 2nd option is taking if and only if the Workday update don’t come and it happens very occasionally – date: ??</a:t>
            </a:r>
          </a:p>
          <a:p>
            <a:pPr>
              <a:buFont typeface="Wingdings" panose="05000000000000000000" pitchFamily="2" charset="2"/>
              <a:buChar char="q"/>
            </a:pPr>
            <a:r>
              <a:rPr lang="en-US" sz="1400" dirty="0">
                <a:solidFill>
                  <a:srgbClr val="002060"/>
                </a:solidFill>
              </a:rPr>
              <a:t> Merge users retrieved from both the reports validate all these users are terminated in SailPoint or not.</a:t>
            </a:r>
          </a:p>
          <a:p>
            <a:pPr>
              <a:buFont typeface="Wingdings" panose="05000000000000000000" pitchFamily="2" charset="2"/>
              <a:buChar char="q"/>
            </a:pPr>
            <a:r>
              <a:rPr lang="en-US" sz="1400" dirty="0">
                <a:solidFill>
                  <a:srgbClr val="002060"/>
                </a:solidFill>
              </a:rPr>
              <a:t> Verify user is still Active in SailPoint or not.</a:t>
            </a:r>
          </a:p>
          <a:p>
            <a:pPr lvl="1">
              <a:buFont typeface="Wingdings" panose="05000000000000000000" pitchFamily="2" charset="2"/>
              <a:buChar char="q"/>
            </a:pPr>
            <a:r>
              <a:rPr lang="en-US" sz="1400" dirty="0">
                <a:solidFill>
                  <a:srgbClr val="002060"/>
                </a:solidFill>
              </a:rPr>
              <a:t>If Active, MANUALLY check the status of users in Workday</a:t>
            </a:r>
          </a:p>
          <a:p>
            <a:pPr lvl="2">
              <a:buFont typeface="Wingdings" panose="05000000000000000000" pitchFamily="2" charset="2"/>
              <a:buChar char="q"/>
            </a:pPr>
            <a:r>
              <a:rPr lang="en-US" sz="1400" dirty="0">
                <a:solidFill>
                  <a:srgbClr val="002060"/>
                </a:solidFill>
              </a:rPr>
              <a:t>If Active, then Rehired and no action required</a:t>
            </a:r>
          </a:p>
          <a:p>
            <a:pPr lvl="2">
              <a:buFont typeface="Wingdings" panose="05000000000000000000" pitchFamily="2" charset="2"/>
              <a:buChar char="q"/>
            </a:pPr>
            <a:r>
              <a:rPr lang="en-US" sz="1400" dirty="0">
                <a:solidFill>
                  <a:srgbClr val="002060"/>
                </a:solidFill>
              </a:rPr>
              <a:t>Else, run Workday Bulk Aggregation to terminate those users in SailPoint</a:t>
            </a:r>
          </a:p>
          <a:p>
            <a:pPr lvl="1">
              <a:buFont typeface="Wingdings" panose="05000000000000000000" pitchFamily="2" charset="2"/>
              <a:buChar char="q"/>
            </a:pPr>
            <a:r>
              <a:rPr lang="en-US" sz="1400" dirty="0">
                <a:solidFill>
                  <a:srgbClr val="002060"/>
                </a:solidFill>
              </a:rPr>
              <a:t>If Inactive, move to Step 5</a:t>
            </a:r>
          </a:p>
          <a:p>
            <a:pPr>
              <a:buFont typeface="Wingdings" panose="05000000000000000000" pitchFamily="2" charset="2"/>
              <a:buChar char="q"/>
            </a:pPr>
            <a:r>
              <a:rPr lang="en-US" sz="1400" dirty="0">
                <a:solidFill>
                  <a:srgbClr val="002060"/>
                </a:solidFill>
              </a:rPr>
              <a:t> If Terminated in SailPoint, MANUAL check the status of the users in OIG DB, AD, OUD and Lenel.</a:t>
            </a:r>
          </a:p>
          <a:p>
            <a:pPr lvl="1">
              <a:buFont typeface="Wingdings" panose="05000000000000000000" pitchFamily="2" charset="2"/>
              <a:buChar char="q"/>
            </a:pPr>
            <a:r>
              <a:rPr lang="en-US" sz="1400" dirty="0">
                <a:solidFill>
                  <a:srgbClr val="002060"/>
                </a:solidFill>
              </a:rPr>
              <a:t>If Inactive, no action is required.</a:t>
            </a:r>
          </a:p>
          <a:p>
            <a:pPr lvl="1">
              <a:buFont typeface="Wingdings" panose="05000000000000000000" pitchFamily="2" charset="2"/>
              <a:buChar char="q"/>
            </a:pPr>
            <a:r>
              <a:rPr lang="en-US" sz="1400" dirty="0">
                <a:solidFill>
                  <a:srgbClr val="002060"/>
                </a:solidFill>
              </a:rPr>
              <a:t>Else, run Single Identity Refresh job for those users who are active in OIG DB, AD, OUD and Lenel. MANUAL trigger Leaver event until users get into Inactive state in downstream application.</a:t>
            </a:r>
          </a:p>
          <a:p>
            <a:pPr lvl="1">
              <a:buFont typeface="Wingdings" panose="05000000000000000000" pitchFamily="2" charset="2"/>
              <a:buChar char="q"/>
            </a:pPr>
            <a:endParaRPr lang="en-US" sz="1400" dirty="0">
              <a:latin typeface="Aptos" panose="020B0004020202020204" pitchFamily="34" charset="0"/>
              <a:cs typeface="Times New Roman" panose="02020603050405020304" pitchFamily="18" charset="0"/>
            </a:endParaRPr>
          </a:p>
          <a:p>
            <a:pPr>
              <a:buFont typeface="Wingdings" panose="05000000000000000000" pitchFamily="2" charset="2"/>
              <a:buChar char="q"/>
            </a:pPr>
            <a:endParaRPr lang="en-US" sz="1400" dirty="0">
              <a:latin typeface="Aptos" panose="020B0004020202020204" pitchFamily="34" charset="0"/>
              <a:cs typeface="Times New Roman" panose="02020603050405020304" pitchFamily="18" charset="0"/>
            </a:endParaRPr>
          </a:p>
          <a:p>
            <a:pPr marL="6350" indent="0">
              <a:buNone/>
            </a:pPr>
            <a:endParaRPr lang="en-US" sz="1400" dirty="0"/>
          </a:p>
        </p:txBody>
      </p:sp>
      <p:sp>
        <p:nvSpPr>
          <p:cNvPr id="3" name="Title 2">
            <a:extLst>
              <a:ext uri="{FF2B5EF4-FFF2-40B4-BE49-F238E27FC236}">
                <a16:creationId xmlns:a16="http://schemas.microsoft.com/office/drawing/2014/main" id="{15C17E89-F4F3-DBFF-B7F8-0FA053508DC8}"/>
              </a:ext>
            </a:extLst>
          </p:cNvPr>
          <p:cNvSpPr>
            <a:spLocks noGrp="1"/>
          </p:cNvSpPr>
          <p:nvPr>
            <p:ph type="title"/>
          </p:nvPr>
        </p:nvSpPr>
        <p:spPr/>
        <p:txBody>
          <a:bodyPr/>
          <a:lstStyle/>
          <a:p>
            <a:r>
              <a:rPr lang="en-US" sz="3000" b="0" dirty="0"/>
              <a:t>Existing Process of Discrepancy fix (manual approach)</a:t>
            </a:r>
          </a:p>
        </p:txBody>
      </p:sp>
      <p:sp>
        <p:nvSpPr>
          <p:cNvPr id="4" name="Slide Number Placeholder 3">
            <a:extLst>
              <a:ext uri="{FF2B5EF4-FFF2-40B4-BE49-F238E27FC236}">
                <a16:creationId xmlns:a16="http://schemas.microsoft.com/office/drawing/2014/main" id="{3FCD0B79-F528-9807-5BC0-D22C6DEA108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6</a:t>
            </a:fld>
            <a:endParaRPr lang="en-US">
              <a:solidFill>
                <a:srgbClr val="000000">
                  <a:lumMod val="75000"/>
                  <a:lumOff val="25000"/>
                </a:srgbClr>
              </a:solidFill>
            </a:endParaRPr>
          </a:p>
        </p:txBody>
      </p:sp>
    </p:spTree>
    <p:extLst>
      <p:ext uri="{BB962C8B-B14F-4D97-AF65-F5344CB8AC3E}">
        <p14:creationId xmlns:p14="http://schemas.microsoft.com/office/powerpoint/2010/main" val="55738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920EB7-8C53-7079-DF44-CD12B6C8A292}"/>
              </a:ext>
            </a:extLst>
          </p:cNvPr>
          <p:cNvSpPr>
            <a:spLocks noGrp="1"/>
          </p:cNvSpPr>
          <p:nvPr>
            <p:ph idx="1"/>
          </p:nvPr>
        </p:nvSpPr>
        <p:spPr>
          <a:xfrm>
            <a:off x="342900" y="1175657"/>
            <a:ext cx="11506200" cy="4686301"/>
          </a:xfrm>
        </p:spPr>
        <p:txBody>
          <a:bodyPr/>
          <a:lstStyle/>
          <a:p>
            <a:pPr>
              <a:buFont typeface="Wingdings" panose="05000000000000000000" pitchFamily="2" charset="2"/>
              <a:buChar char="q"/>
            </a:pPr>
            <a:r>
              <a:rPr lang="en-US" dirty="0">
                <a:solidFill>
                  <a:srgbClr val="002060"/>
                </a:solidFill>
              </a:rPr>
              <a:t>Manual process of discrepancy analysis can be automated to reduce manual effort &amp; human errors. This automation will include general analysis of all discrepancies and automated fix.</a:t>
            </a:r>
          </a:p>
          <a:p>
            <a:pPr>
              <a:buFont typeface="Wingdings" panose="05000000000000000000" pitchFamily="2" charset="2"/>
              <a:buChar char="q"/>
            </a:pPr>
            <a:r>
              <a:rPr lang="en-US" dirty="0">
                <a:solidFill>
                  <a:srgbClr val="002060"/>
                </a:solidFill>
              </a:rPr>
              <a:t>Specific termination discrepancies can be handled separately by automated process to fetch the terminated users  from Workday report, do the comparison, and launch the SailPoint update with a check if object is free to update or not else can be queued for processing in next cycle.</a:t>
            </a:r>
          </a:p>
          <a:p>
            <a:pPr>
              <a:buFont typeface="Wingdings" panose="05000000000000000000" pitchFamily="2" charset="2"/>
              <a:buChar char="q"/>
            </a:pPr>
            <a:r>
              <a:rPr lang="en-US" dirty="0">
                <a:solidFill>
                  <a:srgbClr val="002060"/>
                </a:solidFill>
              </a:rPr>
              <a:t>We will reach-out to SailPoint with more detailed observation and artifacts, to showcase the connector problem if any.</a:t>
            </a:r>
          </a:p>
          <a:p>
            <a:pPr marL="0" indent="0">
              <a:buNone/>
            </a:pPr>
            <a:r>
              <a:rPr lang="en-US" dirty="0">
                <a:solidFill>
                  <a:srgbClr val="002060"/>
                </a:solidFill>
              </a:rPr>
              <a:t>	if SailPoint provides solution since its licensed connector, well &amp; good.</a:t>
            </a:r>
          </a:p>
          <a:p>
            <a:pPr marL="0" indent="0">
              <a:buNone/>
            </a:pPr>
            <a:r>
              <a:rPr lang="en-US" dirty="0">
                <a:solidFill>
                  <a:srgbClr val="002060"/>
                </a:solidFill>
              </a:rPr>
              <a:t>	if not, our team is doing RnD on Workday APIs to check the possibilities of custom workday connector.</a:t>
            </a:r>
          </a:p>
          <a:p>
            <a:endParaRPr lang="en-US" dirty="0"/>
          </a:p>
        </p:txBody>
      </p:sp>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Automation Possibilities</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7</a:t>
            </a:fld>
            <a:endParaRPr lang="en-US">
              <a:solidFill>
                <a:srgbClr val="000000">
                  <a:lumMod val="75000"/>
                  <a:lumOff val="25000"/>
                </a:srgbClr>
              </a:solidFill>
            </a:endParaRPr>
          </a:p>
        </p:txBody>
      </p:sp>
    </p:spTree>
    <p:extLst>
      <p:ext uri="{BB962C8B-B14F-4D97-AF65-F5344CB8AC3E}">
        <p14:creationId xmlns:p14="http://schemas.microsoft.com/office/powerpoint/2010/main" val="383161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920EB7-8C53-7079-DF44-CD12B6C8A292}"/>
              </a:ext>
            </a:extLst>
          </p:cNvPr>
          <p:cNvSpPr>
            <a:spLocks noGrp="1"/>
          </p:cNvSpPr>
          <p:nvPr>
            <p:ph idx="1"/>
          </p:nvPr>
        </p:nvSpPr>
        <p:spPr>
          <a:xfrm>
            <a:off x="623984" y="851718"/>
            <a:ext cx="10962465" cy="4201886"/>
          </a:xfrm>
        </p:spPr>
        <p:txBody>
          <a:bodyPr/>
          <a:lstStyle/>
          <a:p>
            <a:pPr marL="91440" indent="0">
              <a:lnSpc>
                <a:spcPct val="100000"/>
              </a:lnSpc>
              <a:spcBef>
                <a:spcPts val="0"/>
              </a:spcBef>
              <a:buFont typeface="Wingdings" panose="05000000000000000000" pitchFamily="2" charset="2"/>
              <a:buChar char="q"/>
            </a:pPr>
            <a:r>
              <a:rPr lang="en-US" sz="1600" dirty="0">
                <a:solidFill>
                  <a:srgbClr val="002060"/>
                </a:solidFill>
              </a:rPr>
              <a:t> Workday team sends the terminated users’ list  to SailPoint and push it in S3 bucket at every midnight PST.</a:t>
            </a:r>
          </a:p>
          <a:p>
            <a:pPr marL="91440" indent="0">
              <a:lnSpc>
                <a:spcPct val="100000"/>
              </a:lnSpc>
              <a:spcBef>
                <a:spcPts val="0"/>
              </a:spcBef>
              <a:buFont typeface="Wingdings" panose="05000000000000000000" pitchFamily="2" charset="2"/>
              <a:buChar char="q"/>
            </a:pPr>
            <a:r>
              <a:rPr lang="en-US" sz="1600" dirty="0">
                <a:solidFill>
                  <a:srgbClr val="002060"/>
                </a:solidFill>
              </a:rPr>
              <a:t> Create a custom task “Termination discrepancy fix custom task” which will reside inside the scheduled task “Workday Delta Aggregation and Identity Refresh Synchronize Attributes Sequential Task”.</a:t>
            </a:r>
          </a:p>
          <a:p>
            <a:pPr marL="91440" indent="0">
              <a:lnSpc>
                <a:spcPct val="100000"/>
              </a:lnSpc>
              <a:spcBef>
                <a:spcPts val="0"/>
              </a:spcBef>
              <a:buFont typeface="Wingdings" panose="05000000000000000000" pitchFamily="2" charset="2"/>
              <a:buChar char="q"/>
            </a:pPr>
            <a:r>
              <a:rPr lang="en-US" sz="1600" dirty="0">
                <a:solidFill>
                  <a:srgbClr val="002060"/>
                </a:solidFill>
              </a:rPr>
              <a:t> Read the file from S3 bucket and retrieve the terminated users one at a time.</a:t>
            </a:r>
          </a:p>
          <a:p>
            <a:pPr marL="316865" lvl="2" indent="0">
              <a:lnSpc>
                <a:spcPct val="100000"/>
              </a:lnSpc>
            </a:pPr>
            <a:r>
              <a:rPr lang="en-US" sz="1600" dirty="0">
                <a:solidFill>
                  <a:srgbClr val="002060"/>
                </a:solidFill>
              </a:rPr>
              <a:t>Step#1 -- Run Single Account Workday Aggregation task.</a:t>
            </a:r>
          </a:p>
          <a:p>
            <a:pPr marL="316865" lvl="2" indent="0">
              <a:lnSpc>
                <a:spcPct val="100000"/>
              </a:lnSpc>
            </a:pPr>
            <a:r>
              <a:rPr lang="en-US" sz="1600" dirty="0">
                <a:solidFill>
                  <a:srgbClr val="002060"/>
                </a:solidFill>
              </a:rPr>
              <a:t>Step#2 -- Run Single Identity Refresh for this user.</a:t>
            </a:r>
          </a:p>
          <a:p>
            <a:pPr marL="316865" lvl="2" indent="0">
              <a:lnSpc>
                <a:spcPct val="100000"/>
              </a:lnSpc>
            </a:pPr>
            <a:r>
              <a:rPr lang="en-US" sz="1600" dirty="0">
                <a:solidFill>
                  <a:srgbClr val="002060"/>
                </a:solidFill>
              </a:rPr>
              <a:t>Step#3 -- Store this user in Custom table in SailPoint with the other attributes like ‘Inactive’ , ‘NEEDS_REFRESH’.</a:t>
            </a:r>
          </a:p>
          <a:p>
            <a:pPr marL="316865" lvl="2" indent="0">
              <a:lnSpc>
                <a:spcPct val="100000"/>
              </a:lnSpc>
            </a:pPr>
            <a:r>
              <a:rPr lang="en-US" sz="1600" dirty="0">
                <a:solidFill>
                  <a:srgbClr val="002060"/>
                </a:solidFill>
              </a:rPr>
              <a:t>Step#4 -- Repeat the above steps until all users are complete to read</a:t>
            </a:r>
          </a:p>
          <a:p>
            <a:pPr marL="91440" indent="0">
              <a:lnSpc>
                <a:spcPct val="100000"/>
              </a:lnSpc>
              <a:spcBef>
                <a:spcPts val="0"/>
              </a:spcBef>
              <a:buFont typeface="Wingdings" panose="05000000000000000000" pitchFamily="2" charset="2"/>
              <a:buChar char="q"/>
            </a:pPr>
            <a:r>
              <a:rPr lang="en-US" sz="1600" dirty="0">
                <a:solidFill>
                  <a:srgbClr val="002060"/>
                </a:solidFill>
              </a:rPr>
              <a:t> Read the Inactive users from custom table one at a time.</a:t>
            </a:r>
          </a:p>
          <a:p>
            <a:pPr marL="316865" lvl="2" indent="0">
              <a:lnSpc>
                <a:spcPct val="100000"/>
              </a:lnSpc>
            </a:pPr>
            <a:r>
              <a:rPr lang="en-US" sz="1600" dirty="0">
                <a:solidFill>
                  <a:srgbClr val="002060"/>
                </a:solidFill>
              </a:rPr>
              <a:t>Run Single Account OIG Aggregation task.</a:t>
            </a:r>
          </a:p>
          <a:p>
            <a:pPr marL="543877" lvl="3" indent="0">
              <a:lnSpc>
                <a:spcPct val="100000"/>
              </a:lnSpc>
            </a:pPr>
            <a:r>
              <a:rPr lang="en-US" sz="1600" dirty="0">
                <a:solidFill>
                  <a:srgbClr val="002060"/>
                </a:solidFill>
              </a:rPr>
              <a:t>Step#1 -- Check the user is active in OIG or not. If Inactive, move to the next user. If Active, move to next step.</a:t>
            </a:r>
          </a:p>
          <a:p>
            <a:pPr marL="543877" lvl="3" indent="0">
              <a:lnSpc>
                <a:spcPct val="100000"/>
              </a:lnSpc>
            </a:pPr>
            <a:r>
              <a:rPr lang="en-US" sz="1600" dirty="0">
                <a:solidFill>
                  <a:srgbClr val="002060"/>
                </a:solidFill>
              </a:rPr>
              <a:t>Step#2 --Trigger Leaver Event.</a:t>
            </a:r>
          </a:p>
          <a:p>
            <a:pPr marL="543877" lvl="3" indent="0">
              <a:lnSpc>
                <a:spcPct val="100000"/>
              </a:lnSpc>
            </a:pPr>
            <a:r>
              <a:rPr lang="en-US" sz="1600" dirty="0">
                <a:solidFill>
                  <a:srgbClr val="002060"/>
                </a:solidFill>
              </a:rPr>
              <a:t>Step#3 – Repeat Step 1-2 until user is Inactive in OIG.</a:t>
            </a:r>
          </a:p>
          <a:p>
            <a:pPr marL="457200" lvl="3" indent="-114300">
              <a:lnSpc>
                <a:spcPct val="100000"/>
              </a:lnSpc>
              <a:buFont typeface="Arial" panose="020B0604020202020204" pitchFamily="34" charset="0"/>
              <a:buChar char="•"/>
            </a:pPr>
            <a:r>
              <a:rPr lang="en-US" sz="1600" dirty="0">
                <a:solidFill>
                  <a:srgbClr val="002060"/>
                </a:solidFill>
              </a:rPr>
              <a:t>Run Single Account Aggregation for other Applications (AD, OUD, Lenel) and run Step 1-3</a:t>
            </a:r>
          </a:p>
          <a:p>
            <a:pPr marL="457200" lvl="3" indent="-114300">
              <a:lnSpc>
                <a:spcPct val="100000"/>
              </a:lnSpc>
              <a:buFont typeface="Arial" panose="020B0604020202020204" pitchFamily="34" charset="0"/>
              <a:buChar char="•"/>
            </a:pPr>
            <a:r>
              <a:rPr lang="en-US" sz="1600" dirty="0">
                <a:solidFill>
                  <a:srgbClr val="002060"/>
                </a:solidFill>
              </a:rPr>
              <a:t>Comes out of the task if the threshold level of time and counts exceeds.</a:t>
            </a:r>
          </a:p>
          <a:p>
            <a:pPr marL="91440" indent="0">
              <a:lnSpc>
                <a:spcPct val="100000"/>
              </a:lnSpc>
              <a:spcBef>
                <a:spcPts val="0"/>
              </a:spcBef>
              <a:buFont typeface="Wingdings" panose="05000000000000000000" pitchFamily="2" charset="2"/>
              <a:buChar char="q"/>
            </a:pPr>
            <a:r>
              <a:rPr lang="en-US" sz="1600" dirty="0">
                <a:solidFill>
                  <a:srgbClr val="002060"/>
                </a:solidFill>
              </a:rPr>
              <a:t> Schedule reports to provide the below details and send notification with the report in IG mailbox “</a:t>
            </a:r>
            <a:r>
              <a:rPr lang="en-US" sz="1600" dirty="0" err="1">
                <a:solidFill>
                  <a:srgbClr val="002060"/>
                </a:solidFill>
              </a:rPr>
              <a:t>bby</a:t>
            </a:r>
            <a:r>
              <a:rPr lang="en-US" sz="1600" dirty="0">
                <a:solidFill>
                  <a:srgbClr val="002060"/>
                </a:solidFill>
              </a:rPr>
              <a:t>-dl-</a:t>
            </a:r>
            <a:r>
              <a:rPr lang="en-US" sz="1600" dirty="0" err="1">
                <a:solidFill>
                  <a:srgbClr val="002060"/>
                </a:solidFill>
              </a:rPr>
              <a:t>identitygov</a:t>
            </a:r>
            <a:r>
              <a:rPr lang="en-US" sz="1600" dirty="0">
                <a:solidFill>
                  <a:srgbClr val="002060"/>
                </a:solidFill>
              </a:rPr>
              <a:t>”.</a:t>
            </a:r>
          </a:p>
          <a:p>
            <a:pPr marL="225425" lvl="2" indent="0">
              <a:lnSpc>
                <a:spcPct val="100000"/>
              </a:lnSpc>
              <a:spcAft>
                <a:spcPts val="0"/>
              </a:spcAft>
              <a:buFont typeface="Arial" panose="020B0604020202020204" pitchFamily="34" charset="0"/>
              <a:buChar char="•"/>
            </a:pPr>
            <a:r>
              <a:rPr lang="en-US" sz="1600" dirty="0">
                <a:solidFill>
                  <a:srgbClr val="002060"/>
                </a:solidFill>
              </a:rPr>
              <a:t>Final status of terminated users in target application.</a:t>
            </a:r>
          </a:p>
          <a:p>
            <a:pPr marL="225425" lvl="2" indent="0">
              <a:lnSpc>
                <a:spcPct val="100000"/>
              </a:lnSpc>
              <a:spcAft>
                <a:spcPts val="0"/>
              </a:spcAft>
              <a:buFont typeface="Arial" panose="020B0604020202020204" pitchFamily="34" charset="0"/>
              <a:buChar char="•"/>
            </a:pPr>
            <a:r>
              <a:rPr lang="en-US" sz="1600" dirty="0">
                <a:solidFill>
                  <a:srgbClr val="002060"/>
                </a:solidFill>
              </a:rPr>
              <a:t>List of discrepant users fixed between WD to SailPoint</a:t>
            </a:r>
          </a:p>
          <a:p>
            <a:pPr marL="225425" lvl="2" indent="0">
              <a:lnSpc>
                <a:spcPct val="100000"/>
              </a:lnSpc>
              <a:spcAft>
                <a:spcPts val="0"/>
              </a:spcAft>
              <a:buFont typeface="Arial" panose="020B0604020202020204" pitchFamily="34" charset="0"/>
              <a:buChar char="•"/>
            </a:pPr>
            <a:r>
              <a:rPr lang="en-US" sz="1600" dirty="0">
                <a:solidFill>
                  <a:srgbClr val="002060"/>
                </a:solidFill>
              </a:rPr>
              <a:t>List of discrepant users fixed between SailPoint to Target System</a:t>
            </a:r>
          </a:p>
          <a:p>
            <a:pPr marL="225425" lvl="2" indent="0">
              <a:lnSpc>
                <a:spcPct val="100000"/>
              </a:lnSpc>
              <a:spcAft>
                <a:spcPts val="0"/>
              </a:spcAft>
              <a:buFont typeface="Arial" panose="020B0604020202020204" pitchFamily="34" charset="0"/>
              <a:buChar char="•"/>
            </a:pPr>
            <a:r>
              <a:rPr lang="en-US" sz="1600" dirty="0">
                <a:solidFill>
                  <a:srgbClr val="002060"/>
                </a:solidFill>
              </a:rPr>
              <a:t>List of full termed users shared by WD for the specific date</a:t>
            </a:r>
          </a:p>
          <a:p>
            <a:pPr marL="91440" indent="0">
              <a:lnSpc>
                <a:spcPct val="100000"/>
              </a:lnSpc>
              <a:spcBef>
                <a:spcPts val="0"/>
              </a:spcBef>
            </a:pPr>
            <a:endParaRPr lang="en-US" sz="1200" dirty="0"/>
          </a:p>
        </p:txBody>
      </p:sp>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Automation Approach</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8</a:t>
            </a:fld>
            <a:endParaRPr lang="en-US">
              <a:solidFill>
                <a:srgbClr val="000000">
                  <a:lumMod val="75000"/>
                  <a:lumOff val="25000"/>
                </a:srgbClr>
              </a:solidFill>
            </a:endParaRPr>
          </a:p>
        </p:txBody>
      </p:sp>
    </p:spTree>
    <p:extLst>
      <p:ext uri="{BB962C8B-B14F-4D97-AF65-F5344CB8AC3E}">
        <p14:creationId xmlns:p14="http://schemas.microsoft.com/office/powerpoint/2010/main" val="66500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55A6E9-24CA-B3E2-76B9-8ADDE58DD251}"/>
              </a:ext>
            </a:extLst>
          </p:cNvPr>
          <p:cNvSpPr>
            <a:spLocks/>
          </p:cNvSpPr>
          <p:nvPr/>
        </p:nvSpPr>
        <p:spPr>
          <a:xfrm>
            <a:off x="1055765" y="1261816"/>
            <a:ext cx="1033365" cy="5166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Workday</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E5ECC65B-65F5-0A96-46F1-27346E5FAC56}"/>
              </a:ext>
            </a:extLst>
          </p:cNvPr>
          <p:cNvSpPr>
            <a:spLocks/>
          </p:cNvSpPr>
          <p:nvPr/>
        </p:nvSpPr>
        <p:spPr>
          <a:xfrm>
            <a:off x="2670892" y="1139493"/>
            <a:ext cx="2818622"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Sends the terminated users’ report in 12pm PST</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7" name="Cylinder 6">
            <a:extLst>
              <a:ext uri="{FF2B5EF4-FFF2-40B4-BE49-F238E27FC236}">
                <a16:creationId xmlns:a16="http://schemas.microsoft.com/office/drawing/2014/main" id="{6807126B-C683-B90C-2805-D8822764BD48}"/>
              </a:ext>
            </a:extLst>
          </p:cNvPr>
          <p:cNvSpPr/>
          <p:nvPr/>
        </p:nvSpPr>
        <p:spPr>
          <a:xfrm>
            <a:off x="4061524" y="2248599"/>
            <a:ext cx="1083947" cy="846564"/>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S3 bucket</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E42EFF1-416E-4CE9-DA65-D879D22163A1}"/>
              </a:ext>
            </a:extLst>
          </p:cNvPr>
          <p:cNvSpPr>
            <a:spLocks/>
          </p:cNvSpPr>
          <p:nvPr/>
        </p:nvSpPr>
        <p:spPr>
          <a:xfrm>
            <a:off x="8950001" y="2224083"/>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4. </a:t>
            </a:r>
            <a:r>
              <a:rPr kumimoji="0" lang="en-US" sz="1600" b="0" i="0" u="none" strike="noStrike" kern="12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Termination discrepancy fix custom task</a:t>
            </a:r>
            <a:endPar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BF91EFE1-20A2-3E8B-CA27-F37D4C317DC3}"/>
              </a:ext>
            </a:extLst>
          </p:cNvPr>
          <p:cNvSpPr>
            <a:spLocks/>
          </p:cNvSpPr>
          <p:nvPr/>
        </p:nvSpPr>
        <p:spPr>
          <a:xfrm>
            <a:off x="7995890" y="593547"/>
            <a:ext cx="3110499" cy="125420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Workday Delta Aggregation and Identity Refresh Synchronize Attributes Sequential Task</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4AA1862-3D41-BCC2-0FE4-97603DD8FF6F}"/>
              </a:ext>
            </a:extLst>
          </p:cNvPr>
          <p:cNvSpPr>
            <a:spLocks/>
          </p:cNvSpPr>
          <p:nvPr/>
        </p:nvSpPr>
        <p:spPr>
          <a:xfrm>
            <a:off x="5777150" y="1963949"/>
            <a:ext cx="2405744" cy="70158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Retrieve single identity</a:t>
            </a:r>
          </a:p>
        </p:txBody>
      </p:sp>
      <p:sp>
        <p:nvSpPr>
          <p:cNvPr id="11" name="Rectangle 10">
            <a:extLst>
              <a:ext uri="{FF2B5EF4-FFF2-40B4-BE49-F238E27FC236}">
                <a16:creationId xmlns:a16="http://schemas.microsoft.com/office/drawing/2014/main" id="{A03ABB91-EAE4-CC39-E1A6-4958D24667B4}"/>
              </a:ext>
            </a:extLst>
          </p:cNvPr>
          <p:cNvSpPr>
            <a:spLocks/>
          </p:cNvSpPr>
          <p:nvPr/>
        </p:nvSpPr>
        <p:spPr>
          <a:xfrm>
            <a:off x="709096" y="2087976"/>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Single Account Workday Aggregation</a:t>
            </a:r>
          </a:p>
        </p:txBody>
      </p:sp>
      <p:sp>
        <p:nvSpPr>
          <p:cNvPr id="12" name="Rectangle 11">
            <a:extLst>
              <a:ext uri="{FF2B5EF4-FFF2-40B4-BE49-F238E27FC236}">
                <a16:creationId xmlns:a16="http://schemas.microsoft.com/office/drawing/2014/main" id="{6D188AC7-9427-94BA-91BA-8FADDD326378}"/>
              </a:ext>
            </a:extLst>
          </p:cNvPr>
          <p:cNvSpPr>
            <a:spLocks/>
          </p:cNvSpPr>
          <p:nvPr/>
        </p:nvSpPr>
        <p:spPr>
          <a:xfrm>
            <a:off x="694772" y="3473390"/>
            <a:ext cx="2577102"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Single Identity Refresh</a:t>
            </a:r>
          </a:p>
        </p:txBody>
      </p:sp>
      <p:sp>
        <p:nvSpPr>
          <p:cNvPr id="13" name="Cylinder 12">
            <a:extLst>
              <a:ext uri="{FF2B5EF4-FFF2-40B4-BE49-F238E27FC236}">
                <a16:creationId xmlns:a16="http://schemas.microsoft.com/office/drawing/2014/main" id="{C1BBFB95-2463-6D94-B8EA-9E34FFF31F28}"/>
              </a:ext>
            </a:extLst>
          </p:cNvPr>
          <p:cNvSpPr/>
          <p:nvPr/>
        </p:nvSpPr>
        <p:spPr>
          <a:xfrm>
            <a:off x="7068804" y="3056045"/>
            <a:ext cx="1272503" cy="1014926"/>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Custom Table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767C279-8E3D-5B34-1BF9-1C78B7FCCB22}"/>
              </a:ext>
            </a:extLst>
          </p:cNvPr>
          <p:cNvSpPr>
            <a:spLocks/>
          </p:cNvSpPr>
          <p:nvPr/>
        </p:nvSpPr>
        <p:spPr>
          <a:xfrm>
            <a:off x="3818622" y="3402169"/>
            <a:ext cx="2689957" cy="73053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Store User in Custom Table</a:t>
            </a:r>
          </a:p>
        </p:txBody>
      </p:sp>
      <p:sp>
        <p:nvSpPr>
          <p:cNvPr id="15" name="Rectangle 14">
            <a:extLst>
              <a:ext uri="{FF2B5EF4-FFF2-40B4-BE49-F238E27FC236}">
                <a16:creationId xmlns:a16="http://schemas.microsoft.com/office/drawing/2014/main" id="{5538D1C4-6CCE-DE2E-C0DB-BA1555F0A7AC}"/>
              </a:ext>
            </a:extLst>
          </p:cNvPr>
          <p:cNvSpPr>
            <a:spLocks/>
          </p:cNvSpPr>
          <p:nvPr/>
        </p:nvSpPr>
        <p:spPr>
          <a:xfrm>
            <a:off x="9241099" y="3381746"/>
            <a:ext cx="2405745"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 Run Target Aggregation Task</a:t>
            </a:r>
          </a:p>
        </p:txBody>
      </p:sp>
      <p:sp>
        <p:nvSpPr>
          <p:cNvPr id="16" name="Rectangle 15">
            <a:extLst>
              <a:ext uri="{FF2B5EF4-FFF2-40B4-BE49-F238E27FC236}">
                <a16:creationId xmlns:a16="http://schemas.microsoft.com/office/drawing/2014/main" id="{AA758732-D7B7-EE7A-0EAF-4AA79D5ADB1C}"/>
              </a:ext>
            </a:extLst>
          </p:cNvPr>
          <p:cNvSpPr>
            <a:spLocks/>
          </p:cNvSpPr>
          <p:nvPr/>
        </p:nvSpPr>
        <p:spPr>
          <a:xfrm>
            <a:off x="5204518" y="4225727"/>
            <a:ext cx="2339282"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5.1 Run Single Identity OIG Aggregation</a:t>
            </a:r>
          </a:p>
        </p:txBody>
      </p:sp>
      <p:sp>
        <p:nvSpPr>
          <p:cNvPr id="18" name="Diamond 17">
            <a:extLst>
              <a:ext uri="{FF2B5EF4-FFF2-40B4-BE49-F238E27FC236}">
                <a16:creationId xmlns:a16="http://schemas.microsoft.com/office/drawing/2014/main" id="{1D7339C3-45B7-04AB-1113-1D28013154DA}"/>
              </a:ext>
            </a:extLst>
          </p:cNvPr>
          <p:cNvSpPr/>
          <p:nvPr/>
        </p:nvSpPr>
        <p:spPr>
          <a:xfrm>
            <a:off x="2961839" y="4527048"/>
            <a:ext cx="1718815" cy="947557"/>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If user Active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36314E3-084C-56B0-9071-6E87F5FF556E}"/>
              </a:ext>
            </a:extLst>
          </p:cNvPr>
          <p:cNvSpPr>
            <a:spLocks/>
          </p:cNvSpPr>
          <p:nvPr/>
        </p:nvSpPr>
        <p:spPr>
          <a:xfrm>
            <a:off x="359438" y="4673747"/>
            <a:ext cx="2245419"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Trigger Leaver Event</a:t>
            </a:r>
          </a:p>
        </p:txBody>
      </p:sp>
      <p:cxnSp>
        <p:nvCxnSpPr>
          <p:cNvPr id="23" name="Straight Arrow Connector 22">
            <a:extLst>
              <a:ext uri="{FF2B5EF4-FFF2-40B4-BE49-F238E27FC236}">
                <a16:creationId xmlns:a16="http://schemas.microsoft.com/office/drawing/2014/main" id="{840C5326-741B-1EB4-99B2-83EBB9FAB7D6}"/>
              </a:ext>
            </a:extLst>
          </p:cNvPr>
          <p:cNvCxnSpPr>
            <a:cxnSpLocks/>
            <a:stCxn id="4" idx="3"/>
            <a:endCxn id="5" idx="1"/>
          </p:cNvCxnSpPr>
          <p:nvPr/>
        </p:nvCxnSpPr>
        <p:spPr>
          <a:xfrm>
            <a:off x="2089130" y="1520125"/>
            <a:ext cx="5817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391A4A1-E7AD-1A92-7002-1A848271DB4F}"/>
              </a:ext>
            </a:extLst>
          </p:cNvPr>
          <p:cNvCxnSpPr>
            <a:cxnSpLocks/>
          </p:cNvCxnSpPr>
          <p:nvPr/>
        </p:nvCxnSpPr>
        <p:spPr>
          <a:xfrm>
            <a:off x="4603497" y="1895741"/>
            <a:ext cx="1" cy="370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78A0165A-1AEE-7A00-3CDD-29CC778D56F5}"/>
              </a:ext>
            </a:extLst>
          </p:cNvPr>
          <p:cNvCxnSpPr>
            <a:stCxn id="9" idx="2"/>
          </p:cNvCxnSpPr>
          <p:nvPr/>
        </p:nvCxnSpPr>
        <p:spPr>
          <a:xfrm flipH="1">
            <a:off x="9551139" y="1847753"/>
            <a:ext cx="1" cy="3552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63564F66-8376-38A5-9557-5A0D7E748C7E}"/>
              </a:ext>
            </a:extLst>
          </p:cNvPr>
          <p:cNvCxnSpPr>
            <a:cxnSpLocks/>
          </p:cNvCxnSpPr>
          <p:nvPr/>
        </p:nvCxnSpPr>
        <p:spPr>
          <a:xfrm flipH="1">
            <a:off x="8173988" y="2480980"/>
            <a:ext cx="7760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C7B2C8F7-A009-AA3D-9A2E-929163A54D90}"/>
              </a:ext>
            </a:extLst>
          </p:cNvPr>
          <p:cNvCxnSpPr>
            <a:cxnSpLocks/>
          </p:cNvCxnSpPr>
          <p:nvPr/>
        </p:nvCxnSpPr>
        <p:spPr>
          <a:xfrm flipH="1">
            <a:off x="5154377" y="2455067"/>
            <a:ext cx="622773" cy="16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a:extLst>
              <a:ext uri="{FF2B5EF4-FFF2-40B4-BE49-F238E27FC236}">
                <a16:creationId xmlns:a16="http://schemas.microsoft.com/office/drawing/2014/main" id="{AD66AF37-C602-44D9-8972-31E242032E90}"/>
              </a:ext>
            </a:extLst>
          </p:cNvPr>
          <p:cNvCxnSpPr>
            <a:stCxn id="7" idx="2"/>
          </p:cNvCxnSpPr>
          <p:nvPr/>
        </p:nvCxnSpPr>
        <p:spPr>
          <a:xfrm flipH="1">
            <a:off x="3382512" y="2671881"/>
            <a:ext cx="67901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BA038993-2063-501A-59A3-B5B88A2DA093}"/>
              </a:ext>
            </a:extLst>
          </p:cNvPr>
          <p:cNvCxnSpPr>
            <a:stCxn id="11" idx="2"/>
          </p:cNvCxnSpPr>
          <p:nvPr/>
        </p:nvCxnSpPr>
        <p:spPr>
          <a:xfrm flipH="1">
            <a:off x="2057517" y="3025636"/>
            <a:ext cx="1" cy="447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D99CFFB8-4AD2-36DC-78C0-F09C713865A5}"/>
              </a:ext>
            </a:extLst>
          </p:cNvPr>
          <p:cNvCxnSpPr>
            <a:cxnSpLocks/>
          </p:cNvCxnSpPr>
          <p:nvPr/>
        </p:nvCxnSpPr>
        <p:spPr>
          <a:xfrm>
            <a:off x="11646844" y="3850576"/>
            <a:ext cx="37098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1349AA2B-FDF0-F567-6607-8134FCD43B85}"/>
              </a:ext>
            </a:extLst>
          </p:cNvPr>
          <p:cNvCxnSpPr>
            <a:cxnSpLocks/>
          </p:cNvCxnSpPr>
          <p:nvPr/>
        </p:nvCxnSpPr>
        <p:spPr>
          <a:xfrm flipV="1">
            <a:off x="12017829" y="376833"/>
            <a:ext cx="0" cy="3473743"/>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F3CE0E4-0D78-E355-63BC-EBF1BD019CE9}"/>
              </a:ext>
            </a:extLst>
          </p:cNvPr>
          <p:cNvCxnSpPr/>
          <p:nvPr/>
        </p:nvCxnSpPr>
        <p:spPr>
          <a:xfrm flipH="1">
            <a:off x="7195458" y="376833"/>
            <a:ext cx="4822371" cy="0"/>
          </a:xfrm>
          <a:prstGeom prst="line">
            <a:avLst/>
          </a:prstGeom>
        </p:spPr>
        <p:style>
          <a:lnRef idx="3">
            <a:schemeClr val="accent6"/>
          </a:lnRef>
          <a:fillRef idx="0">
            <a:schemeClr val="accent6"/>
          </a:fillRef>
          <a:effectRef idx="2">
            <a:schemeClr val="accent6"/>
          </a:effectRef>
          <a:fontRef idx="minor">
            <a:schemeClr val="tx1"/>
          </a:fontRef>
        </p:style>
      </p:cxnSp>
      <p:sp>
        <p:nvSpPr>
          <p:cNvPr id="93" name="Rectangle 92">
            <a:extLst>
              <a:ext uri="{FF2B5EF4-FFF2-40B4-BE49-F238E27FC236}">
                <a16:creationId xmlns:a16="http://schemas.microsoft.com/office/drawing/2014/main" id="{1A60D0C5-33E7-AD2C-556E-3CDF2EB14170}"/>
              </a:ext>
            </a:extLst>
          </p:cNvPr>
          <p:cNvSpPr>
            <a:spLocks/>
          </p:cNvSpPr>
          <p:nvPr/>
        </p:nvSpPr>
        <p:spPr>
          <a:xfrm>
            <a:off x="3411845" y="160108"/>
            <a:ext cx="2064427"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Move to Next user</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CC6CD13F-3C68-9C1E-6341-0DD4D6226BDA}"/>
              </a:ext>
            </a:extLst>
          </p:cNvPr>
          <p:cNvCxnSpPr>
            <a:cxnSpLocks/>
          </p:cNvCxnSpPr>
          <p:nvPr/>
        </p:nvCxnSpPr>
        <p:spPr>
          <a:xfrm>
            <a:off x="7190016" y="376833"/>
            <a:ext cx="0" cy="15799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0" name="Straight Connector 99">
            <a:extLst>
              <a:ext uri="{FF2B5EF4-FFF2-40B4-BE49-F238E27FC236}">
                <a16:creationId xmlns:a16="http://schemas.microsoft.com/office/drawing/2014/main" id="{D6693CC1-F612-8118-438A-A04D3A3B913B}"/>
              </a:ext>
            </a:extLst>
          </p:cNvPr>
          <p:cNvCxnSpPr>
            <a:cxnSpLocks/>
          </p:cNvCxnSpPr>
          <p:nvPr/>
        </p:nvCxnSpPr>
        <p:spPr>
          <a:xfrm flipH="1">
            <a:off x="204202" y="4345177"/>
            <a:ext cx="361442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a:extLst>
              <a:ext uri="{FF2B5EF4-FFF2-40B4-BE49-F238E27FC236}">
                <a16:creationId xmlns:a16="http://schemas.microsoft.com/office/drawing/2014/main" id="{76DD8C72-FDC4-5F59-7F21-4C5A03BC6657}"/>
              </a:ext>
            </a:extLst>
          </p:cNvPr>
          <p:cNvCxnSpPr>
            <a:cxnSpLocks/>
          </p:cNvCxnSpPr>
          <p:nvPr/>
        </p:nvCxnSpPr>
        <p:spPr>
          <a:xfrm flipV="1">
            <a:off x="204202" y="374889"/>
            <a:ext cx="0" cy="39611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Straight Arrow Connector 103">
            <a:extLst>
              <a:ext uri="{FF2B5EF4-FFF2-40B4-BE49-F238E27FC236}">
                <a16:creationId xmlns:a16="http://schemas.microsoft.com/office/drawing/2014/main" id="{690823E0-F5F2-BA81-F78C-E22AD592BC0A}"/>
              </a:ext>
            </a:extLst>
          </p:cNvPr>
          <p:cNvCxnSpPr/>
          <p:nvPr/>
        </p:nvCxnSpPr>
        <p:spPr>
          <a:xfrm>
            <a:off x="204202" y="376833"/>
            <a:ext cx="320764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Straight Connector 105">
            <a:extLst>
              <a:ext uri="{FF2B5EF4-FFF2-40B4-BE49-F238E27FC236}">
                <a16:creationId xmlns:a16="http://schemas.microsoft.com/office/drawing/2014/main" id="{ADCF9F0F-A2F6-4289-F2F3-AF7EBC171AFA}"/>
              </a:ext>
            </a:extLst>
          </p:cNvPr>
          <p:cNvCxnSpPr>
            <a:cxnSpLocks/>
          </p:cNvCxnSpPr>
          <p:nvPr/>
        </p:nvCxnSpPr>
        <p:spPr>
          <a:xfrm flipH="1">
            <a:off x="373490" y="3905129"/>
            <a:ext cx="32128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4DBC1560-657E-2464-5656-41F19428B6D5}"/>
              </a:ext>
            </a:extLst>
          </p:cNvPr>
          <p:cNvCxnSpPr>
            <a:cxnSpLocks/>
          </p:cNvCxnSpPr>
          <p:nvPr/>
        </p:nvCxnSpPr>
        <p:spPr>
          <a:xfrm flipV="1">
            <a:off x="359438" y="538711"/>
            <a:ext cx="0" cy="3365944"/>
          </a:xfrm>
          <a:prstGeom prst="line">
            <a:avLst/>
          </a:prstGeom>
        </p:spPr>
        <p:style>
          <a:lnRef idx="3">
            <a:schemeClr val="accent5"/>
          </a:lnRef>
          <a:fillRef idx="0">
            <a:schemeClr val="accent5"/>
          </a:fillRef>
          <a:effectRef idx="2">
            <a:schemeClr val="accent5"/>
          </a:effectRef>
          <a:fontRef idx="minor">
            <a:schemeClr val="tx1"/>
          </a:fontRef>
        </p:style>
      </p:cxnSp>
      <p:cxnSp>
        <p:nvCxnSpPr>
          <p:cNvPr id="114" name="Straight Connector 113">
            <a:extLst>
              <a:ext uri="{FF2B5EF4-FFF2-40B4-BE49-F238E27FC236}">
                <a16:creationId xmlns:a16="http://schemas.microsoft.com/office/drawing/2014/main" id="{D9A0AD09-EB9D-54AF-7C8B-954A87B6610D}"/>
              </a:ext>
            </a:extLst>
          </p:cNvPr>
          <p:cNvCxnSpPr/>
          <p:nvPr/>
        </p:nvCxnSpPr>
        <p:spPr>
          <a:xfrm>
            <a:off x="5476272" y="387719"/>
            <a:ext cx="120493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Arrow Connector 115">
            <a:extLst>
              <a:ext uri="{FF2B5EF4-FFF2-40B4-BE49-F238E27FC236}">
                <a16:creationId xmlns:a16="http://schemas.microsoft.com/office/drawing/2014/main" id="{337162C5-C5AD-7328-24CD-B862C21D1555}"/>
              </a:ext>
            </a:extLst>
          </p:cNvPr>
          <p:cNvCxnSpPr>
            <a:cxnSpLocks/>
          </p:cNvCxnSpPr>
          <p:nvPr/>
        </p:nvCxnSpPr>
        <p:spPr>
          <a:xfrm>
            <a:off x="6681203" y="387719"/>
            <a:ext cx="0" cy="15690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8" name="Straight Connector 117">
            <a:extLst>
              <a:ext uri="{FF2B5EF4-FFF2-40B4-BE49-F238E27FC236}">
                <a16:creationId xmlns:a16="http://schemas.microsoft.com/office/drawing/2014/main" id="{7E4AFEEB-5AE6-CA82-82D1-28E534DC1FCD}"/>
              </a:ext>
            </a:extLst>
          </p:cNvPr>
          <p:cNvCxnSpPr/>
          <p:nvPr/>
        </p:nvCxnSpPr>
        <p:spPr>
          <a:xfrm>
            <a:off x="5489514" y="560011"/>
            <a:ext cx="77601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0" name="Straight Arrow Connector 119">
            <a:extLst>
              <a:ext uri="{FF2B5EF4-FFF2-40B4-BE49-F238E27FC236}">
                <a16:creationId xmlns:a16="http://schemas.microsoft.com/office/drawing/2014/main" id="{F465F9A8-37D8-D4AE-CACE-0AAD912F5AEA}"/>
              </a:ext>
            </a:extLst>
          </p:cNvPr>
          <p:cNvCxnSpPr>
            <a:cxnSpLocks/>
          </p:cNvCxnSpPr>
          <p:nvPr/>
        </p:nvCxnSpPr>
        <p:spPr>
          <a:xfrm>
            <a:off x="6265527" y="566863"/>
            <a:ext cx="0" cy="13899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2" name="Rectangle 121">
            <a:extLst>
              <a:ext uri="{FF2B5EF4-FFF2-40B4-BE49-F238E27FC236}">
                <a16:creationId xmlns:a16="http://schemas.microsoft.com/office/drawing/2014/main" id="{8CA717E7-AB90-150C-4BF2-90E8FE2993EA}"/>
              </a:ext>
            </a:extLst>
          </p:cNvPr>
          <p:cNvSpPr>
            <a:spLocks/>
          </p:cNvSpPr>
          <p:nvPr/>
        </p:nvSpPr>
        <p:spPr>
          <a:xfrm>
            <a:off x="7715488" y="4852665"/>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5.2-4 Run Single Identity AD/OUD/Lenel Aggregation</a:t>
            </a:r>
          </a:p>
        </p:txBody>
      </p:sp>
      <p:cxnSp>
        <p:nvCxnSpPr>
          <p:cNvPr id="20" name="Straight Connector 19">
            <a:extLst>
              <a:ext uri="{FF2B5EF4-FFF2-40B4-BE49-F238E27FC236}">
                <a16:creationId xmlns:a16="http://schemas.microsoft.com/office/drawing/2014/main" id="{C6CB7AFD-B900-D605-3C58-ED2E2E106260}"/>
              </a:ext>
            </a:extLst>
          </p:cNvPr>
          <p:cNvCxnSpPr/>
          <p:nvPr/>
        </p:nvCxnSpPr>
        <p:spPr>
          <a:xfrm>
            <a:off x="359438" y="570897"/>
            <a:ext cx="3033261"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Rectangle 26">
            <a:extLst>
              <a:ext uri="{FF2B5EF4-FFF2-40B4-BE49-F238E27FC236}">
                <a16:creationId xmlns:a16="http://schemas.microsoft.com/office/drawing/2014/main" id="{4428E863-26B0-D955-C566-A064529A2C2D}"/>
              </a:ext>
            </a:extLst>
          </p:cNvPr>
          <p:cNvSpPr>
            <a:spLocks/>
          </p:cNvSpPr>
          <p:nvPr/>
        </p:nvSpPr>
        <p:spPr>
          <a:xfrm>
            <a:off x="10584019" y="4804361"/>
            <a:ext cx="1480458" cy="73670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1600" kern="100" dirty="0">
                <a:solidFill>
                  <a:srgbClr val="0F9ED5">
                    <a:lumMod val="75000"/>
                  </a:srgbClr>
                </a:solidFill>
                <a:latin typeface="Tahoma" panose="020B0604030504040204" pitchFamily="34" charset="0"/>
                <a:ea typeface="Tahoma" panose="020B0604030504040204" pitchFamily="34" charset="0"/>
                <a:cs typeface="Tahoma" panose="020B0604030504040204" pitchFamily="34" charset="0"/>
              </a:rPr>
              <a:t>Generate Report</a:t>
            </a:r>
            <a:endPar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33" name="Straight Arrow Connector 32">
            <a:extLst>
              <a:ext uri="{FF2B5EF4-FFF2-40B4-BE49-F238E27FC236}">
                <a16:creationId xmlns:a16="http://schemas.microsoft.com/office/drawing/2014/main" id="{AE870718-4B7C-3E0D-0DC4-3AA73EBC1524}"/>
              </a:ext>
            </a:extLst>
          </p:cNvPr>
          <p:cNvCxnSpPr>
            <a:stCxn id="18" idx="1"/>
            <a:endCxn id="19" idx="3"/>
          </p:cNvCxnSpPr>
          <p:nvPr/>
        </p:nvCxnSpPr>
        <p:spPr>
          <a:xfrm flipH="1">
            <a:off x="2604857" y="5000827"/>
            <a:ext cx="356982" cy="492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0747B1FB-5EAF-5C8C-9106-753A07D062A0}"/>
              </a:ext>
            </a:extLst>
          </p:cNvPr>
          <p:cNvCxnSpPr>
            <a:cxnSpLocks/>
          </p:cNvCxnSpPr>
          <p:nvPr/>
        </p:nvCxnSpPr>
        <p:spPr>
          <a:xfrm flipV="1">
            <a:off x="1482147" y="5627599"/>
            <a:ext cx="3886812" cy="15021"/>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4A9FCF29-7416-C7EC-8B87-EC6D8A8E5A91}"/>
              </a:ext>
            </a:extLst>
          </p:cNvPr>
          <p:cNvCxnSpPr/>
          <p:nvPr/>
        </p:nvCxnSpPr>
        <p:spPr>
          <a:xfrm flipV="1">
            <a:off x="5347218" y="5139560"/>
            <a:ext cx="0" cy="5267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BAEB6B89-7719-EB01-CD8B-46AC595FBEC2}"/>
              </a:ext>
            </a:extLst>
          </p:cNvPr>
          <p:cNvCxnSpPr>
            <a:stCxn id="12" idx="3"/>
          </p:cNvCxnSpPr>
          <p:nvPr/>
        </p:nvCxnSpPr>
        <p:spPr>
          <a:xfrm>
            <a:off x="3271874" y="3876294"/>
            <a:ext cx="532697" cy="32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895AA12D-D1A9-0FF3-1D7D-1955B3C3C538}"/>
              </a:ext>
            </a:extLst>
          </p:cNvPr>
          <p:cNvCxnSpPr>
            <a:cxnSpLocks/>
            <a:stCxn id="18" idx="0"/>
          </p:cNvCxnSpPr>
          <p:nvPr/>
        </p:nvCxnSpPr>
        <p:spPr>
          <a:xfrm flipV="1">
            <a:off x="3821247" y="4319406"/>
            <a:ext cx="0" cy="207642"/>
          </a:xfrm>
          <a:prstGeom prst="line">
            <a:avLst/>
          </a:prstGeom>
        </p:spPr>
        <p:style>
          <a:lnRef idx="3">
            <a:schemeClr val="accent6"/>
          </a:lnRef>
          <a:fillRef idx="0">
            <a:schemeClr val="accent6"/>
          </a:fillRef>
          <a:effectRef idx="2">
            <a:schemeClr val="accent6"/>
          </a:effectRef>
          <a:fontRef idx="minor">
            <a:schemeClr val="tx1"/>
          </a:fontRef>
        </p:style>
      </p:cxnSp>
      <p:cxnSp>
        <p:nvCxnSpPr>
          <p:cNvPr id="55" name="Straight Arrow Connector 54">
            <a:extLst>
              <a:ext uri="{FF2B5EF4-FFF2-40B4-BE49-F238E27FC236}">
                <a16:creationId xmlns:a16="http://schemas.microsoft.com/office/drawing/2014/main" id="{6196F904-0EFC-872C-4267-27314F0B48BC}"/>
              </a:ext>
            </a:extLst>
          </p:cNvPr>
          <p:cNvCxnSpPr>
            <a:stCxn id="14" idx="3"/>
          </p:cNvCxnSpPr>
          <p:nvPr/>
        </p:nvCxnSpPr>
        <p:spPr>
          <a:xfrm flipV="1">
            <a:off x="6508579" y="3767437"/>
            <a:ext cx="5602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Straight Arrow Connector 57">
            <a:extLst>
              <a:ext uri="{FF2B5EF4-FFF2-40B4-BE49-F238E27FC236}">
                <a16:creationId xmlns:a16="http://schemas.microsoft.com/office/drawing/2014/main" id="{015BCE39-D3BD-E674-363E-70D0B8B1D7E6}"/>
              </a:ext>
            </a:extLst>
          </p:cNvPr>
          <p:cNvCxnSpPr>
            <a:endCxn id="13" idx="1"/>
          </p:cNvCxnSpPr>
          <p:nvPr/>
        </p:nvCxnSpPr>
        <p:spPr>
          <a:xfrm flipH="1">
            <a:off x="7715488" y="2687056"/>
            <a:ext cx="1723" cy="3689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Diamond 71">
            <a:extLst>
              <a:ext uri="{FF2B5EF4-FFF2-40B4-BE49-F238E27FC236}">
                <a16:creationId xmlns:a16="http://schemas.microsoft.com/office/drawing/2014/main" id="{FB2709A3-918A-8CE4-A84C-B28CBDDE1398}"/>
              </a:ext>
            </a:extLst>
          </p:cNvPr>
          <p:cNvSpPr/>
          <p:nvPr/>
        </p:nvSpPr>
        <p:spPr>
          <a:xfrm>
            <a:off x="4995932" y="5739929"/>
            <a:ext cx="3176978" cy="947557"/>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If exceeds threshold time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78" name="Straight Arrow Connector 77">
            <a:extLst>
              <a:ext uri="{FF2B5EF4-FFF2-40B4-BE49-F238E27FC236}">
                <a16:creationId xmlns:a16="http://schemas.microsoft.com/office/drawing/2014/main" id="{0076D05E-D5AA-CDDB-3546-E130C8EFE78E}"/>
              </a:ext>
            </a:extLst>
          </p:cNvPr>
          <p:cNvCxnSpPr>
            <a:stCxn id="19" idx="2"/>
          </p:cNvCxnSpPr>
          <p:nvPr/>
        </p:nvCxnSpPr>
        <p:spPr>
          <a:xfrm flipH="1">
            <a:off x="1482147" y="5426350"/>
            <a:ext cx="1" cy="248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0" name="Straight Connector 79">
            <a:extLst>
              <a:ext uri="{FF2B5EF4-FFF2-40B4-BE49-F238E27FC236}">
                <a16:creationId xmlns:a16="http://schemas.microsoft.com/office/drawing/2014/main" id="{CEE0A969-00A8-A390-A096-E1D5D37D965A}"/>
              </a:ext>
            </a:extLst>
          </p:cNvPr>
          <p:cNvCxnSpPr>
            <a:cxnSpLocks/>
            <a:endCxn id="72" idx="0"/>
          </p:cNvCxnSpPr>
          <p:nvPr/>
        </p:nvCxnSpPr>
        <p:spPr>
          <a:xfrm>
            <a:off x="6584421" y="5163387"/>
            <a:ext cx="0" cy="576542"/>
          </a:xfrm>
          <a:prstGeom prst="line">
            <a:avLst/>
          </a:prstGeom>
        </p:spPr>
        <p:style>
          <a:lnRef idx="3">
            <a:schemeClr val="accent4"/>
          </a:lnRef>
          <a:fillRef idx="0">
            <a:schemeClr val="accent4"/>
          </a:fillRef>
          <a:effectRef idx="2">
            <a:schemeClr val="accent4"/>
          </a:effectRef>
          <a:fontRef idx="minor">
            <a:schemeClr val="tx1"/>
          </a:fontRef>
        </p:style>
      </p:cxnSp>
      <p:cxnSp>
        <p:nvCxnSpPr>
          <p:cNvPr id="83" name="Straight Connector 82">
            <a:extLst>
              <a:ext uri="{FF2B5EF4-FFF2-40B4-BE49-F238E27FC236}">
                <a16:creationId xmlns:a16="http://schemas.microsoft.com/office/drawing/2014/main" id="{F298A98E-0BAD-5667-CF8E-55306D8C0AA7}"/>
              </a:ext>
            </a:extLst>
          </p:cNvPr>
          <p:cNvCxnSpPr>
            <a:stCxn id="122" idx="2"/>
          </p:cNvCxnSpPr>
          <p:nvPr/>
        </p:nvCxnSpPr>
        <p:spPr>
          <a:xfrm flipH="1">
            <a:off x="9063909" y="5790325"/>
            <a:ext cx="1" cy="423382"/>
          </a:xfrm>
          <a:prstGeom prst="line">
            <a:avLst/>
          </a:prstGeom>
        </p:spPr>
        <p:style>
          <a:lnRef idx="3">
            <a:schemeClr val="accent4"/>
          </a:lnRef>
          <a:fillRef idx="0">
            <a:schemeClr val="accent4"/>
          </a:fillRef>
          <a:effectRef idx="2">
            <a:schemeClr val="accent4"/>
          </a:effectRef>
          <a:fontRef idx="minor">
            <a:schemeClr val="tx1"/>
          </a:fontRef>
        </p:style>
      </p:cxnSp>
      <p:cxnSp>
        <p:nvCxnSpPr>
          <p:cNvPr id="85" name="Straight Arrow Connector 84">
            <a:extLst>
              <a:ext uri="{FF2B5EF4-FFF2-40B4-BE49-F238E27FC236}">
                <a16:creationId xmlns:a16="http://schemas.microsoft.com/office/drawing/2014/main" id="{04624060-F092-F128-1314-A5F8CE394ECE}"/>
              </a:ext>
            </a:extLst>
          </p:cNvPr>
          <p:cNvCxnSpPr>
            <a:endCxn id="72" idx="3"/>
          </p:cNvCxnSpPr>
          <p:nvPr/>
        </p:nvCxnSpPr>
        <p:spPr>
          <a:xfrm flipH="1">
            <a:off x="8172910" y="6213707"/>
            <a:ext cx="89099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7" name="Straight Connector 86">
            <a:extLst>
              <a:ext uri="{FF2B5EF4-FFF2-40B4-BE49-F238E27FC236}">
                <a16:creationId xmlns:a16="http://schemas.microsoft.com/office/drawing/2014/main" id="{5B4A64C0-27FD-0C89-15E6-E2027844E1E6}"/>
              </a:ext>
            </a:extLst>
          </p:cNvPr>
          <p:cNvCxnSpPr/>
          <p:nvPr/>
        </p:nvCxnSpPr>
        <p:spPr>
          <a:xfrm flipH="1">
            <a:off x="4995932" y="4460408"/>
            <a:ext cx="2085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a:extLst>
              <a:ext uri="{FF2B5EF4-FFF2-40B4-BE49-F238E27FC236}">
                <a16:creationId xmlns:a16="http://schemas.microsoft.com/office/drawing/2014/main" id="{2024F1E2-FA9A-CDDD-B1B5-CA6ED555FB0B}"/>
              </a:ext>
            </a:extLst>
          </p:cNvPr>
          <p:cNvCxnSpPr/>
          <p:nvPr/>
        </p:nvCxnSpPr>
        <p:spPr>
          <a:xfrm>
            <a:off x="4995932" y="4460408"/>
            <a:ext cx="0" cy="58964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a:extLst>
              <a:ext uri="{FF2B5EF4-FFF2-40B4-BE49-F238E27FC236}">
                <a16:creationId xmlns:a16="http://schemas.microsoft.com/office/drawing/2014/main" id="{C20BF723-61E9-86F9-D83F-668DF13FA4A1}"/>
              </a:ext>
            </a:extLst>
          </p:cNvPr>
          <p:cNvCxnSpPr>
            <a:cxnSpLocks/>
          </p:cNvCxnSpPr>
          <p:nvPr/>
        </p:nvCxnSpPr>
        <p:spPr>
          <a:xfrm flipH="1">
            <a:off x="4680654" y="5022599"/>
            <a:ext cx="31527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8" name="Rectangle 97">
            <a:extLst>
              <a:ext uri="{FF2B5EF4-FFF2-40B4-BE49-F238E27FC236}">
                <a16:creationId xmlns:a16="http://schemas.microsoft.com/office/drawing/2014/main" id="{A815A5FC-8279-6559-FE48-84DE6851F21B}"/>
              </a:ext>
            </a:extLst>
          </p:cNvPr>
          <p:cNvSpPr>
            <a:spLocks/>
          </p:cNvSpPr>
          <p:nvPr/>
        </p:nvSpPr>
        <p:spPr>
          <a:xfrm>
            <a:off x="2154210" y="5953281"/>
            <a:ext cx="1493302" cy="5166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Stop the Task</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101" name="Straight Connector 100">
            <a:extLst>
              <a:ext uri="{FF2B5EF4-FFF2-40B4-BE49-F238E27FC236}">
                <a16:creationId xmlns:a16="http://schemas.microsoft.com/office/drawing/2014/main" id="{52C77DD5-3C39-7513-F808-F4721EE3F7C9}"/>
              </a:ext>
            </a:extLst>
          </p:cNvPr>
          <p:cNvCxnSpPr>
            <a:cxnSpLocks/>
          </p:cNvCxnSpPr>
          <p:nvPr/>
        </p:nvCxnSpPr>
        <p:spPr>
          <a:xfrm>
            <a:off x="8088086" y="4070971"/>
            <a:ext cx="0" cy="389437"/>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Arrow Connector 104">
            <a:extLst>
              <a:ext uri="{FF2B5EF4-FFF2-40B4-BE49-F238E27FC236}">
                <a16:creationId xmlns:a16="http://schemas.microsoft.com/office/drawing/2014/main" id="{A5A80138-4204-BFBE-DC6A-3FB9A2D333BC}"/>
              </a:ext>
            </a:extLst>
          </p:cNvPr>
          <p:cNvCxnSpPr>
            <a:cxnSpLocks/>
          </p:cNvCxnSpPr>
          <p:nvPr/>
        </p:nvCxnSpPr>
        <p:spPr>
          <a:xfrm flipH="1">
            <a:off x="7543800" y="4460408"/>
            <a:ext cx="54428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1" name="Straight Connector 110">
            <a:extLst>
              <a:ext uri="{FF2B5EF4-FFF2-40B4-BE49-F238E27FC236}">
                <a16:creationId xmlns:a16="http://schemas.microsoft.com/office/drawing/2014/main" id="{1CD4AED1-0403-DAA6-4CF1-2B267AF0DAB6}"/>
              </a:ext>
            </a:extLst>
          </p:cNvPr>
          <p:cNvCxnSpPr>
            <a:stCxn id="13" idx="4"/>
          </p:cNvCxnSpPr>
          <p:nvPr/>
        </p:nvCxnSpPr>
        <p:spPr>
          <a:xfrm>
            <a:off x="8341307" y="3563508"/>
            <a:ext cx="608694" cy="7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9F3A8AA-8541-29F8-0184-CC4BFB4F65D2}"/>
              </a:ext>
            </a:extLst>
          </p:cNvPr>
          <p:cNvCxnSpPr/>
          <p:nvPr/>
        </p:nvCxnSpPr>
        <p:spPr>
          <a:xfrm>
            <a:off x="8964382" y="3570513"/>
            <a:ext cx="0" cy="8898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522EC4DD-CEA5-E91C-72BB-E6114D54AD5C}"/>
              </a:ext>
            </a:extLst>
          </p:cNvPr>
          <p:cNvCxnSpPr/>
          <p:nvPr/>
        </p:nvCxnSpPr>
        <p:spPr>
          <a:xfrm>
            <a:off x="8950001" y="4460408"/>
            <a:ext cx="24037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D56762E9-5EB0-5A28-ACF9-68770381F754}"/>
              </a:ext>
            </a:extLst>
          </p:cNvPr>
          <p:cNvCxnSpPr>
            <a:endCxn id="27" idx="0"/>
          </p:cNvCxnSpPr>
          <p:nvPr/>
        </p:nvCxnSpPr>
        <p:spPr>
          <a:xfrm flipH="1">
            <a:off x="11337896" y="4460408"/>
            <a:ext cx="2257" cy="343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5E9E4CB6-9946-6EE0-5C0D-322F3EAEAACA}"/>
              </a:ext>
            </a:extLst>
          </p:cNvPr>
          <p:cNvCxnSpPr/>
          <p:nvPr/>
        </p:nvCxnSpPr>
        <p:spPr>
          <a:xfrm>
            <a:off x="8341307" y="3876294"/>
            <a:ext cx="42169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00BC8F38-6B26-5597-8715-221405D93B38}"/>
              </a:ext>
            </a:extLst>
          </p:cNvPr>
          <p:cNvCxnSpPr/>
          <p:nvPr/>
        </p:nvCxnSpPr>
        <p:spPr>
          <a:xfrm>
            <a:off x="8773886" y="3876294"/>
            <a:ext cx="0" cy="976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9F7BE8DA-7C41-5CC4-DB1E-BE8D2B949B12}"/>
              </a:ext>
            </a:extLst>
          </p:cNvPr>
          <p:cNvCxnSpPr>
            <a:stCxn id="72" idx="1"/>
            <a:endCxn id="98" idx="3"/>
          </p:cNvCxnSpPr>
          <p:nvPr/>
        </p:nvCxnSpPr>
        <p:spPr>
          <a:xfrm flipH="1" flipV="1">
            <a:off x="3647512" y="6211590"/>
            <a:ext cx="1348420" cy="21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69394439"/>
      </p:ext>
    </p:extLst>
  </p:cSld>
  <p:clrMapOvr>
    <a:masterClrMapping/>
  </p:clrMapOvr>
</p:sld>
</file>

<file path=ppt/theme/theme1.xml><?xml version="1.0" encoding="utf-8"?>
<a:theme xmlns:a="http://schemas.openxmlformats.org/drawingml/2006/main" name="1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2.xml><?xml version="1.0" encoding="utf-8"?>
<a:theme xmlns:a="http://schemas.openxmlformats.org/drawingml/2006/main" name="2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3.xml><?xml version="1.0" encoding="utf-8"?>
<a:theme xmlns:a="http://schemas.openxmlformats.org/drawingml/2006/main" name="4_Office Theme">
  <a:themeElements>
    <a:clrScheme name="BBY 2018 Colors">
      <a:dk1>
        <a:srgbClr val="000000"/>
      </a:dk1>
      <a:lt1>
        <a:srgbClr val="FFFFFF"/>
      </a:lt1>
      <a:dk2>
        <a:srgbClr val="0046BE"/>
      </a:dk2>
      <a:lt2>
        <a:srgbClr val="D2D8E2"/>
      </a:lt2>
      <a:accent1>
        <a:srgbClr val="FFF200"/>
      </a:accent1>
      <a:accent2>
        <a:srgbClr val="0046BE"/>
      </a:accent2>
      <a:accent3>
        <a:srgbClr val="001E73"/>
      </a:accent3>
      <a:accent4>
        <a:srgbClr val="FFCE00"/>
      </a:accent4>
      <a:accent5>
        <a:srgbClr val="4976E6"/>
      </a:accent5>
      <a:accent6>
        <a:srgbClr val="55555A"/>
      </a:accent6>
      <a:hlink>
        <a:srgbClr val="0046BE"/>
      </a:hlink>
      <a:folHlink>
        <a:srgbClr val="4976E6"/>
      </a:folHlink>
    </a:clrScheme>
    <a:fontScheme name="5-01-18 Human">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Presentation-New-Logo" id="{D09F5F94-7D24-4DA5-8621-3B9AC77CF633}" vid="{381DB510-EED9-48A0-A64A-0E12E1C71322}"/>
    </a:ext>
  </a:extLst>
</a:theme>
</file>

<file path=ppt/theme/theme4.xml><?xml version="1.0" encoding="utf-8"?>
<a:theme xmlns:a="http://schemas.openxmlformats.org/drawingml/2006/main" name="6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5.xml><?xml version="1.0" encoding="utf-8"?>
<a:theme xmlns:a="http://schemas.openxmlformats.org/drawingml/2006/main" name="10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5A0DE50136664099A791D43AA03001" ma:contentTypeVersion="8" ma:contentTypeDescription="Create a new document." ma:contentTypeScope="" ma:versionID="b26b64bc5142fcee632ecc22806569b1">
  <xsd:schema xmlns:xsd="http://www.w3.org/2001/XMLSchema" xmlns:xs="http://www.w3.org/2001/XMLSchema" xmlns:p="http://schemas.microsoft.com/office/2006/metadata/properties" xmlns:ns2="885f690f-91cb-495f-9521-91fed3736a41" targetNamespace="http://schemas.microsoft.com/office/2006/metadata/properties" ma:root="true" ma:fieldsID="8bb3eb44563147d92a3f23d0d6d99e00" ns2:_="">
    <xsd:import namespace="885f690f-91cb-495f-9521-91fed3736a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f690f-91cb-495f-9521-91fed3736a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8B43A8-0341-4BC6-9E99-1AC6876BE724}">
  <ds:schemaRefs>
    <ds:schemaRef ds:uri="http://www.w3.org/XML/1998/namespace"/>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885f690f-91cb-495f-9521-91fed3736a41"/>
  </ds:schemaRefs>
</ds:datastoreItem>
</file>

<file path=customXml/itemProps2.xml><?xml version="1.0" encoding="utf-8"?>
<ds:datastoreItem xmlns:ds="http://schemas.openxmlformats.org/officeDocument/2006/customXml" ds:itemID="{D6460FC2-A046-4B4C-8301-93319A9863D4}">
  <ds:schemaRefs>
    <ds:schemaRef ds:uri="885f690f-91cb-495f-9521-91fed3736a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91228C-F103-49F5-91B8-A51C8BAAC87B}">
  <ds:schemaRefs>
    <ds:schemaRef ds:uri="http://schemas.microsoft.com/sharepoint/v3/contenttype/forms"/>
  </ds:schemaRefs>
</ds:datastoreItem>
</file>

<file path=docMetadata/LabelInfo.xml><?xml version="1.0" encoding="utf-8"?>
<clbl:labelList xmlns:clbl="http://schemas.microsoft.com/office/2020/mipLabelMetadata">
  <clbl:label id="{e9c55f1f-f169-4db7-a264-a5084ccbb748}" enabled="1" method="Standard" siteId="{135e8995-7d3b-4466-844b-a0d62ba5f495}" removed="0"/>
</clbl:labelList>
</file>

<file path=docProps/app.xml><?xml version="1.0" encoding="utf-8"?>
<Properties xmlns="http://schemas.openxmlformats.org/officeDocument/2006/extended-properties" xmlns:vt="http://schemas.openxmlformats.org/officeDocument/2006/docPropsVTypes">
  <TotalTime>14382</TotalTime>
  <Words>1595</Words>
  <Application>Microsoft Office PowerPoint</Application>
  <PresentationFormat>Widescreen</PresentationFormat>
  <Paragraphs>325</Paragraphs>
  <Slides>15</Slides>
  <Notes>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15</vt:i4>
      </vt:variant>
    </vt:vector>
  </HeadingPairs>
  <TitlesOfParts>
    <vt:vector size="30" baseType="lpstr">
      <vt:lpstr>Aptos</vt:lpstr>
      <vt:lpstr>Aptos Display</vt:lpstr>
      <vt:lpstr>Aptos Narrow</vt:lpstr>
      <vt:lpstr>Arial</vt:lpstr>
      <vt:lpstr>Calibri</vt:lpstr>
      <vt:lpstr>Human BBY Office</vt:lpstr>
      <vt:lpstr>Human BBY Office 55 Regular</vt:lpstr>
      <vt:lpstr>Tahoma</vt:lpstr>
      <vt:lpstr>Wingdings</vt:lpstr>
      <vt:lpstr>1_Office Theme</vt:lpstr>
      <vt:lpstr>2_Office Theme</vt:lpstr>
      <vt:lpstr>4_Office Theme</vt:lpstr>
      <vt:lpstr>6_Office Theme</vt:lpstr>
      <vt:lpstr>10_Office Theme</vt:lpstr>
      <vt:lpstr>Office Theme</vt:lpstr>
      <vt:lpstr>Termination Discrepancy Fix Automation</vt:lpstr>
      <vt:lpstr>Agenda</vt:lpstr>
      <vt:lpstr>Discrepancy Analysis and it’s importance</vt:lpstr>
      <vt:lpstr>Problem Statement and outcome</vt:lpstr>
      <vt:lpstr>Observation</vt:lpstr>
      <vt:lpstr>Existing Process of Discrepancy fix (manual approach)</vt:lpstr>
      <vt:lpstr>Automation Possibilities</vt:lpstr>
      <vt:lpstr>Automation Approach</vt:lpstr>
      <vt:lpstr>PowerPoint Presentation</vt:lpstr>
      <vt:lpstr>Business Advantage</vt:lpstr>
      <vt:lpstr>Appendix 1.1</vt:lpstr>
      <vt:lpstr>Appendix 1.2</vt:lpstr>
      <vt:lpstr>Appendix 1.3</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IDAM - Monthly Business Review Nov ’20</dc:title>
  <dc:creator>Dharmalingam, Anitha - CW</dc:creator>
  <cp:lastModifiedBy>Dey, Supriyo-CW</cp:lastModifiedBy>
  <cp:revision>14</cp:revision>
  <dcterms:created xsi:type="dcterms:W3CDTF">2020-12-07T23:29:45Z</dcterms:created>
  <dcterms:modified xsi:type="dcterms:W3CDTF">2024-09-24T07:07:18Z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ganalai@wipro.com</vt:lpwstr>
  </property>
  <property fmtid="{D5CDD505-2E9C-101B-9397-08002B2CF9AE}" pid="6" name="MSIP_Label_b9a70571-31c6-4603-80c1-ef2fb871a62a_SetDate">
    <vt:lpwstr>2020-12-08T16:06:17.0291391+05:30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y fmtid="{D5CDD505-2E9C-101B-9397-08002B2CF9AE}" pid="11" name="ContentTypeId">
    <vt:lpwstr>0x010100805A0DE50136664099A791D43AA03001</vt:lpwstr>
  </property>
</Properties>
</file>