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notesSlides/notesSlide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 id="2147483699" r:id="rId6"/>
    <p:sldMasterId id="2147483734" r:id="rId7"/>
    <p:sldMasterId id="2147483803" r:id="rId8"/>
    <p:sldMasterId id="2147483870" r:id="rId9"/>
  </p:sldMasterIdLst>
  <p:notesMasterIdLst>
    <p:notesMasterId r:id="rId25"/>
  </p:notesMasterIdLst>
  <p:handoutMasterIdLst>
    <p:handoutMasterId r:id="rId26"/>
  </p:handoutMasterIdLst>
  <p:sldIdLst>
    <p:sldId id="2076137178" r:id="rId10"/>
    <p:sldId id="942" r:id="rId11"/>
    <p:sldId id="2076137232" r:id="rId12"/>
    <p:sldId id="2076137233" r:id="rId13"/>
    <p:sldId id="2076137234" r:id="rId14"/>
    <p:sldId id="2076137238" r:id="rId15"/>
    <p:sldId id="2076137239" r:id="rId16"/>
    <p:sldId id="2076137240" r:id="rId17"/>
    <p:sldId id="2076137242" r:id="rId18"/>
    <p:sldId id="2076137243" r:id="rId19"/>
    <p:sldId id="2076137236" r:id="rId20"/>
    <p:sldId id="2076137237" r:id="rId21"/>
    <p:sldId id="2076137229" r:id="rId22"/>
    <p:sldId id="2076137191" r:id="rId23"/>
    <p:sldId id="207613723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0FD"/>
    <a:srgbClr val="4157FD"/>
    <a:srgbClr val="006600"/>
    <a:srgbClr val="AFAFAF"/>
    <a:srgbClr val="305496"/>
    <a:srgbClr val="244E9B"/>
    <a:srgbClr val="FFFFFF"/>
    <a:srgbClr val="FFCC00"/>
    <a:srgbClr val="0070C0"/>
    <a:srgbClr val="0046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976" y="4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2.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ful%20Documents\Resolved%20Incidents\Resolved%20inciden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ful%20Documents\Resolved%20Incidents\Resolved%20inciden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1.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rgbClr val="2740FD"/>
                </a:solidFill>
                <a:latin typeface="+mn-lt"/>
                <a:ea typeface="+mn-ea"/>
                <a:cs typeface="+mn-cs"/>
              </a:defRPr>
            </a:pPr>
            <a:r>
              <a:rPr lang="en-US" dirty="0">
                <a:solidFill>
                  <a:srgbClr val="2740FD"/>
                </a:solidFill>
              </a:rPr>
              <a:t>Discrepant</a:t>
            </a:r>
            <a:r>
              <a:rPr lang="en-US" baseline="0" dirty="0">
                <a:solidFill>
                  <a:srgbClr val="2740FD"/>
                </a:solidFill>
              </a:rPr>
              <a:t> incident count in Aug</a:t>
            </a:r>
            <a:endParaRPr lang="en-US" dirty="0">
              <a:solidFill>
                <a:srgbClr val="2740FD"/>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rgbClr val="2740FD"/>
              </a:solidFill>
              <a:latin typeface="+mn-lt"/>
              <a:ea typeface="+mn-ea"/>
              <a:cs typeface="+mn-cs"/>
            </a:defRPr>
          </a:pPr>
          <a:endParaRPr lang="en-US"/>
        </a:p>
      </c:txPr>
    </c:title>
    <c:autoTitleDeleted val="0"/>
    <c:plotArea>
      <c:layout/>
      <c:barChart>
        <c:barDir val="col"/>
        <c:grouping val="clustered"/>
        <c:varyColors val="0"/>
        <c:ser>
          <c:idx val="0"/>
          <c:order val="0"/>
          <c:tx>
            <c:strRef>
              <c:f>Sheet2!$C$2</c:f>
              <c:strCache>
                <c:ptCount val="1"/>
                <c:pt idx="0">
                  <c:v>Week 1(1-3)</c:v>
                </c:pt>
              </c:strCache>
            </c:strRef>
          </c:tx>
          <c:spPr>
            <a:solidFill>
              <a:schemeClr val="accent1"/>
            </a:solidFill>
            <a:ln>
              <a:noFill/>
            </a:ln>
            <a:effectLst/>
          </c:spPr>
          <c:invertIfNegative val="0"/>
          <c:cat>
            <c:strRef>
              <c:f>Sheet2!$B$3:$B$9</c:f>
              <c:strCache>
                <c:ptCount val="7"/>
                <c:pt idx="0">
                  <c:v>BoD Accounts with null job code</c:v>
                </c:pt>
                <c:pt idx="1">
                  <c:v>New Mexico users being created in SAP</c:v>
                </c:pt>
                <c:pt idx="2">
                  <c:v>Reevaluate Entitlements</c:v>
                </c:pt>
                <c:pt idx="3">
                  <c:v>Rehires/Terms Not Synced</c:v>
                </c:pt>
                <c:pt idx="4">
                  <c:v>Reprocess Breeze Accounts</c:v>
                </c:pt>
                <c:pt idx="5">
                  <c:v>User Data in OIG/AD Not Matching Workday(Manager,jobcode,location)</c:v>
                </c:pt>
                <c:pt idx="6">
                  <c:v>Remove Role from User</c:v>
                </c:pt>
              </c:strCache>
            </c:strRef>
          </c:cat>
          <c:val>
            <c:numRef>
              <c:f>Sheet2!$C$3:$C$9</c:f>
              <c:numCache>
                <c:formatCode>General</c:formatCode>
                <c:ptCount val="7"/>
                <c:pt idx="3">
                  <c:v>3</c:v>
                </c:pt>
                <c:pt idx="5">
                  <c:v>3</c:v>
                </c:pt>
              </c:numCache>
            </c:numRef>
          </c:val>
          <c:extLst>
            <c:ext xmlns:c16="http://schemas.microsoft.com/office/drawing/2014/chart" uri="{C3380CC4-5D6E-409C-BE32-E72D297353CC}">
              <c16:uniqueId val="{00000000-5907-456D-A95C-3CCFF0E23433}"/>
            </c:ext>
          </c:extLst>
        </c:ser>
        <c:ser>
          <c:idx val="1"/>
          <c:order val="1"/>
          <c:tx>
            <c:strRef>
              <c:f>Sheet2!$D$2</c:f>
              <c:strCache>
                <c:ptCount val="1"/>
                <c:pt idx="0">
                  <c:v>Week 2(4-10)</c:v>
                </c:pt>
              </c:strCache>
            </c:strRef>
          </c:tx>
          <c:spPr>
            <a:solidFill>
              <a:schemeClr val="accent2"/>
            </a:solidFill>
            <a:ln>
              <a:noFill/>
            </a:ln>
            <a:effectLst/>
          </c:spPr>
          <c:invertIfNegative val="0"/>
          <c:cat>
            <c:strRef>
              <c:f>Sheet2!$B$3:$B$9</c:f>
              <c:strCache>
                <c:ptCount val="7"/>
                <c:pt idx="0">
                  <c:v>BoD Accounts with null job code</c:v>
                </c:pt>
                <c:pt idx="1">
                  <c:v>New Mexico users being created in SAP</c:v>
                </c:pt>
                <c:pt idx="2">
                  <c:v>Reevaluate Entitlements</c:v>
                </c:pt>
                <c:pt idx="3">
                  <c:v>Rehires/Terms Not Synced</c:v>
                </c:pt>
                <c:pt idx="4">
                  <c:v>Reprocess Breeze Accounts</c:v>
                </c:pt>
                <c:pt idx="5">
                  <c:v>User Data in OIG/AD Not Matching Workday(Manager,jobcode,location)</c:v>
                </c:pt>
                <c:pt idx="6">
                  <c:v>Remove Role from User</c:v>
                </c:pt>
              </c:strCache>
            </c:strRef>
          </c:cat>
          <c:val>
            <c:numRef>
              <c:f>Sheet2!$D$3:$D$9</c:f>
              <c:numCache>
                <c:formatCode>General</c:formatCode>
                <c:ptCount val="7"/>
                <c:pt idx="0">
                  <c:v>1</c:v>
                </c:pt>
                <c:pt idx="2">
                  <c:v>1</c:v>
                </c:pt>
                <c:pt idx="3">
                  <c:v>4</c:v>
                </c:pt>
                <c:pt idx="4">
                  <c:v>1</c:v>
                </c:pt>
                <c:pt idx="5">
                  <c:v>4</c:v>
                </c:pt>
              </c:numCache>
            </c:numRef>
          </c:val>
          <c:extLst>
            <c:ext xmlns:c16="http://schemas.microsoft.com/office/drawing/2014/chart" uri="{C3380CC4-5D6E-409C-BE32-E72D297353CC}">
              <c16:uniqueId val="{00000001-5907-456D-A95C-3CCFF0E23433}"/>
            </c:ext>
          </c:extLst>
        </c:ser>
        <c:ser>
          <c:idx val="2"/>
          <c:order val="2"/>
          <c:tx>
            <c:strRef>
              <c:f>Sheet2!$E$2</c:f>
              <c:strCache>
                <c:ptCount val="1"/>
                <c:pt idx="0">
                  <c:v>Week 3(11-17)</c:v>
                </c:pt>
              </c:strCache>
            </c:strRef>
          </c:tx>
          <c:spPr>
            <a:solidFill>
              <a:srgbClr val="00B050"/>
            </a:solidFill>
            <a:ln>
              <a:noFill/>
            </a:ln>
            <a:effectLst/>
          </c:spPr>
          <c:invertIfNegative val="0"/>
          <c:cat>
            <c:strRef>
              <c:f>Sheet2!$B$3:$B$9</c:f>
              <c:strCache>
                <c:ptCount val="7"/>
                <c:pt idx="0">
                  <c:v>BoD Accounts with null job code</c:v>
                </c:pt>
                <c:pt idx="1">
                  <c:v>New Mexico users being created in SAP</c:v>
                </c:pt>
                <c:pt idx="2">
                  <c:v>Reevaluate Entitlements</c:v>
                </c:pt>
                <c:pt idx="3">
                  <c:v>Rehires/Terms Not Synced</c:v>
                </c:pt>
                <c:pt idx="4">
                  <c:v>Reprocess Breeze Accounts</c:v>
                </c:pt>
                <c:pt idx="5">
                  <c:v>User Data in OIG/AD Not Matching Workday(Manager,jobcode,location)</c:v>
                </c:pt>
                <c:pt idx="6">
                  <c:v>Remove Role from User</c:v>
                </c:pt>
              </c:strCache>
            </c:strRef>
          </c:cat>
          <c:val>
            <c:numRef>
              <c:f>Sheet2!$E$3:$E$9</c:f>
              <c:numCache>
                <c:formatCode>General</c:formatCode>
                <c:ptCount val="7"/>
                <c:pt idx="3">
                  <c:v>5</c:v>
                </c:pt>
                <c:pt idx="5">
                  <c:v>5</c:v>
                </c:pt>
              </c:numCache>
            </c:numRef>
          </c:val>
          <c:extLst>
            <c:ext xmlns:c16="http://schemas.microsoft.com/office/drawing/2014/chart" uri="{C3380CC4-5D6E-409C-BE32-E72D297353CC}">
              <c16:uniqueId val="{00000002-5907-456D-A95C-3CCFF0E23433}"/>
            </c:ext>
          </c:extLst>
        </c:ser>
        <c:ser>
          <c:idx val="3"/>
          <c:order val="3"/>
          <c:tx>
            <c:strRef>
              <c:f>Sheet2!$F$2</c:f>
              <c:strCache>
                <c:ptCount val="1"/>
                <c:pt idx="0">
                  <c:v>Week 4(18-24)</c:v>
                </c:pt>
              </c:strCache>
            </c:strRef>
          </c:tx>
          <c:spPr>
            <a:solidFill>
              <a:schemeClr val="accent4"/>
            </a:solidFill>
            <a:ln>
              <a:noFill/>
            </a:ln>
            <a:effectLst/>
          </c:spPr>
          <c:invertIfNegative val="0"/>
          <c:cat>
            <c:strRef>
              <c:f>Sheet2!$B$3:$B$9</c:f>
              <c:strCache>
                <c:ptCount val="7"/>
                <c:pt idx="0">
                  <c:v>BoD Accounts with null job code</c:v>
                </c:pt>
                <c:pt idx="1">
                  <c:v>New Mexico users being created in SAP</c:v>
                </c:pt>
                <c:pt idx="2">
                  <c:v>Reevaluate Entitlements</c:v>
                </c:pt>
                <c:pt idx="3">
                  <c:v>Rehires/Terms Not Synced</c:v>
                </c:pt>
                <c:pt idx="4">
                  <c:v>Reprocess Breeze Accounts</c:v>
                </c:pt>
                <c:pt idx="5">
                  <c:v>User Data in OIG/AD Not Matching Workday(Manager,jobcode,location)</c:v>
                </c:pt>
                <c:pt idx="6">
                  <c:v>Remove Role from User</c:v>
                </c:pt>
              </c:strCache>
            </c:strRef>
          </c:cat>
          <c:val>
            <c:numRef>
              <c:f>Sheet2!$F$3:$F$9</c:f>
              <c:numCache>
                <c:formatCode>General</c:formatCode>
                <c:ptCount val="7"/>
                <c:pt idx="2">
                  <c:v>1</c:v>
                </c:pt>
                <c:pt idx="3">
                  <c:v>5</c:v>
                </c:pt>
                <c:pt idx="5">
                  <c:v>5</c:v>
                </c:pt>
                <c:pt idx="6">
                  <c:v>1</c:v>
                </c:pt>
              </c:numCache>
            </c:numRef>
          </c:val>
          <c:extLst>
            <c:ext xmlns:c16="http://schemas.microsoft.com/office/drawing/2014/chart" uri="{C3380CC4-5D6E-409C-BE32-E72D297353CC}">
              <c16:uniqueId val="{00000003-5907-456D-A95C-3CCFF0E23433}"/>
            </c:ext>
          </c:extLst>
        </c:ser>
        <c:ser>
          <c:idx val="4"/>
          <c:order val="4"/>
          <c:tx>
            <c:strRef>
              <c:f>Sheet2!$G$2</c:f>
              <c:strCache>
                <c:ptCount val="1"/>
                <c:pt idx="0">
                  <c:v>Week 5(25-31)</c:v>
                </c:pt>
              </c:strCache>
            </c:strRef>
          </c:tx>
          <c:spPr>
            <a:solidFill>
              <a:srgbClr val="FF0000"/>
            </a:solidFill>
            <a:ln>
              <a:noFill/>
            </a:ln>
            <a:effectLst/>
          </c:spPr>
          <c:invertIfNegative val="0"/>
          <c:cat>
            <c:strRef>
              <c:f>Sheet2!$B$3:$B$9</c:f>
              <c:strCache>
                <c:ptCount val="7"/>
                <c:pt idx="0">
                  <c:v>BoD Accounts with null job code</c:v>
                </c:pt>
                <c:pt idx="1">
                  <c:v>New Mexico users being created in SAP</c:v>
                </c:pt>
                <c:pt idx="2">
                  <c:v>Reevaluate Entitlements</c:v>
                </c:pt>
                <c:pt idx="3">
                  <c:v>Rehires/Terms Not Synced</c:v>
                </c:pt>
                <c:pt idx="4">
                  <c:v>Reprocess Breeze Accounts</c:v>
                </c:pt>
                <c:pt idx="5">
                  <c:v>User Data in OIG/AD Not Matching Workday(Manager,jobcode,location)</c:v>
                </c:pt>
                <c:pt idx="6">
                  <c:v>Remove Role from User</c:v>
                </c:pt>
              </c:strCache>
            </c:strRef>
          </c:cat>
          <c:val>
            <c:numRef>
              <c:f>Sheet2!$G$3:$G$9</c:f>
              <c:numCache>
                <c:formatCode>General</c:formatCode>
                <c:ptCount val="7"/>
                <c:pt idx="1">
                  <c:v>1</c:v>
                </c:pt>
                <c:pt idx="2">
                  <c:v>1</c:v>
                </c:pt>
                <c:pt idx="3">
                  <c:v>5</c:v>
                </c:pt>
                <c:pt idx="5">
                  <c:v>5</c:v>
                </c:pt>
              </c:numCache>
            </c:numRef>
          </c:val>
          <c:extLst>
            <c:ext xmlns:c16="http://schemas.microsoft.com/office/drawing/2014/chart" uri="{C3380CC4-5D6E-409C-BE32-E72D297353CC}">
              <c16:uniqueId val="{00000004-5907-456D-A95C-3CCFF0E23433}"/>
            </c:ext>
          </c:extLst>
        </c:ser>
        <c:dLbls>
          <c:showLegendKey val="0"/>
          <c:showVal val="0"/>
          <c:showCatName val="0"/>
          <c:showSerName val="0"/>
          <c:showPercent val="0"/>
          <c:showBubbleSize val="0"/>
        </c:dLbls>
        <c:gapWidth val="182"/>
        <c:axId val="95500736"/>
        <c:axId val="95499776"/>
      </c:barChart>
      <c:catAx>
        <c:axId val="95500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499776"/>
        <c:crosses val="autoZero"/>
        <c:auto val="1"/>
        <c:lblAlgn val="ctr"/>
        <c:lblOffset val="100"/>
        <c:noMultiLvlLbl val="0"/>
      </c:catAx>
      <c:valAx>
        <c:axId val="954997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500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2">
          <a:lumMod val="10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rgbClr val="2740FD"/>
                </a:solidFill>
                <a:latin typeface="+mn-lt"/>
                <a:ea typeface="+mn-ea"/>
                <a:cs typeface="+mn-cs"/>
              </a:defRPr>
            </a:pPr>
            <a:r>
              <a:rPr lang="en-US" dirty="0">
                <a:solidFill>
                  <a:srgbClr val="2740FD"/>
                </a:solidFill>
              </a:rPr>
              <a:t>Statistics of discrepant users (August</a:t>
            </a:r>
            <a:r>
              <a:rPr lang="en-US" baseline="0" dirty="0">
                <a:solidFill>
                  <a:srgbClr val="2740FD"/>
                </a:solidFill>
              </a:rPr>
              <a:t> 26-31)</a:t>
            </a:r>
            <a:endParaRPr lang="en-US" dirty="0">
              <a:solidFill>
                <a:srgbClr val="2740FD"/>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rgbClr val="2740FD"/>
              </a:solidFill>
              <a:latin typeface="+mn-lt"/>
              <a:ea typeface="+mn-ea"/>
              <a:cs typeface="+mn-cs"/>
            </a:defRPr>
          </a:pPr>
          <a:endParaRPr lang="en-US"/>
        </a:p>
      </c:txPr>
    </c:title>
    <c:autoTitleDeleted val="0"/>
    <c:plotArea>
      <c:layout/>
      <c:barChart>
        <c:barDir val="col"/>
        <c:grouping val="clustered"/>
        <c:varyColors val="0"/>
        <c:ser>
          <c:idx val="0"/>
          <c:order val="0"/>
          <c:tx>
            <c:strRef>
              <c:f>Sheet3!$B$2</c:f>
              <c:strCache>
                <c:ptCount val="1"/>
                <c:pt idx="0">
                  <c:v>discrepancy IIQ to Target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Sheet3!$C$1:$G$1</c:f>
              <c:strCache>
                <c:ptCount val="5"/>
                <c:pt idx="0">
                  <c:v>26th Aug</c:v>
                </c:pt>
                <c:pt idx="1">
                  <c:v>27th Aug</c:v>
                </c:pt>
                <c:pt idx="2">
                  <c:v>29th Aug</c:v>
                </c:pt>
                <c:pt idx="3">
                  <c:v>30th Aug</c:v>
                </c:pt>
                <c:pt idx="4">
                  <c:v>31st Aug</c:v>
                </c:pt>
              </c:strCache>
            </c:strRef>
          </c:cat>
          <c:val>
            <c:numRef>
              <c:f>Sheet3!$C$2:$G$2</c:f>
              <c:numCache>
                <c:formatCode>General</c:formatCode>
                <c:ptCount val="5"/>
                <c:pt idx="0">
                  <c:v>77</c:v>
                </c:pt>
                <c:pt idx="1">
                  <c:v>75</c:v>
                </c:pt>
                <c:pt idx="2">
                  <c:v>76</c:v>
                </c:pt>
                <c:pt idx="3">
                  <c:v>108</c:v>
                </c:pt>
                <c:pt idx="4">
                  <c:v>180</c:v>
                </c:pt>
              </c:numCache>
            </c:numRef>
          </c:val>
          <c:extLst>
            <c:ext xmlns:c16="http://schemas.microsoft.com/office/drawing/2014/chart" uri="{C3380CC4-5D6E-409C-BE32-E72D297353CC}">
              <c16:uniqueId val="{00000000-818D-472D-A7AC-1BF45FAD0102}"/>
            </c:ext>
          </c:extLst>
        </c:ser>
        <c:ser>
          <c:idx val="1"/>
          <c:order val="1"/>
          <c:tx>
            <c:strRef>
              <c:f>Sheet3!$B$3</c:f>
              <c:strCache>
                <c:ptCount val="1"/>
                <c:pt idx="0">
                  <c:v>discrepancy WD to IIQ</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Sheet3!$C$1:$G$1</c:f>
              <c:strCache>
                <c:ptCount val="5"/>
                <c:pt idx="0">
                  <c:v>26th Aug</c:v>
                </c:pt>
                <c:pt idx="1">
                  <c:v>27th Aug</c:v>
                </c:pt>
                <c:pt idx="2">
                  <c:v>29th Aug</c:v>
                </c:pt>
                <c:pt idx="3">
                  <c:v>30th Aug</c:v>
                </c:pt>
                <c:pt idx="4">
                  <c:v>31st Aug</c:v>
                </c:pt>
              </c:strCache>
            </c:strRef>
          </c:cat>
          <c:val>
            <c:numRef>
              <c:f>Sheet3!$C$3:$G$3</c:f>
              <c:numCache>
                <c:formatCode>General</c:formatCode>
                <c:ptCount val="5"/>
                <c:pt idx="0">
                  <c:v>1</c:v>
                </c:pt>
                <c:pt idx="1">
                  <c:v>42</c:v>
                </c:pt>
                <c:pt idx="2">
                  <c:v>25</c:v>
                </c:pt>
                <c:pt idx="3">
                  <c:v>77</c:v>
                </c:pt>
                <c:pt idx="4">
                  <c:v>180</c:v>
                </c:pt>
              </c:numCache>
            </c:numRef>
          </c:val>
          <c:extLst>
            <c:ext xmlns:c16="http://schemas.microsoft.com/office/drawing/2014/chart" uri="{C3380CC4-5D6E-409C-BE32-E72D297353CC}">
              <c16:uniqueId val="{00000001-818D-472D-A7AC-1BF45FAD0102}"/>
            </c:ext>
          </c:extLst>
        </c:ser>
        <c:ser>
          <c:idx val="2"/>
          <c:order val="2"/>
          <c:tx>
            <c:strRef>
              <c:f>Sheet3!$B$4</c:f>
              <c:strCache>
                <c:ptCount val="1"/>
                <c:pt idx="0">
                  <c:v>Exception during Leaver</c:v>
                </c:pt>
              </c:strCache>
            </c:strRef>
          </c:tx>
          <c:spPr>
            <a:solidFill>
              <a:srgbClr val="7030A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Sheet3!$C$1:$G$1</c:f>
              <c:strCache>
                <c:ptCount val="5"/>
                <c:pt idx="0">
                  <c:v>26th Aug</c:v>
                </c:pt>
                <c:pt idx="1">
                  <c:v>27th Aug</c:v>
                </c:pt>
                <c:pt idx="2">
                  <c:v>29th Aug</c:v>
                </c:pt>
                <c:pt idx="3">
                  <c:v>30th Aug</c:v>
                </c:pt>
                <c:pt idx="4">
                  <c:v>31st Aug</c:v>
                </c:pt>
              </c:strCache>
            </c:strRef>
          </c:cat>
          <c:val>
            <c:numRef>
              <c:f>Sheet3!$C$4:$G$4</c:f>
              <c:numCache>
                <c:formatCode>General</c:formatCode>
                <c:ptCount val="5"/>
                <c:pt idx="0">
                  <c:v>5</c:v>
                </c:pt>
                <c:pt idx="1">
                  <c:v>4</c:v>
                </c:pt>
                <c:pt idx="2">
                  <c:v>5</c:v>
                </c:pt>
                <c:pt idx="3">
                  <c:v>4</c:v>
                </c:pt>
                <c:pt idx="4">
                  <c:v>6</c:v>
                </c:pt>
              </c:numCache>
            </c:numRef>
          </c:val>
          <c:extLst>
            <c:ext xmlns:c16="http://schemas.microsoft.com/office/drawing/2014/chart" uri="{C3380CC4-5D6E-409C-BE32-E72D297353CC}">
              <c16:uniqueId val="{00000002-818D-472D-A7AC-1BF45FAD0102}"/>
            </c:ext>
          </c:extLst>
        </c:ser>
        <c:dLbls>
          <c:dLblPos val="outEnd"/>
          <c:showLegendKey val="0"/>
          <c:showVal val="1"/>
          <c:showCatName val="0"/>
          <c:showSerName val="0"/>
          <c:showPercent val="0"/>
          <c:showBubbleSize val="0"/>
        </c:dLbls>
        <c:gapWidth val="219"/>
        <c:overlap val="-27"/>
        <c:axId val="281526624"/>
        <c:axId val="281521824"/>
      </c:barChart>
      <c:catAx>
        <c:axId val="281526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1521824"/>
        <c:crosses val="autoZero"/>
        <c:auto val="1"/>
        <c:lblAlgn val="ctr"/>
        <c:lblOffset val="100"/>
        <c:noMultiLvlLbl val="0"/>
      </c:catAx>
      <c:valAx>
        <c:axId val="28152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15266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ctr" rtl="0">
              <a:defRPr lang="en-US" sz="1400" b="0" i="0" u="none" strike="noStrike" kern="1200" spc="0" baseline="0">
                <a:solidFill>
                  <a:srgbClr val="2740FD"/>
                </a:solidFill>
                <a:latin typeface="+mn-lt"/>
                <a:ea typeface="+mn-ea"/>
                <a:cs typeface="+mn-cs"/>
              </a:defRPr>
            </a:pPr>
            <a:r>
              <a:rPr lang="en-US" sz="1400" b="0" i="0" u="none" strike="noStrike" kern="1200" spc="0" baseline="0" dirty="0">
                <a:solidFill>
                  <a:srgbClr val="2740FD"/>
                </a:solidFill>
                <a:latin typeface="+mn-lt"/>
                <a:ea typeface="+mn-ea"/>
                <a:cs typeface="+mn-cs"/>
              </a:rPr>
              <a:t>Statistics of discrepancy of terminated users in last 6 months</a:t>
            </a:r>
          </a:p>
        </c:rich>
      </c:tx>
      <c:overlay val="0"/>
      <c:spPr>
        <a:noFill/>
        <a:ln>
          <a:noFill/>
        </a:ln>
        <a:effectLst/>
      </c:spPr>
      <c:txPr>
        <a:bodyPr rot="0" spcFirstLastPara="1" vertOverflow="ellipsis" vert="horz" wrap="square" anchor="ctr" anchorCtr="1"/>
        <a:lstStyle/>
        <a:p>
          <a:pPr algn="ctr" rtl="0">
            <a:defRPr lang="en-US" sz="1400" b="0" i="0" u="none" strike="noStrike" kern="1200" spc="0" baseline="0">
              <a:solidFill>
                <a:srgbClr val="2740FD"/>
              </a:solidFill>
              <a:latin typeface="+mn-lt"/>
              <a:ea typeface="+mn-ea"/>
              <a:cs typeface="+mn-cs"/>
            </a:defRPr>
          </a:pPr>
          <a:endParaRPr lang="en-US"/>
        </a:p>
      </c:txPr>
    </c:title>
    <c:autoTitleDeleted val="0"/>
    <c:plotArea>
      <c:layout>
        <c:manualLayout>
          <c:layoutTarget val="inner"/>
          <c:xMode val="edge"/>
          <c:yMode val="edge"/>
          <c:x val="0.29541424904823388"/>
          <c:y val="0.17171296296296298"/>
          <c:w val="0.67279241265750378"/>
          <c:h val="0.40865157480314962"/>
        </c:manualLayout>
      </c:layout>
      <c:barChart>
        <c:barDir val="col"/>
        <c:grouping val="clustered"/>
        <c:varyColors val="0"/>
        <c:ser>
          <c:idx val="0"/>
          <c:order val="0"/>
          <c:tx>
            <c:strRef>
              <c:f>Sheet4!$B$8</c:f>
              <c:strCache>
                <c:ptCount val="1"/>
                <c:pt idx="0">
                  <c:v>In IIQ not in WD</c:v>
                </c:pt>
              </c:strCache>
            </c:strRef>
          </c:tx>
          <c:spPr>
            <a:solidFill>
              <a:schemeClr val="accent1"/>
            </a:solidFill>
            <a:ln>
              <a:noFill/>
            </a:ln>
            <a:effectLst/>
          </c:spPr>
          <c:invertIfNegative val="0"/>
          <c:cat>
            <c:strRef>
              <c:f>Sheet4!$A$9:$A$14</c:f>
              <c:strCache>
                <c:ptCount val="6"/>
                <c:pt idx="0">
                  <c:v>August</c:v>
                </c:pt>
                <c:pt idx="1">
                  <c:v>July</c:v>
                </c:pt>
                <c:pt idx="2">
                  <c:v>June</c:v>
                </c:pt>
                <c:pt idx="3">
                  <c:v>May</c:v>
                </c:pt>
                <c:pt idx="4">
                  <c:v>April</c:v>
                </c:pt>
                <c:pt idx="5">
                  <c:v>March</c:v>
                </c:pt>
              </c:strCache>
            </c:strRef>
          </c:cat>
          <c:val>
            <c:numRef>
              <c:f>Sheet4!$B$9:$B$14</c:f>
              <c:numCache>
                <c:formatCode>General</c:formatCode>
                <c:ptCount val="6"/>
                <c:pt idx="0">
                  <c:v>841</c:v>
                </c:pt>
                <c:pt idx="1">
                  <c:v>452</c:v>
                </c:pt>
                <c:pt idx="2">
                  <c:v>349</c:v>
                </c:pt>
                <c:pt idx="3">
                  <c:v>434</c:v>
                </c:pt>
                <c:pt idx="4">
                  <c:v>342</c:v>
                </c:pt>
                <c:pt idx="5">
                  <c:v>387</c:v>
                </c:pt>
              </c:numCache>
            </c:numRef>
          </c:val>
          <c:extLst>
            <c:ext xmlns:c16="http://schemas.microsoft.com/office/drawing/2014/chart" uri="{C3380CC4-5D6E-409C-BE32-E72D297353CC}">
              <c16:uniqueId val="{00000000-9032-43E0-9428-041996114376}"/>
            </c:ext>
          </c:extLst>
        </c:ser>
        <c:ser>
          <c:idx val="1"/>
          <c:order val="1"/>
          <c:tx>
            <c:strRef>
              <c:f>Sheet4!$C$8</c:f>
              <c:strCache>
                <c:ptCount val="1"/>
                <c:pt idx="0">
                  <c:v>Disabled in IIQ and Active in AD</c:v>
                </c:pt>
              </c:strCache>
            </c:strRef>
          </c:tx>
          <c:spPr>
            <a:solidFill>
              <a:schemeClr val="accent2"/>
            </a:solidFill>
            <a:ln>
              <a:noFill/>
            </a:ln>
            <a:effectLst/>
          </c:spPr>
          <c:invertIfNegative val="0"/>
          <c:cat>
            <c:strRef>
              <c:f>Sheet4!$A$9:$A$14</c:f>
              <c:strCache>
                <c:ptCount val="6"/>
                <c:pt idx="0">
                  <c:v>August</c:v>
                </c:pt>
                <c:pt idx="1">
                  <c:v>July</c:v>
                </c:pt>
                <c:pt idx="2">
                  <c:v>June</c:v>
                </c:pt>
                <c:pt idx="3">
                  <c:v>May</c:v>
                </c:pt>
                <c:pt idx="4">
                  <c:v>April</c:v>
                </c:pt>
                <c:pt idx="5">
                  <c:v>March</c:v>
                </c:pt>
              </c:strCache>
            </c:strRef>
          </c:cat>
          <c:val>
            <c:numRef>
              <c:f>Sheet4!$C$9:$C$14</c:f>
              <c:numCache>
                <c:formatCode>General</c:formatCode>
                <c:ptCount val="6"/>
                <c:pt idx="0">
                  <c:v>534</c:v>
                </c:pt>
                <c:pt idx="1">
                  <c:v>616</c:v>
                </c:pt>
                <c:pt idx="2">
                  <c:v>842</c:v>
                </c:pt>
                <c:pt idx="3">
                  <c:v>447</c:v>
                </c:pt>
                <c:pt idx="4">
                  <c:v>2290</c:v>
                </c:pt>
                <c:pt idx="5">
                  <c:v>803</c:v>
                </c:pt>
              </c:numCache>
            </c:numRef>
          </c:val>
          <c:extLst>
            <c:ext xmlns:c16="http://schemas.microsoft.com/office/drawing/2014/chart" uri="{C3380CC4-5D6E-409C-BE32-E72D297353CC}">
              <c16:uniqueId val="{00000001-9032-43E0-9428-041996114376}"/>
            </c:ext>
          </c:extLst>
        </c:ser>
        <c:ser>
          <c:idx val="2"/>
          <c:order val="2"/>
          <c:tx>
            <c:strRef>
              <c:f>Sheet4!$D$8</c:f>
              <c:strCache>
                <c:ptCount val="1"/>
                <c:pt idx="0">
                  <c:v>Disabled in IIQ and Active in OIG</c:v>
                </c:pt>
              </c:strCache>
            </c:strRef>
          </c:tx>
          <c:spPr>
            <a:solidFill>
              <a:schemeClr val="accent3"/>
            </a:solidFill>
            <a:ln>
              <a:noFill/>
            </a:ln>
            <a:effectLst/>
          </c:spPr>
          <c:invertIfNegative val="0"/>
          <c:cat>
            <c:strRef>
              <c:f>Sheet4!$A$9:$A$14</c:f>
              <c:strCache>
                <c:ptCount val="6"/>
                <c:pt idx="0">
                  <c:v>August</c:v>
                </c:pt>
                <c:pt idx="1">
                  <c:v>July</c:v>
                </c:pt>
                <c:pt idx="2">
                  <c:v>June</c:v>
                </c:pt>
                <c:pt idx="3">
                  <c:v>May</c:v>
                </c:pt>
                <c:pt idx="4">
                  <c:v>April</c:v>
                </c:pt>
                <c:pt idx="5">
                  <c:v>March</c:v>
                </c:pt>
              </c:strCache>
            </c:strRef>
          </c:cat>
          <c:val>
            <c:numRef>
              <c:f>Sheet4!$D$9:$D$14</c:f>
              <c:numCache>
                <c:formatCode>General</c:formatCode>
                <c:ptCount val="6"/>
                <c:pt idx="0">
                  <c:v>705</c:v>
                </c:pt>
                <c:pt idx="1">
                  <c:v>652</c:v>
                </c:pt>
                <c:pt idx="2">
                  <c:v>987</c:v>
                </c:pt>
                <c:pt idx="3">
                  <c:v>529</c:v>
                </c:pt>
                <c:pt idx="4">
                  <c:v>2271</c:v>
                </c:pt>
                <c:pt idx="5">
                  <c:v>803</c:v>
                </c:pt>
              </c:numCache>
            </c:numRef>
          </c:val>
          <c:extLst>
            <c:ext xmlns:c16="http://schemas.microsoft.com/office/drawing/2014/chart" uri="{C3380CC4-5D6E-409C-BE32-E72D297353CC}">
              <c16:uniqueId val="{00000002-9032-43E0-9428-041996114376}"/>
            </c:ext>
          </c:extLst>
        </c:ser>
        <c:ser>
          <c:idx val="3"/>
          <c:order val="3"/>
          <c:tx>
            <c:strRef>
              <c:f>Sheet4!$E$8</c:f>
              <c:strCache>
                <c:ptCount val="1"/>
                <c:pt idx="0">
                  <c:v>Disabled in IIQ and Active in OUD</c:v>
                </c:pt>
              </c:strCache>
            </c:strRef>
          </c:tx>
          <c:spPr>
            <a:solidFill>
              <a:schemeClr val="accent4"/>
            </a:solidFill>
            <a:ln>
              <a:noFill/>
            </a:ln>
            <a:effectLst/>
          </c:spPr>
          <c:invertIfNegative val="0"/>
          <c:cat>
            <c:strRef>
              <c:f>Sheet4!$A$9:$A$14</c:f>
              <c:strCache>
                <c:ptCount val="6"/>
                <c:pt idx="0">
                  <c:v>August</c:v>
                </c:pt>
                <c:pt idx="1">
                  <c:v>July</c:v>
                </c:pt>
                <c:pt idx="2">
                  <c:v>June</c:v>
                </c:pt>
                <c:pt idx="3">
                  <c:v>May</c:v>
                </c:pt>
                <c:pt idx="4">
                  <c:v>April</c:v>
                </c:pt>
                <c:pt idx="5">
                  <c:v>March</c:v>
                </c:pt>
              </c:strCache>
            </c:strRef>
          </c:cat>
          <c:val>
            <c:numRef>
              <c:f>Sheet4!$E$9:$E$14</c:f>
              <c:numCache>
                <c:formatCode>General</c:formatCode>
                <c:ptCount val="6"/>
                <c:pt idx="0">
                  <c:v>424</c:v>
                </c:pt>
                <c:pt idx="1">
                  <c:v>630</c:v>
                </c:pt>
                <c:pt idx="2">
                  <c:v>963</c:v>
                </c:pt>
                <c:pt idx="3">
                  <c:v>447</c:v>
                </c:pt>
                <c:pt idx="4">
                  <c:v>2285</c:v>
                </c:pt>
                <c:pt idx="5">
                  <c:v>809</c:v>
                </c:pt>
              </c:numCache>
            </c:numRef>
          </c:val>
          <c:extLst>
            <c:ext xmlns:c16="http://schemas.microsoft.com/office/drawing/2014/chart" uri="{C3380CC4-5D6E-409C-BE32-E72D297353CC}">
              <c16:uniqueId val="{00000003-9032-43E0-9428-041996114376}"/>
            </c:ext>
          </c:extLst>
        </c:ser>
        <c:ser>
          <c:idx val="4"/>
          <c:order val="4"/>
          <c:tx>
            <c:strRef>
              <c:f>Sheet4!$F$8</c:f>
              <c:strCache>
                <c:ptCount val="1"/>
                <c:pt idx="0">
                  <c:v>Disabled in IIQ and Active in Lenel</c:v>
                </c:pt>
              </c:strCache>
            </c:strRef>
          </c:tx>
          <c:spPr>
            <a:solidFill>
              <a:schemeClr val="accent5"/>
            </a:solidFill>
            <a:ln>
              <a:noFill/>
            </a:ln>
            <a:effectLst/>
          </c:spPr>
          <c:invertIfNegative val="0"/>
          <c:cat>
            <c:strRef>
              <c:f>Sheet4!$A$9:$A$14</c:f>
              <c:strCache>
                <c:ptCount val="6"/>
                <c:pt idx="0">
                  <c:v>August</c:v>
                </c:pt>
                <c:pt idx="1">
                  <c:v>July</c:v>
                </c:pt>
                <c:pt idx="2">
                  <c:v>June</c:v>
                </c:pt>
                <c:pt idx="3">
                  <c:v>May</c:v>
                </c:pt>
                <c:pt idx="4">
                  <c:v>April</c:v>
                </c:pt>
                <c:pt idx="5">
                  <c:v>March</c:v>
                </c:pt>
              </c:strCache>
            </c:strRef>
          </c:cat>
          <c:val>
            <c:numRef>
              <c:f>Sheet4!$F$9:$F$14</c:f>
              <c:numCache>
                <c:formatCode>General</c:formatCode>
                <c:ptCount val="6"/>
                <c:pt idx="0">
                  <c:v>549</c:v>
                </c:pt>
                <c:pt idx="1">
                  <c:v>638</c:v>
                </c:pt>
                <c:pt idx="2">
                  <c:v>956</c:v>
                </c:pt>
                <c:pt idx="3">
                  <c:v>623</c:v>
                </c:pt>
                <c:pt idx="4">
                  <c:v>2295</c:v>
                </c:pt>
                <c:pt idx="5">
                  <c:v>700</c:v>
                </c:pt>
              </c:numCache>
            </c:numRef>
          </c:val>
          <c:extLst>
            <c:ext xmlns:c16="http://schemas.microsoft.com/office/drawing/2014/chart" uri="{C3380CC4-5D6E-409C-BE32-E72D297353CC}">
              <c16:uniqueId val="{00000004-9032-43E0-9428-041996114376}"/>
            </c:ext>
          </c:extLst>
        </c:ser>
        <c:dLbls>
          <c:showLegendKey val="0"/>
          <c:showVal val="0"/>
          <c:showCatName val="0"/>
          <c:showSerName val="0"/>
          <c:showPercent val="0"/>
          <c:showBubbleSize val="0"/>
        </c:dLbls>
        <c:gapWidth val="219"/>
        <c:overlap val="-27"/>
        <c:axId val="175235616"/>
        <c:axId val="175236096"/>
      </c:barChart>
      <c:catAx>
        <c:axId val="175235616"/>
        <c:scaling>
          <c:orientation val="minMax"/>
        </c:scaling>
        <c:delete val="1"/>
        <c:axPos val="b"/>
        <c:numFmt formatCode="General" sourceLinked="1"/>
        <c:majorTickMark val="none"/>
        <c:minorTickMark val="none"/>
        <c:tickLblPos val="nextTo"/>
        <c:crossAx val="175236096"/>
        <c:crosses val="autoZero"/>
        <c:auto val="1"/>
        <c:lblAlgn val="ctr"/>
        <c:lblOffset val="100"/>
        <c:noMultiLvlLbl val="0"/>
      </c:catAx>
      <c:valAx>
        <c:axId val="175236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17523561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lang="en-US" sz="1000" b="0" i="0" u="none" strike="noStrike" kern="1200" baseline="0">
                <a:solidFill>
                  <a:schemeClr val="tx1"/>
                </a:solidFill>
                <a:latin typeface="+mn-lt"/>
                <a:ea typeface="+mn-ea"/>
                <a:cs typeface="+mn-cs"/>
              </a:defRPr>
            </a:pPr>
            <a:endParaRPr lang="en-US"/>
          </a:p>
        </c:txPr>
      </c:dTable>
      <c:spPr>
        <a:noFill/>
        <a:ln>
          <a:solidFill>
            <a:srgbClr val="0046BE"/>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000000"/>
      </a:solidFill>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rgbClr val="2740FD"/>
                </a:solidFill>
              </a:rPr>
              <a:t>Discrepant</a:t>
            </a:r>
            <a:r>
              <a:rPr lang="en-US" b="1" baseline="0" dirty="0">
                <a:solidFill>
                  <a:srgbClr val="2740FD"/>
                </a:solidFill>
              </a:rPr>
              <a:t> users’ Statistics of last 6 months</a:t>
            </a:r>
            <a:endParaRPr lang="en-US" b="1" dirty="0">
              <a:solidFill>
                <a:srgbClr val="2740FD"/>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Sheet1!$D$15</c:f>
              <c:strCache>
                <c:ptCount val="1"/>
                <c:pt idx="0">
                  <c:v>Incident Rehired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Sheet1!$E$14:$J$14</c:f>
              <c:strCache>
                <c:ptCount val="6"/>
                <c:pt idx="0">
                  <c:v>Aug</c:v>
                </c:pt>
                <c:pt idx="1">
                  <c:v>July</c:v>
                </c:pt>
                <c:pt idx="2">
                  <c:v>June</c:v>
                </c:pt>
                <c:pt idx="3">
                  <c:v>May</c:v>
                </c:pt>
                <c:pt idx="4">
                  <c:v>Apr</c:v>
                </c:pt>
                <c:pt idx="5">
                  <c:v>Mar</c:v>
                </c:pt>
              </c:strCache>
            </c:strRef>
          </c:cat>
          <c:val>
            <c:numRef>
              <c:f>Sheet1!$E$15:$J$15</c:f>
              <c:numCache>
                <c:formatCode>General</c:formatCode>
                <c:ptCount val="6"/>
                <c:pt idx="0">
                  <c:v>55</c:v>
                </c:pt>
                <c:pt idx="1">
                  <c:v>52.5</c:v>
                </c:pt>
                <c:pt idx="2">
                  <c:v>45</c:v>
                </c:pt>
                <c:pt idx="3">
                  <c:v>30</c:v>
                </c:pt>
                <c:pt idx="4">
                  <c:v>55</c:v>
                </c:pt>
                <c:pt idx="5">
                  <c:v>57.5</c:v>
                </c:pt>
              </c:numCache>
            </c:numRef>
          </c:val>
          <c:extLst>
            <c:ext xmlns:c16="http://schemas.microsoft.com/office/drawing/2014/chart" uri="{C3380CC4-5D6E-409C-BE32-E72D297353CC}">
              <c16:uniqueId val="{00000000-E38E-446D-B017-CE7A53EB0DFC}"/>
            </c:ext>
          </c:extLst>
        </c:ser>
        <c:ser>
          <c:idx val="1"/>
          <c:order val="1"/>
          <c:tx>
            <c:strRef>
              <c:f>Sheet1!$D$16</c:f>
              <c:strCache>
                <c:ptCount val="1"/>
                <c:pt idx="0">
                  <c:v>Incident Terminated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Sheet1!$E$14:$J$14</c:f>
              <c:strCache>
                <c:ptCount val="6"/>
                <c:pt idx="0">
                  <c:v>Aug</c:v>
                </c:pt>
                <c:pt idx="1">
                  <c:v>July</c:v>
                </c:pt>
                <c:pt idx="2">
                  <c:v>June</c:v>
                </c:pt>
                <c:pt idx="3">
                  <c:v>May</c:v>
                </c:pt>
                <c:pt idx="4">
                  <c:v>Apr</c:v>
                </c:pt>
                <c:pt idx="5">
                  <c:v>Mar</c:v>
                </c:pt>
              </c:strCache>
            </c:strRef>
          </c:cat>
          <c:val>
            <c:numRef>
              <c:f>Sheet1!$E$16:$J$16</c:f>
              <c:numCache>
                <c:formatCode>General</c:formatCode>
                <c:ptCount val="6"/>
                <c:pt idx="0">
                  <c:v>22</c:v>
                </c:pt>
                <c:pt idx="1">
                  <c:v>21</c:v>
                </c:pt>
                <c:pt idx="2">
                  <c:v>18</c:v>
                </c:pt>
                <c:pt idx="3">
                  <c:v>12</c:v>
                </c:pt>
                <c:pt idx="4">
                  <c:v>22</c:v>
                </c:pt>
                <c:pt idx="5">
                  <c:v>23</c:v>
                </c:pt>
              </c:numCache>
            </c:numRef>
          </c:val>
          <c:extLst>
            <c:ext xmlns:c16="http://schemas.microsoft.com/office/drawing/2014/chart" uri="{C3380CC4-5D6E-409C-BE32-E72D297353CC}">
              <c16:uniqueId val="{00000001-E38E-446D-B017-CE7A53EB0DFC}"/>
            </c:ext>
          </c:extLst>
        </c:ser>
        <c:ser>
          <c:idx val="2"/>
          <c:order val="2"/>
          <c:tx>
            <c:strRef>
              <c:f>Sheet1!$D$17</c:f>
              <c:strCache>
                <c:ptCount val="1"/>
                <c:pt idx="0">
                  <c:v>Discrepancy Fix Rehired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Sheet1!$E$14:$J$14</c:f>
              <c:strCache>
                <c:ptCount val="6"/>
                <c:pt idx="0">
                  <c:v>Aug</c:v>
                </c:pt>
                <c:pt idx="1">
                  <c:v>July</c:v>
                </c:pt>
                <c:pt idx="2">
                  <c:v>June</c:v>
                </c:pt>
                <c:pt idx="3">
                  <c:v>May</c:v>
                </c:pt>
                <c:pt idx="4">
                  <c:v>Apr</c:v>
                </c:pt>
                <c:pt idx="5">
                  <c:v>Mar</c:v>
                </c:pt>
              </c:strCache>
            </c:strRef>
          </c:cat>
          <c:val>
            <c:numRef>
              <c:f>Sheet1!$E$17:$J$17</c:f>
              <c:numCache>
                <c:formatCode>General</c:formatCode>
                <c:ptCount val="6"/>
                <c:pt idx="0">
                  <c:v>50</c:v>
                </c:pt>
                <c:pt idx="1">
                  <c:v>50</c:v>
                </c:pt>
                <c:pt idx="2">
                  <c:v>50</c:v>
                </c:pt>
                <c:pt idx="3">
                  <c:v>50</c:v>
                </c:pt>
                <c:pt idx="4">
                  <c:v>50</c:v>
                </c:pt>
                <c:pt idx="5">
                  <c:v>50</c:v>
                </c:pt>
              </c:numCache>
            </c:numRef>
          </c:val>
          <c:extLst>
            <c:ext xmlns:c16="http://schemas.microsoft.com/office/drawing/2014/chart" uri="{C3380CC4-5D6E-409C-BE32-E72D297353CC}">
              <c16:uniqueId val="{00000002-E38E-446D-B017-CE7A53EB0DFC}"/>
            </c:ext>
          </c:extLst>
        </c:ser>
        <c:ser>
          <c:idx val="3"/>
          <c:order val="3"/>
          <c:tx>
            <c:strRef>
              <c:f>Sheet1!$D$18</c:f>
              <c:strCache>
                <c:ptCount val="1"/>
                <c:pt idx="0">
                  <c:v>Discrepancy Fix Terminated</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Sheet1!$E$14:$J$14</c:f>
              <c:strCache>
                <c:ptCount val="6"/>
                <c:pt idx="0">
                  <c:v>Aug</c:v>
                </c:pt>
                <c:pt idx="1">
                  <c:v>July</c:v>
                </c:pt>
                <c:pt idx="2">
                  <c:v>June</c:v>
                </c:pt>
                <c:pt idx="3">
                  <c:v>May</c:v>
                </c:pt>
                <c:pt idx="4">
                  <c:v>Apr</c:v>
                </c:pt>
                <c:pt idx="5">
                  <c:v>Mar</c:v>
                </c:pt>
              </c:strCache>
            </c:strRef>
          </c:cat>
          <c:val>
            <c:numRef>
              <c:f>Sheet1!$E$18:$J$18</c:f>
              <c:numCache>
                <c:formatCode>General</c:formatCode>
                <c:ptCount val="6"/>
                <c:pt idx="0">
                  <c:v>20</c:v>
                </c:pt>
                <c:pt idx="1">
                  <c:v>20</c:v>
                </c:pt>
                <c:pt idx="2">
                  <c:v>20</c:v>
                </c:pt>
                <c:pt idx="3">
                  <c:v>20</c:v>
                </c:pt>
                <c:pt idx="4">
                  <c:v>20</c:v>
                </c:pt>
                <c:pt idx="5">
                  <c:v>20</c:v>
                </c:pt>
              </c:numCache>
            </c:numRef>
          </c:val>
          <c:extLst>
            <c:ext xmlns:c16="http://schemas.microsoft.com/office/drawing/2014/chart" uri="{C3380CC4-5D6E-409C-BE32-E72D297353CC}">
              <c16:uniqueId val="{00000003-E38E-446D-B017-CE7A53EB0DFC}"/>
            </c:ext>
          </c:extLst>
        </c:ser>
        <c:dLbls>
          <c:dLblPos val="outEnd"/>
          <c:showLegendKey val="0"/>
          <c:showVal val="1"/>
          <c:showCatName val="0"/>
          <c:showSerName val="0"/>
          <c:showPercent val="0"/>
          <c:showBubbleSize val="0"/>
        </c:dLbls>
        <c:gapWidth val="219"/>
        <c:overlap val="-27"/>
        <c:axId val="281518464"/>
        <c:axId val="281518944"/>
      </c:barChart>
      <c:catAx>
        <c:axId val="28151846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Months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1518944"/>
        <c:crosses val="autoZero"/>
        <c:auto val="1"/>
        <c:lblAlgn val="ctr"/>
        <c:lblOffset val="100"/>
        <c:noMultiLvlLbl val="0"/>
      </c:catAx>
      <c:valAx>
        <c:axId val="28151894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Efforts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1518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solidFill>
                  <a:srgbClr val="2740FD"/>
                </a:solidFill>
              </a:rPr>
              <a:t>Statistics</a:t>
            </a:r>
            <a:r>
              <a:rPr lang="en-US" b="1" baseline="0" dirty="0">
                <a:solidFill>
                  <a:srgbClr val="2740FD"/>
                </a:solidFill>
              </a:rPr>
              <a:t> of </a:t>
            </a:r>
            <a:r>
              <a:rPr lang="en-US" b="1" dirty="0">
                <a:solidFill>
                  <a:srgbClr val="2740FD"/>
                </a:solidFill>
              </a:rPr>
              <a:t>Total/Average Effort of last 6 months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Sheet1!$D$15</c:f>
              <c:strCache>
                <c:ptCount val="1"/>
                <c:pt idx="0">
                  <c:v>Incident Rehired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Sheet1!$E$14:$L$14</c:f>
              <c:strCache>
                <c:ptCount val="2"/>
                <c:pt idx="0">
                  <c:v>Total Effor in last 6 month</c:v>
                </c:pt>
                <c:pt idx="1">
                  <c:v>Monthly aferage effort</c:v>
                </c:pt>
              </c:strCache>
            </c:strRef>
          </c:cat>
          <c:val>
            <c:numRef>
              <c:f>Sheet1!$E$15:$L$15</c:f>
              <c:numCache>
                <c:formatCode>General</c:formatCode>
                <c:ptCount val="2"/>
                <c:pt idx="0">
                  <c:v>295</c:v>
                </c:pt>
                <c:pt idx="1">
                  <c:v>49</c:v>
                </c:pt>
              </c:numCache>
            </c:numRef>
          </c:val>
          <c:extLst>
            <c:ext xmlns:c16="http://schemas.microsoft.com/office/drawing/2014/chart" uri="{C3380CC4-5D6E-409C-BE32-E72D297353CC}">
              <c16:uniqueId val="{00000000-97BC-487E-A4F5-C4AED379C406}"/>
            </c:ext>
          </c:extLst>
        </c:ser>
        <c:ser>
          <c:idx val="1"/>
          <c:order val="1"/>
          <c:tx>
            <c:strRef>
              <c:f>Sheet1!$D$16</c:f>
              <c:strCache>
                <c:ptCount val="1"/>
                <c:pt idx="0">
                  <c:v>Incident Terminated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Sheet1!$E$14:$L$14</c:f>
              <c:strCache>
                <c:ptCount val="2"/>
                <c:pt idx="0">
                  <c:v>Total Effor in last 6 month</c:v>
                </c:pt>
                <c:pt idx="1">
                  <c:v>Monthly aferage effort</c:v>
                </c:pt>
              </c:strCache>
            </c:strRef>
          </c:cat>
          <c:val>
            <c:numRef>
              <c:f>Sheet1!$E$16:$L$16</c:f>
              <c:numCache>
                <c:formatCode>General</c:formatCode>
                <c:ptCount val="2"/>
                <c:pt idx="0">
                  <c:v>118</c:v>
                </c:pt>
                <c:pt idx="1">
                  <c:v>20</c:v>
                </c:pt>
              </c:numCache>
            </c:numRef>
          </c:val>
          <c:extLst>
            <c:ext xmlns:c16="http://schemas.microsoft.com/office/drawing/2014/chart" uri="{C3380CC4-5D6E-409C-BE32-E72D297353CC}">
              <c16:uniqueId val="{00000001-97BC-487E-A4F5-C4AED379C406}"/>
            </c:ext>
          </c:extLst>
        </c:ser>
        <c:ser>
          <c:idx val="2"/>
          <c:order val="2"/>
          <c:tx>
            <c:strRef>
              <c:f>Sheet1!$D$17</c:f>
              <c:strCache>
                <c:ptCount val="1"/>
                <c:pt idx="0">
                  <c:v>Discrepancy Fix Rehired</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Sheet1!$E$14:$L$14</c:f>
              <c:strCache>
                <c:ptCount val="2"/>
                <c:pt idx="0">
                  <c:v>Total Effor in last 6 month</c:v>
                </c:pt>
                <c:pt idx="1">
                  <c:v>Monthly aferage effort</c:v>
                </c:pt>
              </c:strCache>
            </c:strRef>
          </c:cat>
          <c:val>
            <c:numRef>
              <c:f>Sheet1!$E$17:$L$17</c:f>
              <c:numCache>
                <c:formatCode>General</c:formatCode>
                <c:ptCount val="2"/>
                <c:pt idx="0">
                  <c:v>300</c:v>
                </c:pt>
                <c:pt idx="1">
                  <c:v>50</c:v>
                </c:pt>
              </c:numCache>
            </c:numRef>
          </c:val>
          <c:extLst>
            <c:ext xmlns:c16="http://schemas.microsoft.com/office/drawing/2014/chart" uri="{C3380CC4-5D6E-409C-BE32-E72D297353CC}">
              <c16:uniqueId val="{00000002-97BC-487E-A4F5-C4AED379C406}"/>
            </c:ext>
          </c:extLst>
        </c:ser>
        <c:ser>
          <c:idx val="3"/>
          <c:order val="3"/>
          <c:tx>
            <c:strRef>
              <c:f>Sheet1!$D$18</c:f>
              <c:strCache>
                <c:ptCount val="1"/>
                <c:pt idx="0">
                  <c:v>Discrepancy Fix Terminated</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Sheet1!$E$14:$L$14</c:f>
              <c:strCache>
                <c:ptCount val="2"/>
                <c:pt idx="0">
                  <c:v>Total Effor in last 6 month</c:v>
                </c:pt>
                <c:pt idx="1">
                  <c:v>Monthly aferage effort</c:v>
                </c:pt>
              </c:strCache>
            </c:strRef>
          </c:cat>
          <c:val>
            <c:numRef>
              <c:f>Sheet1!$E$18:$L$18</c:f>
              <c:numCache>
                <c:formatCode>General</c:formatCode>
                <c:ptCount val="2"/>
                <c:pt idx="0">
                  <c:v>120</c:v>
                </c:pt>
                <c:pt idx="1">
                  <c:v>20</c:v>
                </c:pt>
              </c:numCache>
            </c:numRef>
          </c:val>
          <c:extLst>
            <c:ext xmlns:c16="http://schemas.microsoft.com/office/drawing/2014/chart" uri="{C3380CC4-5D6E-409C-BE32-E72D297353CC}">
              <c16:uniqueId val="{00000003-97BC-487E-A4F5-C4AED379C406}"/>
            </c:ext>
          </c:extLst>
        </c:ser>
        <c:dLbls>
          <c:dLblPos val="outEnd"/>
          <c:showLegendKey val="0"/>
          <c:showVal val="1"/>
          <c:showCatName val="0"/>
          <c:showSerName val="0"/>
          <c:showPercent val="0"/>
          <c:showBubbleSize val="0"/>
        </c:dLbls>
        <c:gapWidth val="219"/>
        <c:overlap val="-27"/>
        <c:axId val="188117792"/>
        <c:axId val="188118272"/>
      </c:barChart>
      <c:catAx>
        <c:axId val="188117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118272"/>
        <c:crosses val="autoZero"/>
        <c:auto val="1"/>
        <c:lblAlgn val="ctr"/>
        <c:lblOffset val="100"/>
        <c:noMultiLvlLbl val="0"/>
      </c:catAx>
      <c:valAx>
        <c:axId val="188118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1177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000000"/>
      </a:solid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22FCB8-C82E-48FD-BD32-287568E764D5}" type="datetimeFigureOut">
              <a:rPr lang="en-US" smtClean="0"/>
              <a:t>11/14/2024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32EFC8-A6C7-47A9-A3FE-B245F5A8B6A4}" type="slidenum">
              <a:rPr lang="en-US" smtClean="0"/>
              <a:t>‹#›</a:t>
            </a:fld>
            <a:endParaRPr lang="en-US"/>
          </a:p>
        </p:txBody>
      </p:sp>
    </p:spTree>
    <p:extLst>
      <p:ext uri="{BB962C8B-B14F-4D97-AF65-F5344CB8AC3E}">
        <p14:creationId xmlns:p14="http://schemas.microsoft.com/office/powerpoint/2010/main" val="14498994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BF9A07-2A29-034F-8EF1-2C1224CBBE9C}" type="datetimeFigureOut">
              <a:rPr lang="en-US" smtClean="0"/>
              <a:t>11/14/2024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BE0A71-967D-DB40-A900-D2DB8B70E451}" type="slidenum">
              <a:rPr lang="en-US" smtClean="0"/>
              <a:t>‹#›</a:t>
            </a:fld>
            <a:endParaRPr lang="en-US"/>
          </a:p>
        </p:txBody>
      </p:sp>
    </p:spTree>
    <p:extLst>
      <p:ext uri="{BB962C8B-B14F-4D97-AF65-F5344CB8AC3E}">
        <p14:creationId xmlns:p14="http://schemas.microsoft.com/office/powerpoint/2010/main" val="3792136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9BE0A71-967D-DB40-A900-D2DB8B70E451}" type="slidenum">
              <a:rPr lang="en-US" smtClean="0"/>
              <a:t>1</a:t>
            </a:fld>
            <a:endParaRPr lang="en-US"/>
          </a:p>
        </p:txBody>
      </p:sp>
    </p:spTree>
    <p:extLst>
      <p:ext uri="{BB962C8B-B14F-4D97-AF65-F5344CB8AC3E}">
        <p14:creationId xmlns:p14="http://schemas.microsoft.com/office/powerpoint/2010/main" val="1019990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2F9BDC-92A2-4234-8C1E-E8F07F09AFB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47997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98BE-DF4A-4FBD-95F7-4C806A8E7896}"/>
              </a:ext>
            </a:extLst>
          </p:cNvPr>
          <p:cNvSpPr>
            <a:spLocks noGrp="1"/>
          </p:cNvSpPr>
          <p:nvPr>
            <p:ph type="ctrTitle" hasCustomPrompt="1"/>
          </p:nvPr>
        </p:nvSpPr>
        <p:spPr>
          <a:xfrm>
            <a:off x="844844" y="3290059"/>
            <a:ext cx="10974911" cy="886397"/>
          </a:xfrm>
          <a:noFill/>
        </p:spPr>
        <p:txBody>
          <a:bodyPr vert="horz" wrap="square" lIns="0" tIns="0" rIns="0" bIns="0" rtlCol="0" anchor="b" anchorCtr="0">
            <a:spAutoFit/>
          </a:bodyPr>
          <a:lstStyle>
            <a:lvl1pPr>
              <a:defRPr lang="en-US" sz="7200" dirty="0"/>
            </a:lvl1pPr>
          </a:lstStyle>
          <a:p>
            <a:pPr lvl="0"/>
            <a:r>
              <a:rPr lang="en-US"/>
              <a:t>Click to edit Name or Title</a:t>
            </a:r>
          </a:p>
        </p:txBody>
      </p:sp>
      <p:sp>
        <p:nvSpPr>
          <p:cNvPr id="3" name="Subtitle 2">
            <a:extLst>
              <a:ext uri="{FF2B5EF4-FFF2-40B4-BE49-F238E27FC236}">
                <a16:creationId xmlns:a16="http://schemas.microsoft.com/office/drawing/2014/main" id="{98FE3FAE-C8B8-455E-8BE0-525D37C19629}"/>
              </a:ext>
            </a:extLst>
          </p:cNvPr>
          <p:cNvSpPr>
            <a:spLocks noGrp="1"/>
          </p:cNvSpPr>
          <p:nvPr>
            <p:ph type="subTitle" idx="1" hasCustomPrompt="1"/>
          </p:nvPr>
        </p:nvSpPr>
        <p:spPr>
          <a:xfrm>
            <a:off x="844775" y="4082583"/>
            <a:ext cx="10986296" cy="443198"/>
          </a:xfrm>
        </p:spPr>
        <p:txBody>
          <a:bodyPr vert="horz" wrap="square" lIns="0" tIns="0" rIns="0" bIns="0" rtlCol="0">
            <a:spAutoFit/>
          </a:bodyPr>
          <a:lstStyle>
            <a:lvl1pPr marL="27432" indent="0">
              <a:spcBef>
                <a:spcPts val="0"/>
              </a:spcBef>
              <a:buNone/>
              <a:defRPr lang="en-US" sz="3200" dirty="0">
                <a:solidFill>
                  <a:schemeClr val="accent1"/>
                </a:solidFill>
              </a:defRPr>
            </a:lvl1pPr>
          </a:lstStyle>
          <a:p>
            <a:pPr marL="484632" lvl="0" indent="-457200"/>
            <a:r>
              <a:rPr lang="en-US"/>
              <a:t>Click to edit Subtitle</a:t>
            </a:r>
          </a:p>
        </p:txBody>
      </p:sp>
      <p:grpSp>
        <p:nvGrpSpPr>
          <p:cNvPr id="13" name="Group 12">
            <a:extLst>
              <a:ext uri="{FF2B5EF4-FFF2-40B4-BE49-F238E27FC236}">
                <a16:creationId xmlns:a16="http://schemas.microsoft.com/office/drawing/2014/main" id="{BC8E2C0F-ECA0-4807-B00F-78E70D4F1B4C}"/>
              </a:ext>
            </a:extLst>
          </p:cNvPr>
          <p:cNvGrpSpPr>
            <a:grpSpLocks noChangeAspect="1"/>
          </p:cNvGrpSpPr>
          <p:nvPr userDrawn="1"/>
        </p:nvGrpSpPr>
        <p:grpSpPr>
          <a:xfrm>
            <a:off x="10657942" y="313144"/>
            <a:ext cx="1229707" cy="1055281"/>
            <a:chOff x="874713" y="2133600"/>
            <a:chExt cx="12747625" cy="10939463"/>
          </a:xfrm>
          <a:solidFill>
            <a:schemeClr val="tx1"/>
          </a:solidFill>
        </p:grpSpPr>
        <p:sp>
          <p:nvSpPr>
            <p:cNvPr id="14" name="AutoShape 31">
              <a:extLst>
                <a:ext uri="{FF2B5EF4-FFF2-40B4-BE49-F238E27FC236}">
                  <a16:creationId xmlns:a16="http://schemas.microsoft.com/office/drawing/2014/main" id="{3A2C9544-B5F6-44D1-A739-F3B6866CD754}"/>
                </a:ext>
              </a:extLst>
            </p:cNvPr>
            <p:cNvSpPr>
              <a:spLocks/>
            </p:cNvSpPr>
            <p:nvPr/>
          </p:nvSpPr>
          <p:spPr bwMode="auto">
            <a:xfrm>
              <a:off x="1054100" y="2159000"/>
              <a:ext cx="1309688" cy="2006600"/>
            </a:xfrm>
            <a:custGeom>
              <a:avLst/>
              <a:gdLst/>
              <a:ahLst/>
              <a:cxnLst/>
              <a:rect l="0" t="0" r="r" b="b"/>
              <a:pathLst>
                <a:path w="21600" h="21600">
                  <a:moveTo>
                    <a:pt x="0" y="0"/>
                  </a:moveTo>
                  <a:lnTo>
                    <a:pt x="8788" y="0"/>
                  </a:lnTo>
                  <a:lnTo>
                    <a:pt x="8788" y="17159"/>
                  </a:lnTo>
                  <a:lnTo>
                    <a:pt x="21600" y="17159"/>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 name="AutoShape 32">
              <a:extLst>
                <a:ext uri="{FF2B5EF4-FFF2-40B4-BE49-F238E27FC236}">
                  <a16:creationId xmlns:a16="http://schemas.microsoft.com/office/drawing/2014/main" id="{39C0AD25-3E15-4E5F-8632-934DF97B63BA}"/>
                </a:ext>
              </a:extLst>
            </p:cNvPr>
            <p:cNvSpPr>
              <a:spLocks/>
            </p:cNvSpPr>
            <p:nvPr/>
          </p:nvSpPr>
          <p:spPr bwMode="auto">
            <a:xfrm>
              <a:off x="2425700" y="2654300"/>
              <a:ext cx="1512888" cy="1538288"/>
            </a:xfrm>
            <a:custGeom>
              <a:avLst/>
              <a:gdLst/>
              <a:ahLst/>
              <a:cxnLst/>
              <a:rect l="0" t="0" r="r" b="b"/>
              <a:pathLst>
                <a:path w="21600" h="21600">
                  <a:moveTo>
                    <a:pt x="15108" y="8514"/>
                  </a:moveTo>
                  <a:cubicBezTo>
                    <a:pt x="14988" y="5794"/>
                    <a:pt x="13585" y="4375"/>
                    <a:pt x="11100" y="4375"/>
                  </a:cubicBezTo>
                  <a:cubicBezTo>
                    <a:pt x="8776" y="4375"/>
                    <a:pt x="7213" y="5873"/>
                    <a:pt x="6813" y="8514"/>
                  </a:cubicBezTo>
                  <a:cubicBezTo>
                    <a:pt x="6813" y="8514"/>
                    <a:pt x="15108" y="8514"/>
                    <a:pt x="15108" y="8514"/>
                  </a:cubicBezTo>
                  <a:close/>
                  <a:moveTo>
                    <a:pt x="0" y="11076"/>
                  </a:moveTo>
                  <a:lnTo>
                    <a:pt x="0" y="10761"/>
                  </a:lnTo>
                  <a:cubicBezTo>
                    <a:pt x="0" y="4178"/>
                    <a:pt x="4849" y="0"/>
                    <a:pt x="11100" y="0"/>
                  </a:cubicBezTo>
                  <a:cubicBezTo>
                    <a:pt x="16711" y="0"/>
                    <a:pt x="21600" y="3153"/>
                    <a:pt x="21600" y="10563"/>
                  </a:cubicBezTo>
                  <a:lnTo>
                    <a:pt x="21600" y="12337"/>
                  </a:lnTo>
                  <a:lnTo>
                    <a:pt x="6732" y="12337"/>
                  </a:lnTo>
                  <a:cubicBezTo>
                    <a:pt x="6933" y="15293"/>
                    <a:pt x="8616" y="17028"/>
                    <a:pt x="11421" y="17028"/>
                  </a:cubicBezTo>
                  <a:cubicBezTo>
                    <a:pt x="13906" y="17028"/>
                    <a:pt x="15028" y="15964"/>
                    <a:pt x="15308" y="14426"/>
                  </a:cubicBezTo>
                  <a:lnTo>
                    <a:pt x="21600" y="14426"/>
                  </a:lnTo>
                  <a:cubicBezTo>
                    <a:pt x="20919" y="18998"/>
                    <a:pt x="17312" y="21600"/>
                    <a:pt x="11181" y="21600"/>
                  </a:cubicBezTo>
                  <a:cubicBezTo>
                    <a:pt x="4729" y="21600"/>
                    <a:pt x="0" y="17737"/>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 name="AutoShape 33">
              <a:extLst>
                <a:ext uri="{FF2B5EF4-FFF2-40B4-BE49-F238E27FC236}">
                  <a16:creationId xmlns:a16="http://schemas.microsoft.com/office/drawing/2014/main" id="{D82991FA-1A0F-4FF4-A1EB-32AB6FEDCF98}"/>
                </a:ext>
              </a:extLst>
            </p:cNvPr>
            <p:cNvSpPr>
              <a:spLocks/>
            </p:cNvSpPr>
            <p:nvPr/>
          </p:nvSpPr>
          <p:spPr bwMode="auto">
            <a:xfrm>
              <a:off x="3962400" y="23876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 name="AutoShape 34">
              <a:extLst>
                <a:ext uri="{FF2B5EF4-FFF2-40B4-BE49-F238E27FC236}">
                  <a16:creationId xmlns:a16="http://schemas.microsoft.com/office/drawing/2014/main" id="{B8E9BDF1-2AD5-41B9-A5FB-BF49EA7FCCDC}"/>
                </a:ext>
              </a:extLst>
            </p:cNvPr>
            <p:cNvSpPr>
              <a:spLocks/>
            </p:cNvSpPr>
            <p:nvPr/>
          </p:nvSpPr>
          <p:spPr bwMode="auto">
            <a:xfrm>
              <a:off x="5054600" y="21336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 name="AutoShape 35">
              <a:extLst>
                <a:ext uri="{FF2B5EF4-FFF2-40B4-BE49-F238E27FC236}">
                  <a16:creationId xmlns:a16="http://schemas.microsoft.com/office/drawing/2014/main" id="{CCE48EE1-A0AD-43F9-B1A6-7A2043E4186F}"/>
                </a:ext>
              </a:extLst>
            </p:cNvPr>
            <p:cNvSpPr>
              <a:spLocks/>
            </p:cNvSpPr>
            <p:nvPr/>
          </p:nvSpPr>
          <p:spPr bwMode="auto">
            <a:xfrm>
              <a:off x="5511800" y="26543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8"/>
                    <a:pt x="9482" y="13165"/>
                  </a:cubicBezTo>
                  <a:cubicBezTo>
                    <a:pt x="3053" y="12416"/>
                    <a:pt x="370" y="10839"/>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 name="AutoShape 36">
              <a:extLst>
                <a:ext uri="{FF2B5EF4-FFF2-40B4-BE49-F238E27FC236}">
                  <a16:creationId xmlns:a16="http://schemas.microsoft.com/office/drawing/2014/main" id="{C2E65EF5-BC07-4391-86E5-301CD9047D6B}"/>
                </a:ext>
              </a:extLst>
            </p:cNvPr>
            <p:cNvSpPr>
              <a:spLocks/>
            </p:cNvSpPr>
            <p:nvPr/>
          </p:nvSpPr>
          <p:spPr bwMode="auto">
            <a:xfrm>
              <a:off x="9144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 name="AutoShape 37">
              <a:extLst>
                <a:ext uri="{FF2B5EF4-FFF2-40B4-BE49-F238E27FC236}">
                  <a16:creationId xmlns:a16="http://schemas.microsoft.com/office/drawing/2014/main" id="{EDBE9A70-8C9B-47D8-AE51-DD9F2DBEDE38}"/>
                </a:ext>
              </a:extLst>
            </p:cNvPr>
            <p:cNvSpPr>
              <a:spLocks/>
            </p:cNvSpPr>
            <p:nvPr/>
          </p:nvSpPr>
          <p:spPr bwMode="auto">
            <a:xfrm>
              <a:off x="19177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 name="AutoShape 38">
              <a:extLst>
                <a:ext uri="{FF2B5EF4-FFF2-40B4-BE49-F238E27FC236}">
                  <a16:creationId xmlns:a16="http://schemas.microsoft.com/office/drawing/2014/main" id="{99DB4D65-C1B7-4A9B-B42A-3CC7136130A2}"/>
                </a:ext>
              </a:extLst>
            </p:cNvPr>
            <p:cNvSpPr>
              <a:spLocks/>
            </p:cNvSpPr>
            <p:nvPr/>
          </p:nvSpPr>
          <p:spPr bwMode="auto">
            <a:xfrm>
              <a:off x="3530600" y="49022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 name="AutoShape 39">
              <a:extLst>
                <a:ext uri="{FF2B5EF4-FFF2-40B4-BE49-F238E27FC236}">
                  <a16:creationId xmlns:a16="http://schemas.microsoft.com/office/drawing/2014/main" id="{2F7D8AB1-1210-4347-A589-CB3DCD71D9F2}"/>
                </a:ext>
              </a:extLst>
            </p:cNvPr>
            <p:cNvSpPr>
              <a:spLocks/>
            </p:cNvSpPr>
            <p:nvPr/>
          </p:nvSpPr>
          <p:spPr bwMode="auto">
            <a:xfrm>
              <a:off x="4229100" y="4902200"/>
              <a:ext cx="1419225" cy="2062163"/>
            </a:xfrm>
            <a:custGeom>
              <a:avLst/>
              <a:gdLst/>
              <a:ahLst/>
              <a:cxnLst/>
              <a:rect l="0" t="0" r="r" b="b"/>
              <a:pathLst>
                <a:path w="21600" h="21600">
                  <a:moveTo>
                    <a:pt x="0" y="0"/>
                  </a:moveTo>
                  <a:lnTo>
                    <a:pt x="7086" y="0"/>
                  </a:lnTo>
                  <a:lnTo>
                    <a:pt x="7086" y="12461"/>
                  </a:lnTo>
                  <a:lnTo>
                    <a:pt x="13532" y="6230"/>
                  </a:lnTo>
                  <a:lnTo>
                    <a:pt x="20960" y="6230"/>
                  </a:lnTo>
                  <a:lnTo>
                    <a:pt x="13319" y="13166"/>
                  </a:lnTo>
                  <a:lnTo>
                    <a:pt x="21600" y="21600"/>
                  </a:lnTo>
                  <a:lnTo>
                    <a:pt x="13617" y="21600"/>
                  </a:lnTo>
                  <a:lnTo>
                    <a:pt x="7086" y="14694"/>
                  </a:lnTo>
                  <a:lnTo>
                    <a:pt x="7086"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 name="AutoShape 40">
              <a:extLst>
                <a:ext uri="{FF2B5EF4-FFF2-40B4-BE49-F238E27FC236}">
                  <a16:creationId xmlns:a16="http://schemas.microsoft.com/office/drawing/2014/main" id="{2614580D-E835-453E-A2BE-5C799065FC18}"/>
                </a:ext>
              </a:extLst>
            </p:cNvPr>
            <p:cNvSpPr>
              <a:spLocks/>
            </p:cNvSpPr>
            <p:nvPr/>
          </p:nvSpPr>
          <p:spPr bwMode="auto">
            <a:xfrm>
              <a:off x="61468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 name="AutoShape 41">
              <a:extLst>
                <a:ext uri="{FF2B5EF4-FFF2-40B4-BE49-F238E27FC236}">
                  <a16:creationId xmlns:a16="http://schemas.microsoft.com/office/drawing/2014/main" id="{F469955A-20E0-4748-ADAC-3EF83696B968}"/>
                </a:ext>
              </a:extLst>
            </p:cNvPr>
            <p:cNvSpPr>
              <a:spLocks/>
            </p:cNvSpPr>
            <p:nvPr/>
          </p:nvSpPr>
          <p:spPr bwMode="auto">
            <a:xfrm>
              <a:off x="7747000" y="4902200"/>
              <a:ext cx="1554163" cy="2097088"/>
            </a:xfrm>
            <a:custGeom>
              <a:avLst/>
              <a:gdLst/>
              <a:ahLst/>
              <a:cxnLst/>
              <a:rect l="0" t="0" r="r" b="b"/>
              <a:pathLst>
                <a:path w="21600" h="21600">
                  <a:moveTo>
                    <a:pt x="15011" y="13793"/>
                  </a:moveTo>
                  <a:lnTo>
                    <a:pt x="15011" y="13561"/>
                  </a:lnTo>
                  <a:cubicBezTo>
                    <a:pt x="15011" y="10757"/>
                    <a:pt x="13295" y="9398"/>
                    <a:pt x="10683" y="9398"/>
                  </a:cubicBezTo>
                  <a:cubicBezTo>
                    <a:pt x="7993" y="9398"/>
                    <a:pt x="6277" y="10814"/>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1"/>
                  </a:cubicBezTo>
                  <a:lnTo>
                    <a:pt x="21600" y="13793"/>
                  </a:lnTo>
                  <a:cubicBezTo>
                    <a:pt x="21600" y="18911"/>
                    <a:pt x="17779" y="21600"/>
                    <a:pt x="12866" y="21600"/>
                  </a:cubicBezTo>
                  <a:cubicBezTo>
                    <a:pt x="9786" y="21600"/>
                    <a:pt x="7525" y="20501"/>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 name="AutoShape 42">
              <a:extLst>
                <a:ext uri="{FF2B5EF4-FFF2-40B4-BE49-F238E27FC236}">
                  <a16:creationId xmlns:a16="http://schemas.microsoft.com/office/drawing/2014/main" id="{896D7F85-6DE4-481F-9655-AD4EE789C8A0}"/>
                </a:ext>
              </a:extLst>
            </p:cNvPr>
            <p:cNvSpPr>
              <a:spLocks/>
            </p:cNvSpPr>
            <p:nvPr/>
          </p:nvSpPr>
          <p:spPr bwMode="auto">
            <a:xfrm>
              <a:off x="9398000" y="5461000"/>
              <a:ext cx="1582738" cy="1538288"/>
            </a:xfrm>
            <a:custGeom>
              <a:avLst/>
              <a:gdLst/>
              <a:ahLst/>
              <a:cxnLst/>
              <a:rect l="0" t="0" r="r" b="b"/>
              <a:pathLst>
                <a:path w="21600" h="21600">
                  <a:moveTo>
                    <a:pt x="15128" y="10958"/>
                  </a:moveTo>
                  <a:lnTo>
                    <a:pt x="15128" y="10642"/>
                  </a:lnTo>
                  <a:cubicBezTo>
                    <a:pt x="15128" y="7016"/>
                    <a:pt x="13596" y="4927"/>
                    <a:pt x="10838" y="4927"/>
                  </a:cubicBezTo>
                  <a:cubicBezTo>
                    <a:pt x="8042" y="4927"/>
                    <a:pt x="6472" y="6937"/>
                    <a:pt x="6472" y="10563"/>
                  </a:cubicBezTo>
                  <a:lnTo>
                    <a:pt x="6472" y="10879"/>
                  </a:lnTo>
                  <a:cubicBezTo>
                    <a:pt x="6472" y="14584"/>
                    <a:pt x="8004" y="16673"/>
                    <a:pt x="10838" y="16673"/>
                  </a:cubicBezTo>
                  <a:cubicBezTo>
                    <a:pt x="13596" y="16673"/>
                    <a:pt x="15128" y="14544"/>
                    <a:pt x="15128" y="10958"/>
                  </a:cubicBezTo>
                  <a:close/>
                  <a:moveTo>
                    <a:pt x="0" y="11076"/>
                  </a:moveTo>
                  <a:lnTo>
                    <a:pt x="0" y="10761"/>
                  </a:lnTo>
                  <a:cubicBezTo>
                    <a:pt x="0" y="4178"/>
                    <a:pt x="4672" y="0"/>
                    <a:pt x="10838" y="0"/>
                  </a:cubicBezTo>
                  <a:cubicBezTo>
                    <a:pt x="16927" y="0"/>
                    <a:pt x="21600" y="4060"/>
                    <a:pt x="21600" y="10563"/>
                  </a:cubicBezTo>
                  <a:lnTo>
                    <a:pt x="21600" y="10879"/>
                  </a:lnTo>
                  <a:cubicBezTo>
                    <a:pt x="21600" y="17540"/>
                    <a:pt x="16889" y="21600"/>
                    <a:pt x="10800" y="21600"/>
                  </a:cubicBezTo>
                  <a:cubicBezTo>
                    <a:pt x="4672" y="21600"/>
                    <a:pt x="0" y="1765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 name="AutoShape 43">
              <a:extLst>
                <a:ext uri="{FF2B5EF4-FFF2-40B4-BE49-F238E27FC236}">
                  <a16:creationId xmlns:a16="http://schemas.microsoft.com/office/drawing/2014/main" id="{3FBDD8C8-2A2C-488B-B85D-B255B1F2F021}"/>
                </a:ext>
              </a:extLst>
            </p:cNvPr>
            <p:cNvSpPr>
              <a:spLocks/>
            </p:cNvSpPr>
            <p:nvPr/>
          </p:nvSpPr>
          <p:spPr bwMode="auto">
            <a:xfrm>
              <a:off x="11125200" y="5499100"/>
              <a:ext cx="1428750" cy="1501775"/>
            </a:xfrm>
            <a:custGeom>
              <a:avLst/>
              <a:gdLst/>
              <a:ahLst/>
              <a:cxnLst/>
              <a:rect l="0" t="0" r="r" b="b"/>
              <a:pathLst>
                <a:path w="21600" h="21600">
                  <a:moveTo>
                    <a:pt x="0" y="13727"/>
                  </a:moveTo>
                  <a:lnTo>
                    <a:pt x="0" y="0"/>
                  </a:lnTo>
                  <a:lnTo>
                    <a:pt x="7045" y="0"/>
                  </a:lnTo>
                  <a:lnTo>
                    <a:pt x="7045" y="12677"/>
                  </a:lnTo>
                  <a:cubicBezTo>
                    <a:pt x="7045" y="15261"/>
                    <a:pt x="8105" y="16472"/>
                    <a:pt x="10439" y="16472"/>
                  </a:cubicBezTo>
                  <a:cubicBezTo>
                    <a:pt x="12858" y="16472"/>
                    <a:pt x="14556" y="15100"/>
                    <a:pt x="14556" y="12233"/>
                  </a:cubicBezTo>
                  <a:lnTo>
                    <a:pt x="14556" y="0"/>
                  </a:lnTo>
                  <a:lnTo>
                    <a:pt x="21600" y="0"/>
                  </a:lnTo>
                  <a:lnTo>
                    <a:pt x="21600" y="21115"/>
                  </a:lnTo>
                  <a:lnTo>
                    <a:pt x="14556" y="21115"/>
                  </a:lnTo>
                  <a:lnTo>
                    <a:pt x="14556" y="17845"/>
                  </a:lnTo>
                  <a:cubicBezTo>
                    <a:pt x="13367" y="19985"/>
                    <a:pt x="11161" y="21600"/>
                    <a:pt x="7511" y="21600"/>
                  </a:cubicBezTo>
                  <a:cubicBezTo>
                    <a:pt x="3183" y="21600"/>
                    <a:pt x="0" y="19097"/>
                    <a:pt x="0" y="13727"/>
                  </a:cubicBezTo>
                  <a:close/>
                  <a:moveTo>
                    <a:pt x="0" y="13727"/>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 name="AutoShape 44">
              <a:extLst>
                <a:ext uri="{FF2B5EF4-FFF2-40B4-BE49-F238E27FC236}">
                  <a16:creationId xmlns:a16="http://schemas.microsoft.com/office/drawing/2014/main" id="{7AE7B988-F203-4B08-83EC-A7E857709520}"/>
                </a:ext>
              </a:extLst>
            </p:cNvPr>
            <p:cNvSpPr>
              <a:spLocks/>
            </p:cNvSpPr>
            <p:nvPr/>
          </p:nvSpPr>
          <p:spPr bwMode="auto">
            <a:xfrm>
              <a:off x="126746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 name="AutoShape 45">
              <a:extLst>
                <a:ext uri="{FF2B5EF4-FFF2-40B4-BE49-F238E27FC236}">
                  <a16:creationId xmlns:a16="http://schemas.microsoft.com/office/drawing/2014/main" id="{72594E18-1279-41D8-AE1A-58B03F205C74}"/>
                </a:ext>
              </a:extLst>
            </p:cNvPr>
            <p:cNvSpPr>
              <a:spLocks/>
            </p:cNvSpPr>
            <p:nvPr/>
          </p:nvSpPr>
          <p:spPr bwMode="auto">
            <a:xfrm>
              <a:off x="874713" y="8305800"/>
              <a:ext cx="2292350" cy="1468438"/>
            </a:xfrm>
            <a:custGeom>
              <a:avLst/>
              <a:gdLst/>
              <a:ahLst/>
              <a:cxnLst/>
              <a:rect l="0" t="0" r="r" b="b"/>
              <a:pathLst>
                <a:path w="21600" h="21600">
                  <a:moveTo>
                    <a:pt x="0" y="0"/>
                  </a:moveTo>
                  <a:lnTo>
                    <a:pt x="4606" y="0"/>
                  </a:lnTo>
                  <a:lnTo>
                    <a:pt x="6803" y="13546"/>
                  </a:lnTo>
                  <a:lnTo>
                    <a:pt x="9265" y="0"/>
                  </a:lnTo>
                  <a:lnTo>
                    <a:pt x="12812" y="0"/>
                  </a:lnTo>
                  <a:lnTo>
                    <a:pt x="15035" y="13546"/>
                  </a:lnTo>
                  <a:lnTo>
                    <a:pt x="17418" y="0"/>
                  </a:lnTo>
                  <a:lnTo>
                    <a:pt x="21600" y="0"/>
                  </a:lnTo>
                  <a:lnTo>
                    <a:pt x="17232" y="21600"/>
                  </a:lnTo>
                  <a:lnTo>
                    <a:pt x="12970" y="21600"/>
                  </a:lnTo>
                  <a:lnTo>
                    <a:pt x="10800" y="8962"/>
                  </a:lnTo>
                  <a:lnTo>
                    <a:pt x="8524" y="21600"/>
                  </a:lnTo>
                  <a:lnTo>
                    <a:pt x="4209" y="21600"/>
                  </a:lnTo>
                  <a:cubicBezTo>
                    <a:pt x="4209"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 name="AutoShape 46">
              <a:extLst>
                <a:ext uri="{FF2B5EF4-FFF2-40B4-BE49-F238E27FC236}">
                  <a16:creationId xmlns:a16="http://schemas.microsoft.com/office/drawing/2014/main" id="{0F80056F-20B8-4658-8FCA-40C936DB21A3}"/>
                </a:ext>
              </a:extLst>
            </p:cNvPr>
            <p:cNvSpPr>
              <a:spLocks/>
            </p:cNvSpPr>
            <p:nvPr/>
          </p:nvSpPr>
          <p:spPr bwMode="auto">
            <a:xfrm>
              <a:off x="3249613" y="7708900"/>
              <a:ext cx="1433512" cy="2062163"/>
            </a:xfrm>
            <a:custGeom>
              <a:avLst/>
              <a:gdLst/>
              <a:ahLst/>
              <a:cxnLst/>
              <a:rect l="0" t="0" r="r" b="b"/>
              <a:pathLst>
                <a:path w="21600" h="21600">
                  <a:moveTo>
                    <a:pt x="0" y="0"/>
                  </a:moveTo>
                  <a:lnTo>
                    <a:pt x="7030" y="0"/>
                  </a:lnTo>
                  <a:lnTo>
                    <a:pt x="7030" y="8699"/>
                  </a:lnTo>
                  <a:cubicBezTo>
                    <a:pt x="8174" y="7141"/>
                    <a:pt x="10631" y="5848"/>
                    <a:pt x="14273" y="5848"/>
                  </a:cubicBezTo>
                  <a:cubicBezTo>
                    <a:pt x="18593" y="5848"/>
                    <a:pt x="21600" y="7670"/>
                    <a:pt x="21600" y="11696"/>
                  </a:cubicBezTo>
                  <a:lnTo>
                    <a:pt x="21600" y="21600"/>
                  </a:lnTo>
                  <a:lnTo>
                    <a:pt x="14570" y="21600"/>
                  </a:lnTo>
                  <a:lnTo>
                    <a:pt x="14570" y="12578"/>
                  </a:lnTo>
                  <a:cubicBezTo>
                    <a:pt x="14570" y="10697"/>
                    <a:pt x="13511" y="9816"/>
                    <a:pt x="11139" y="9816"/>
                  </a:cubicBezTo>
                  <a:cubicBezTo>
                    <a:pt x="8767" y="9816"/>
                    <a:pt x="7030" y="10815"/>
                    <a:pt x="7030" y="12901"/>
                  </a:cubicBezTo>
                  <a:lnTo>
                    <a:pt x="703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 name="AutoShape 47">
              <a:extLst>
                <a:ext uri="{FF2B5EF4-FFF2-40B4-BE49-F238E27FC236}">
                  <a16:creationId xmlns:a16="http://schemas.microsoft.com/office/drawing/2014/main" id="{6B564E43-D579-44FC-B952-3785D55B52A4}"/>
                </a:ext>
              </a:extLst>
            </p:cNvPr>
            <p:cNvSpPr>
              <a:spLocks/>
            </p:cNvSpPr>
            <p:nvPr/>
          </p:nvSpPr>
          <p:spPr bwMode="auto">
            <a:xfrm>
              <a:off x="4826000" y="8267700"/>
              <a:ext cx="1382713" cy="1538288"/>
            </a:xfrm>
            <a:custGeom>
              <a:avLst/>
              <a:gdLst/>
              <a:ahLst/>
              <a:cxnLst/>
              <a:rect l="0" t="0" r="r" b="b"/>
              <a:pathLst>
                <a:path w="21600" h="21600">
                  <a:moveTo>
                    <a:pt x="14414" y="13875"/>
                  </a:moveTo>
                  <a:lnTo>
                    <a:pt x="14414" y="11273"/>
                  </a:lnTo>
                  <a:cubicBezTo>
                    <a:pt x="13845" y="11746"/>
                    <a:pt x="12881" y="12101"/>
                    <a:pt x="11129" y="12416"/>
                  </a:cubicBezTo>
                  <a:cubicBezTo>
                    <a:pt x="8806" y="12890"/>
                    <a:pt x="7185" y="13599"/>
                    <a:pt x="7185" y="15136"/>
                  </a:cubicBezTo>
                  <a:cubicBezTo>
                    <a:pt x="7185" y="16358"/>
                    <a:pt x="8018" y="17186"/>
                    <a:pt x="10077" y="17186"/>
                  </a:cubicBezTo>
                  <a:cubicBezTo>
                    <a:pt x="12531" y="17186"/>
                    <a:pt x="14414" y="15885"/>
                    <a:pt x="14414" y="13875"/>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7"/>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 name="AutoShape 48">
              <a:extLst>
                <a:ext uri="{FF2B5EF4-FFF2-40B4-BE49-F238E27FC236}">
                  <a16:creationId xmlns:a16="http://schemas.microsoft.com/office/drawing/2014/main" id="{37752E04-17F0-45AA-80CE-CC279998AD87}"/>
                </a:ext>
              </a:extLst>
            </p:cNvPr>
            <p:cNvSpPr>
              <a:spLocks/>
            </p:cNvSpPr>
            <p:nvPr/>
          </p:nvSpPr>
          <p:spPr bwMode="auto">
            <a:xfrm>
              <a:off x="6286500" y="80010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8"/>
                  </a:lnTo>
                  <a:cubicBezTo>
                    <a:pt x="14698" y="16569"/>
                    <a:pt x="15976" y="17173"/>
                    <a:pt x="18213" y="17173"/>
                  </a:cubicBezTo>
                  <a:cubicBezTo>
                    <a:pt x="19555" y="17173"/>
                    <a:pt x="20514" y="17072"/>
                    <a:pt x="21600" y="16871"/>
                  </a:cubicBezTo>
                  <a:lnTo>
                    <a:pt x="21600" y="21130"/>
                  </a:lnTo>
                  <a:cubicBezTo>
                    <a:pt x="20130" y="21332"/>
                    <a:pt x="18085" y="21600"/>
                    <a:pt x="15465" y="21600"/>
                  </a:cubicBezTo>
                  <a:cubicBezTo>
                    <a:pt x="8180" y="21600"/>
                    <a:pt x="4090" y="19689"/>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 name="AutoShape 49">
              <a:extLst>
                <a:ext uri="{FF2B5EF4-FFF2-40B4-BE49-F238E27FC236}">
                  <a16:creationId xmlns:a16="http://schemas.microsoft.com/office/drawing/2014/main" id="{50C55E8A-1411-4E25-8E7D-F5F8F968A6AC}"/>
                </a:ext>
              </a:extLst>
            </p:cNvPr>
            <p:cNvSpPr>
              <a:spLocks/>
            </p:cNvSpPr>
            <p:nvPr/>
          </p:nvSpPr>
          <p:spPr bwMode="auto">
            <a:xfrm>
              <a:off x="7378700" y="77470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 name="AutoShape 50">
              <a:extLst>
                <a:ext uri="{FF2B5EF4-FFF2-40B4-BE49-F238E27FC236}">
                  <a16:creationId xmlns:a16="http://schemas.microsoft.com/office/drawing/2014/main" id="{9A355702-F22F-46CE-BF5E-86EAA75870AE}"/>
                </a:ext>
              </a:extLst>
            </p:cNvPr>
            <p:cNvSpPr>
              <a:spLocks/>
            </p:cNvSpPr>
            <p:nvPr/>
          </p:nvSpPr>
          <p:spPr bwMode="auto">
            <a:xfrm>
              <a:off x="7848600" y="82677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 name="AutoShape 51">
              <a:extLst>
                <a:ext uri="{FF2B5EF4-FFF2-40B4-BE49-F238E27FC236}">
                  <a16:creationId xmlns:a16="http://schemas.microsoft.com/office/drawing/2014/main" id="{C3791F09-B6CD-4F48-A889-8509A0F85B87}"/>
                </a:ext>
              </a:extLst>
            </p:cNvPr>
            <p:cNvSpPr>
              <a:spLocks/>
            </p:cNvSpPr>
            <p:nvPr/>
          </p:nvSpPr>
          <p:spPr bwMode="auto">
            <a:xfrm>
              <a:off x="1003300" y="11074400"/>
              <a:ext cx="1554163" cy="1998663"/>
            </a:xfrm>
            <a:custGeom>
              <a:avLst/>
              <a:gdLst/>
              <a:ahLst/>
              <a:cxnLst/>
              <a:rect l="0" t="0" r="r" b="b"/>
              <a:pathLst>
                <a:path w="21600" h="21600">
                  <a:moveTo>
                    <a:pt x="15011" y="8434"/>
                  </a:moveTo>
                  <a:lnTo>
                    <a:pt x="15011" y="8191"/>
                  </a:lnTo>
                  <a:cubicBezTo>
                    <a:pt x="15011" y="5248"/>
                    <a:pt x="13296" y="3823"/>
                    <a:pt x="10683" y="3823"/>
                  </a:cubicBezTo>
                  <a:cubicBezTo>
                    <a:pt x="7993" y="3823"/>
                    <a:pt x="6277" y="5309"/>
                    <a:pt x="6277" y="8161"/>
                  </a:cubicBezTo>
                  <a:lnTo>
                    <a:pt x="6277" y="8403"/>
                  </a:lnTo>
                  <a:cubicBezTo>
                    <a:pt x="6277" y="11286"/>
                    <a:pt x="7993" y="12741"/>
                    <a:pt x="10722" y="12741"/>
                  </a:cubicBezTo>
                  <a:cubicBezTo>
                    <a:pt x="13529" y="12741"/>
                    <a:pt x="15011" y="11225"/>
                    <a:pt x="15011" y="8434"/>
                  </a:cubicBezTo>
                  <a:close/>
                  <a:moveTo>
                    <a:pt x="0" y="395"/>
                  </a:moveTo>
                  <a:lnTo>
                    <a:pt x="6472" y="395"/>
                  </a:lnTo>
                  <a:lnTo>
                    <a:pt x="6472" y="2791"/>
                  </a:lnTo>
                  <a:cubicBezTo>
                    <a:pt x="7642" y="1274"/>
                    <a:pt x="9825" y="0"/>
                    <a:pt x="12906" y="0"/>
                  </a:cubicBezTo>
                  <a:cubicBezTo>
                    <a:pt x="17740" y="0"/>
                    <a:pt x="21600" y="2821"/>
                    <a:pt x="21600" y="8191"/>
                  </a:cubicBezTo>
                  <a:lnTo>
                    <a:pt x="21600" y="8434"/>
                  </a:lnTo>
                  <a:cubicBezTo>
                    <a:pt x="21600" y="13804"/>
                    <a:pt x="17779" y="16624"/>
                    <a:pt x="12866" y="16624"/>
                  </a:cubicBezTo>
                  <a:cubicBezTo>
                    <a:pt x="9747" y="16624"/>
                    <a:pt x="7525" y="15472"/>
                    <a:pt x="6472" y="13894"/>
                  </a:cubicBezTo>
                  <a:lnTo>
                    <a:pt x="6472" y="21600"/>
                  </a:lnTo>
                  <a:lnTo>
                    <a:pt x="0" y="21600"/>
                  </a:lnTo>
                  <a:cubicBezTo>
                    <a:pt x="0" y="21600"/>
                    <a:pt x="0" y="395"/>
                    <a:pt x="0" y="395"/>
                  </a:cubicBezTo>
                  <a:close/>
                  <a:moveTo>
                    <a:pt x="0" y="395"/>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 name="AutoShape 52">
              <a:extLst>
                <a:ext uri="{FF2B5EF4-FFF2-40B4-BE49-F238E27FC236}">
                  <a16:creationId xmlns:a16="http://schemas.microsoft.com/office/drawing/2014/main" id="{2E28320E-39D0-483C-B08D-791A2E887F03}"/>
                </a:ext>
              </a:extLst>
            </p:cNvPr>
            <p:cNvSpPr>
              <a:spLocks/>
            </p:cNvSpPr>
            <p:nvPr/>
          </p:nvSpPr>
          <p:spPr bwMode="auto">
            <a:xfrm>
              <a:off x="2654300" y="11074400"/>
              <a:ext cx="1582738" cy="1538288"/>
            </a:xfrm>
            <a:custGeom>
              <a:avLst/>
              <a:gdLst/>
              <a:ahLst/>
              <a:cxnLst/>
              <a:rect l="0" t="0" r="r" b="b"/>
              <a:pathLst>
                <a:path w="21600" h="21600">
                  <a:moveTo>
                    <a:pt x="15128" y="10958"/>
                  </a:moveTo>
                  <a:lnTo>
                    <a:pt x="15128" y="10643"/>
                  </a:lnTo>
                  <a:cubicBezTo>
                    <a:pt x="15128" y="7016"/>
                    <a:pt x="13596" y="4928"/>
                    <a:pt x="10838" y="4928"/>
                  </a:cubicBezTo>
                  <a:cubicBezTo>
                    <a:pt x="8042" y="4928"/>
                    <a:pt x="6472" y="6937"/>
                    <a:pt x="6472" y="10564"/>
                  </a:cubicBezTo>
                  <a:lnTo>
                    <a:pt x="6472" y="10879"/>
                  </a:lnTo>
                  <a:cubicBezTo>
                    <a:pt x="6472" y="14584"/>
                    <a:pt x="8004" y="16673"/>
                    <a:pt x="10838" y="16673"/>
                  </a:cubicBezTo>
                  <a:cubicBezTo>
                    <a:pt x="13596" y="16673"/>
                    <a:pt x="15128" y="14545"/>
                    <a:pt x="15128" y="10958"/>
                  </a:cubicBezTo>
                  <a:close/>
                  <a:moveTo>
                    <a:pt x="0" y="11076"/>
                  </a:moveTo>
                  <a:lnTo>
                    <a:pt x="0" y="10761"/>
                  </a:lnTo>
                  <a:cubicBezTo>
                    <a:pt x="0" y="4179"/>
                    <a:pt x="4672" y="0"/>
                    <a:pt x="10838" y="0"/>
                  </a:cubicBezTo>
                  <a:cubicBezTo>
                    <a:pt x="16927" y="0"/>
                    <a:pt x="21600" y="4060"/>
                    <a:pt x="21600" y="10564"/>
                  </a:cubicBezTo>
                  <a:lnTo>
                    <a:pt x="21600" y="10879"/>
                  </a:lnTo>
                  <a:cubicBezTo>
                    <a:pt x="21600" y="17541"/>
                    <a:pt x="16889" y="21600"/>
                    <a:pt x="10800" y="21600"/>
                  </a:cubicBezTo>
                  <a:cubicBezTo>
                    <a:pt x="4672" y="21600"/>
                    <a:pt x="0" y="17659"/>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 name="AutoShape 53">
              <a:extLst>
                <a:ext uri="{FF2B5EF4-FFF2-40B4-BE49-F238E27FC236}">
                  <a16:creationId xmlns:a16="http://schemas.microsoft.com/office/drawing/2014/main" id="{AE52347F-2AAD-4830-8501-138B095ACA86}"/>
                </a:ext>
              </a:extLst>
            </p:cNvPr>
            <p:cNvSpPr>
              <a:spLocks/>
            </p:cNvSpPr>
            <p:nvPr/>
          </p:nvSpPr>
          <p:spPr bwMode="auto">
            <a:xfrm>
              <a:off x="43053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 name="AutoShape 54">
              <a:extLst>
                <a:ext uri="{FF2B5EF4-FFF2-40B4-BE49-F238E27FC236}">
                  <a16:creationId xmlns:a16="http://schemas.microsoft.com/office/drawing/2014/main" id="{ED8C7A6B-BB0B-4719-A3E6-1F80FA551C6E}"/>
                </a:ext>
              </a:extLst>
            </p:cNvPr>
            <p:cNvSpPr>
              <a:spLocks/>
            </p:cNvSpPr>
            <p:nvPr/>
          </p:nvSpPr>
          <p:spPr bwMode="auto">
            <a:xfrm>
              <a:off x="56896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 name="AutoShape 55">
              <a:extLst>
                <a:ext uri="{FF2B5EF4-FFF2-40B4-BE49-F238E27FC236}">
                  <a16:creationId xmlns:a16="http://schemas.microsoft.com/office/drawing/2014/main" id="{CEC9E09E-089E-495F-882E-8CD32ACC4675}"/>
                </a:ext>
              </a:extLst>
            </p:cNvPr>
            <p:cNvSpPr>
              <a:spLocks/>
            </p:cNvSpPr>
            <p:nvPr/>
          </p:nvSpPr>
          <p:spPr bwMode="auto">
            <a:xfrm>
              <a:off x="7124700" y="10502900"/>
              <a:ext cx="519113" cy="2076450"/>
            </a:xfrm>
            <a:custGeom>
              <a:avLst/>
              <a:gdLst/>
              <a:ahLst/>
              <a:cxnLst/>
              <a:rect l="0" t="0" r="r" b="b"/>
              <a:pathLst>
                <a:path w="21600" h="21600">
                  <a:moveTo>
                    <a:pt x="1168" y="6334"/>
                  </a:moveTo>
                  <a:lnTo>
                    <a:pt x="20550" y="6334"/>
                  </a:lnTo>
                  <a:lnTo>
                    <a:pt x="20550" y="21600"/>
                  </a:lnTo>
                  <a:lnTo>
                    <a:pt x="1168" y="21600"/>
                  </a:lnTo>
                  <a:cubicBezTo>
                    <a:pt x="1168" y="21600"/>
                    <a:pt x="1168" y="6334"/>
                    <a:pt x="1168" y="6334"/>
                  </a:cubicBezTo>
                  <a:close/>
                  <a:moveTo>
                    <a:pt x="0" y="2569"/>
                  </a:moveTo>
                  <a:cubicBezTo>
                    <a:pt x="0" y="1109"/>
                    <a:pt x="4670" y="0"/>
                    <a:pt x="10741" y="0"/>
                  </a:cubicBezTo>
                  <a:cubicBezTo>
                    <a:pt x="16814" y="0"/>
                    <a:pt x="21600" y="1109"/>
                    <a:pt x="21600" y="2569"/>
                  </a:cubicBezTo>
                  <a:cubicBezTo>
                    <a:pt x="21600" y="4028"/>
                    <a:pt x="16814" y="5108"/>
                    <a:pt x="10741" y="5108"/>
                  </a:cubicBezTo>
                  <a:cubicBezTo>
                    <a:pt x="4670" y="5108"/>
                    <a:pt x="0" y="4028"/>
                    <a:pt x="0" y="2569"/>
                  </a:cubicBezTo>
                  <a:close/>
                  <a:moveTo>
                    <a:pt x="0" y="256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 name="AutoShape 56">
              <a:extLst>
                <a:ext uri="{FF2B5EF4-FFF2-40B4-BE49-F238E27FC236}">
                  <a16:creationId xmlns:a16="http://schemas.microsoft.com/office/drawing/2014/main" id="{76EEB1E9-F835-481F-9170-45BFAE382BAA}"/>
                </a:ext>
              </a:extLst>
            </p:cNvPr>
            <p:cNvSpPr>
              <a:spLocks/>
            </p:cNvSpPr>
            <p:nvPr/>
          </p:nvSpPr>
          <p:spPr bwMode="auto">
            <a:xfrm>
              <a:off x="7848600" y="10515600"/>
              <a:ext cx="1554163" cy="2097088"/>
            </a:xfrm>
            <a:custGeom>
              <a:avLst/>
              <a:gdLst/>
              <a:ahLst/>
              <a:cxnLst/>
              <a:rect l="0" t="0" r="r" b="b"/>
              <a:pathLst>
                <a:path w="21600" h="21600">
                  <a:moveTo>
                    <a:pt x="15011" y="13793"/>
                  </a:moveTo>
                  <a:lnTo>
                    <a:pt x="15011" y="13562"/>
                  </a:lnTo>
                  <a:cubicBezTo>
                    <a:pt x="15011" y="10757"/>
                    <a:pt x="13295" y="9398"/>
                    <a:pt x="10683" y="9398"/>
                  </a:cubicBezTo>
                  <a:cubicBezTo>
                    <a:pt x="7993" y="9398"/>
                    <a:pt x="6277" y="10815"/>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2"/>
                  </a:cubicBezTo>
                  <a:lnTo>
                    <a:pt x="21600" y="13793"/>
                  </a:lnTo>
                  <a:cubicBezTo>
                    <a:pt x="21600" y="18911"/>
                    <a:pt x="17779" y="21600"/>
                    <a:pt x="12866" y="21600"/>
                  </a:cubicBezTo>
                  <a:cubicBezTo>
                    <a:pt x="9786" y="21600"/>
                    <a:pt x="7525" y="20502"/>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 name="AutoShape 57">
              <a:extLst>
                <a:ext uri="{FF2B5EF4-FFF2-40B4-BE49-F238E27FC236}">
                  <a16:creationId xmlns:a16="http://schemas.microsoft.com/office/drawing/2014/main" id="{1FA17B61-02F5-4843-A14A-D33719E5CF01}"/>
                </a:ext>
              </a:extLst>
            </p:cNvPr>
            <p:cNvSpPr>
              <a:spLocks/>
            </p:cNvSpPr>
            <p:nvPr/>
          </p:nvSpPr>
          <p:spPr bwMode="auto">
            <a:xfrm>
              <a:off x="9575800" y="105156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 name="AutoShape 58">
              <a:extLst>
                <a:ext uri="{FF2B5EF4-FFF2-40B4-BE49-F238E27FC236}">
                  <a16:creationId xmlns:a16="http://schemas.microsoft.com/office/drawing/2014/main" id="{D7AF6792-2F4E-48DF-B827-190D9D1EE487}"/>
                </a:ext>
              </a:extLst>
            </p:cNvPr>
            <p:cNvSpPr>
              <a:spLocks/>
            </p:cNvSpPr>
            <p:nvPr/>
          </p:nvSpPr>
          <p:spPr bwMode="auto">
            <a:xfrm>
              <a:off x="10198100" y="11074400"/>
              <a:ext cx="1512888" cy="1538288"/>
            </a:xfrm>
            <a:custGeom>
              <a:avLst/>
              <a:gdLst/>
              <a:ahLst/>
              <a:cxnLst/>
              <a:rect l="0" t="0" r="r" b="b"/>
              <a:pathLst>
                <a:path w="21600" h="21600">
                  <a:moveTo>
                    <a:pt x="15108" y="8514"/>
                  </a:moveTo>
                  <a:cubicBezTo>
                    <a:pt x="14988" y="5794"/>
                    <a:pt x="13585" y="4376"/>
                    <a:pt x="11100" y="4376"/>
                  </a:cubicBezTo>
                  <a:cubicBezTo>
                    <a:pt x="8776" y="4376"/>
                    <a:pt x="7213" y="5873"/>
                    <a:pt x="6813" y="8514"/>
                  </a:cubicBezTo>
                  <a:cubicBezTo>
                    <a:pt x="6813" y="8514"/>
                    <a:pt x="15108" y="8514"/>
                    <a:pt x="15108" y="8514"/>
                  </a:cubicBezTo>
                  <a:close/>
                  <a:moveTo>
                    <a:pt x="0" y="11076"/>
                  </a:moveTo>
                  <a:lnTo>
                    <a:pt x="0" y="10761"/>
                  </a:lnTo>
                  <a:cubicBezTo>
                    <a:pt x="0" y="4179"/>
                    <a:pt x="4849" y="0"/>
                    <a:pt x="11100" y="0"/>
                  </a:cubicBezTo>
                  <a:cubicBezTo>
                    <a:pt x="16711" y="0"/>
                    <a:pt x="21600" y="3153"/>
                    <a:pt x="21600" y="10564"/>
                  </a:cubicBezTo>
                  <a:lnTo>
                    <a:pt x="21600" y="12338"/>
                  </a:lnTo>
                  <a:lnTo>
                    <a:pt x="6732" y="12338"/>
                  </a:lnTo>
                  <a:cubicBezTo>
                    <a:pt x="6933" y="15294"/>
                    <a:pt x="8616" y="17028"/>
                    <a:pt x="11421" y="17028"/>
                  </a:cubicBezTo>
                  <a:cubicBezTo>
                    <a:pt x="13906" y="17028"/>
                    <a:pt x="15028" y="15963"/>
                    <a:pt x="15308" y="14426"/>
                  </a:cubicBezTo>
                  <a:lnTo>
                    <a:pt x="21600" y="14426"/>
                  </a:lnTo>
                  <a:cubicBezTo>
                    <a:pt x="20919" y="18999"/>
                    <a:pt x="17312" y="21600"/>
                    <a:pt x="11181" y="21600"/>
                  </a:cubicBezTo>
                  <a:cubicBezTo>
                    <a:pt x="4729" y="21600"/>
                    <a:pt x="0" y="1773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 name="AutoShape 59">
              <a:extLst>
                <a:ext uri="{FF2B5EF4-FFF2-40B4-BE49-F238E27FC236}">
                  <a16:creationId xmlns:a16="http://schemas.microsoft.com/office/drawing/2014/main" id="{58DCE6A4-7734-42E5-9B2A-2A39F1D2CCD3}"/>
                </a:ext>
              </a:extLst>
            </p:cNvPr>
            <p:cNvSpPr>
              <a:spLocks/>
            </p:cNvSpPr>
            <p:nvPr/>
          </p:nvSpPr>
          <p:spPr bwMode="auto">
            <a:xfrm>
              <a:off x="11836400" y="12077700"/>
              <a:ext cx="549275" cy="538163"/>
            </a:xfrm>
            <a:custGeom>
              <a:avLst/>
              <a:gdLst/>
              <a:ahLst/>
              <a:cxnLst/>
              <a:rect l="0" t="0" r="r" b="b"/>
              <a:pathLst>
                <a:path w="21600" h="21600">
                  <a:moveTo>
                    <a:pt x="0" y="10801"/>
                  </a:moveTo>
                  <a:cubicBezTo>
                    <a:pt x="0" y="4838"/>
                    <a:pt x="4519" y="0"/>
                    <a:pt x="10690" y="0"/>
                  </a:cubicBezTo>
                  <a:cubicBezTo>
                    <a:pt x="16972" y="0"/>
                    <a:pt x="21600" y="4838"/>
                    <a:pt x="21600" y="10801"/>
                  </a:cubicBezTo>
                  <a:cubicBezTo>
                    <a:pt x="21600" y="16762"/>
                    <a:pt x="16972" y="21600"/>
                    <a:pt x="10690" y="21600"/>
                  </a:cubicBezTo>
                  <a:cubicBezTo>
                    <a:pt x="4519" y="21600"/>
                    <a:pt x="0" y="16762"/>
                    <a:pt x="0" y="10801"/>
                  </a:cubicBezTo>
                  <a:close/>
                  <a:moveTo>
                    <a:pt x="0" y="10801"/>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 name="AutoShape 60">
              <a:extLst>
                <a:ext uri="{FF2B5EF4-FFF2-40B4-BE49-F238E27FC236}">
                  <a16:creationId xmlns:a16="http://schemas.microsoft.com/office/drawing/2014/main" id="{B35304AA-E820-4F74-8DA7-DD0C368142EB}"/>
                </a:ext>
              </a:extLst>
            </p:cNvPr>
            <p:cNvSpPr>
              <a:spLocks/>
            </p:cNvSpPr>
            <p:nvPr/>
          </p:nvSpPr>
          <p:spPr bwMode="auto">
            <a:xfrm>
              <a:off x="11836400" y="11074400"/>
              <a:ext cx="373063" cy="187325"/>
            </a:xfrm>
            <a:custGeom>
              <a:avLst/>
              <a:gdLst/>
              <a:ahLst/>
              <a:cxnLst/>
              <a:rect l="0" t="0" r="r" b="b"/>
              <a:pathLst>
                <a:path w="21600" h="21600">
                  <a:moveTo>
                    <a:pt x="10379" y="0"/>
                  </a:moveTo>
                  <a:lnTo>
                    <a:pt x="12973" y="0"/>
                  </a:lnTo>
                  <a:lnTo>
                    <a:pt x="16009" y="15160"/>
                  </a:lnTo>
                  <a:lnTo>
                    <a:pt x="18972" y="0"/>
                  </a:lnTo>
                  <a:lnTo>
                    <a:pt x="21600" y="0"/>
                  </a:lnTo>
                  <a:lnTo>
                    <a:pt x="21600" y="21600"/>
                  </a:lnTo>
                  <a:lnTo>
                    <a:pt x="19715" y="21600"/>
                  </a:lnTo>
                  <a:lnTo>
                    <a:pt x="19715" y="4759"/>
                  </a:lnTo>
                  <a:lnTo>
                    <a:pt x="16243" y="21600"/>
                  </a:lnTo>
                  <a:lnTo>
                    <a:pt x="15604" y="21600"/>
                  </a:lnTo>
                  <a:lnTo>
                    <a:pt x="12097" y="4759"/>
                  </a:lnTo>
                  <a:lnTo>
                    <a:pt x="12097" y="21600"/>
                  </a:lnTo>
                  <a:lnTo>
                    <a:pt x="10379" y="21600"/>
                  </a:lnTo>
                  <a:cubicBezTo>
                    <a:pt x="10379" y="21600"/>
                    <a:pt x="10379" y="0"/>
                    <a:pt x="10379" y="0"/>
                  </a:cubicBezTo>
                  <a:close/>
                  <a:moveTo>
                    <a:pt x="3302" y="2953"/>
                  </a:moveTo>
                  <a:lnTo>
                    <a:pt x="0" y="2953"/>
                  </a:lnTo>
                  <a:lnTo>
                    <a:pt x="0" y="0"/>
                  </a:lnTo>
                  <a:lnTo>
                    <a:pt x="8460" y="0"/>
                  </a:lnTo>
                  <a:lnTo>
                    <a:pt x="8460" y="2953"/>
                  </a:lnTo>
                  <a:lnTo>
                    <a:pt x="5190" y="2953"/>
                  </a:lnTo>
                  <a:lnTo>
                    <a:pt x="5190" y="21600"/>
                  </a:lnTo>
                  <a:lnTo>
                    <a:pt x="3302" y="21600"/>
                  </a:lnTo>
                  <a:cubicBezTo>
                    <a:pt x="3302" y="21600"/>
                    <a:pt x="3302" y="2953"/>
                    <a:pt x="3302" y="2953"/>
                  </a:cubicBezTo>
                  <a:close/>
                  <a:moveTo>
                    <a:pt x="3302" y="295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cxnSp>
        <p:nvCxnSpPr>
          <p:cNvPr id="47" name="Straight Connector 46">
            <a:extLst>
              <a:ext uri="{FF2B5EF4-FFF2-40B4-BE49-F238E27FC236}">
                <a16:creationId xmlns:a16="http://schemas.microsoft.com/office/drawing/2014/main" id="{9EA166A3-BDB1-4B4C-A691-0975E59F913D}"/>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ooter Placeholder 50">
            <a:extLst>
              <a:ext uri="{FF2B5EF4-FFF2-40B4-BE49-F238E27FC236}">
                <a16:creationId xmlns:a16="http://schemas.microsoft.com/office/drawing/2014/main" id="{BED14AAE-4404-46FE-A0CF-252B50AD3085}"/>
              </a:ext>
            </a:extLst>
          </p:cNvPr>
          <p:cNvSpPr>
            <a:spLocks noGrp="1"/>
          </p:cNvSpPr>
          <p:nvPr>
            <p:ph type="ftr" sz="quarter" idx="10"/>
          </p:nvPr>
        </p:nvSpPr>
        <p:spPr/>
        <p:txBody>
          <a:bodyPr/>
          <a:lstStyle/>
          <a:p>
            <a:r>
              <a:rPr lang="en-US"/>
              <a:t>SAMPLE FOOTER TEXT</a:t>
            </a:r>
          </a:p>
        </p:txBody>
      </p:sp>
      <p:sp>
        <p:nvSpPr>
          <p:cNvPr id="52" name="Slide Number Placeholder 51">
            <a:extLst>
              <a:ext uri="{FF2B5EF4-FFF2-40B4-BE49-F238E27FC236}">
                <a16:creationId xmlns:a16="http://schemas.microsoft.com/office/drawing/2014/main" id="{0A6D4D00-F599-4B2E-831F-5E94FEDB3EF3}"/>
              </a:ext>
            </a:extLst>
          </p:cNvPr>
          <p:cNvSpPr>
            <a:spLocks noGrp="1"/>
          </p:cNvSpPr>
          <p:nvPr>
            <p:ph type="sldNum" sz="quarter" idx="11"/>
          </p:nvPr>
        </p:nvSpPr>
        <p:spPr/>
        <p:txBody>
          <a:bodyPr/>
          <a:lstStyle/>
          <a:p>
            <a:fld id="{C8C09DA5-8C43-4702-8900-F4900F7A89AE}" type="slidenum">
              <a:rPr lang="en-US" smtClean="0"/>
              <a:pPr/>
              <a:t>‹#›</a:t>
            </a:fld>
            <a:endParaRPr lang="en-US"/>
          </a:p>
        </p:txBody>
      </p:sp>
      <p:pic>
        <p:nvPicPr>
          <p:cNvPr id="54" name="Graphic 53">
            <a:extLst>
              <a:ext uri="{FF2B5EF4-FFF2-40B4-BE49-F238E27FC236}">
                <a16:creationId xmlns:a16="http://schemas.microsoft.com/office/drawing/2014/main" id="{0DAFC8AA-AD96-4F99-8D21-CC76A170233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55" name="Text Placeholder 18">
            <a:extLst>
              <a:ext uri="{FF2B5EF4-FFF2-40B4-BE49-F238E27FC236}">
                <a16:creationId xmlns:a16="http://schemas.microsoft.com/office/drawing/2014/main" id="{3D6A9FB1-A960-4D28-8782-350767C17841}"/>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700" b="1">
                <a:ln>
                  <a:noFill/>
                </a:ln>
                <a:solidFill>
                  <a:schemeClr val="tx1">
                    <a:lumMod val="75000"/>
                    <a:lumOff val="25000"/>
                  </a:schemeClr>
                </a:solidFill>
              </a:rPr>
              <a:t>BEST BUY  </a:t>
            </a:r>
            <a:r>
              <a:rPr lang="en-US" sz="700">
                <a:ln>
                  <a:noFill/>
                </a:ln>
                <a:solidFill>
                  <a:schemeClr val="tx1">
                    <a:lumMod val="75000"/>
                    <a:lumOff val="25000"/>
                  </a:schemeClr>
                </a:solidFill>
              </a:rPr>
              <a:t>INTERNAL USE ONLY. DO NOT COPY, PUBLISH OR DISTRIBUTE. THE MATERIAL IN THIS DOCUMENT IS CONFIDENTIAL TO BEST BUY.</a:t>
            </a:r>
          </a:p>
        </p:txBody>
      </p:sp>
    </p:spTree>
    <p:extLst>
      <p:ext uri="{BB962C8B-B14F-4D97-AF65-F5344CB8AC3E}">
        <p14:creationId xmlns:p14="http://schemas.microsoft.com/office/powerpoint/2010/main" val="2730387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5770FEC-EBB8-47BF-85CA-4670487C7ADC}"/>
              </a:ext>
            </a:extLst>
          </p:cNvPr>
          <p:cNvSpPr>
            <a:spLocks noGrp="1"/>
          </p:cNvSpPr>
          <p:nvPr>
            <p:ph type="title"/>
          </p:nvPr>
        </p:nvSpPr>
        <p:spPr>
          <a:xfrm>
            <a:off x="342900" y="293913"/>
            <a:ext cx="11524634" cy="557805"/>
          </a:xfrm>
        </p:spPr>
        <p:txBody>
          <a:bodyPr/>
          <a:lstStyle/>
          <a:p>
            <a:r>
              <a:rPr lang="en-US"/>
              <a:t>Click to edit Master title style</a:t>
            </a:r>
          </a:p>
        </p:txBody>
      </p:sp>
      <p:sp>
        <p:nvSpPr>
          <p:cNvPr id="6" name="Footer Placeholder 5">
            <a:extLst>
              <a:ext uri="{FF2B5EF4-FFF2-40B4-BE49-F238E27FC236}">
                <a16:creationId xmlns:a16="http://schemas.microsoft.com/office/drawing/2014/main" id="{EA016150-4ED3-4988-818C-6AFB57E12BE5}"/>
              </a:ext>
            </a:extLst>
          </p:cNvPr>
          <p:cNvSpPr>
            <a:spLocks noGrp="1"/>
          </p:cNvSpPr>
          <p:nvPr>
            <p:ph type="ftr" sz="quarter" idx="13"/>
          </p:nvPr>
        </p:nvSpPr>
        <p:spPr/>
        <p:txBody>
          <a:bodyPr/>
          <a:lstStyle/>
          <a:p>
            <a:r>
              <a:rPr lang="en-US"/>
              <a:t>SAMPLE FOOTER TEXT</a:t>
            </a:r>
          </a:p>
        </p:txBody>
      </p:sp>
      <p:sp>
        <p:nvSpPr>
          <p:cNvPr id="8" name="Slide Number Placeholder 7">
            <a:extLst>
              <a:ext uri="{FF2B5EF4-FFF2-40B4-BE49-F238E27FC236}">
                <a16:creationId xmlns:a16="http://schemas.microsoft.com/office/drawing/2014/main" id="{C14AA88B-D3C9-4BA6-8E31-05A972EC41AD}"/>
              </a:ext>
            </a:extLst>
          </p:cNvPr>
          <p:cNvSpPr>
            <a:spLocks noGrp="1"/>
          </p:cNvSpPr>
          <p:nvPr>
            <p:ph type="sldNum" sz="quarter" idx="14"/>
          </p:nvPr>
        </p:nvSpPr>
        <p:spPr/>
        <p:txBody>
          <a:bodyPr/>
          <a:lstStyle/>
          <a:p>
            <a:pPr algn="r"/>
            <a:fld id="{C8C09DA5-8C43-4702-8900-F4900F7A89AE}" type="slidenum">
              <a:rPr lang="en-US" smtClean="0"/>
              <a:pPr algn="r"/>
              <a:t>‹#›</a:t>
            </a:fld>
            <a:endParaRPr lang="en-US"/>
          </a:p>
        </p:txBody>
      </p:sp>
      <p:sp>
        <p:nvSpPr>
          <p:cNvPr id="16" name="Text Placeholder 15">
            <a:extLst>
              <a:ext uri="{FF2B5EF4-FFF2-40B4-BE49-F238E27FC236}">
                <a16:creationId xmlns:a16="http://schemas.microsoft.com/office/drawing/2014/main" id="{1618E0B0-CD29-45FD-A388-06A8DB244B3C}"/>
              </a:ext>
            </a:extLst>
          </p:cNvPr>
          <p:cNvSpPr>
            <a:spLocks noGrp="1"/>
          </p:cNvSpPr>
          <p:nvPr>
            <p:ph type="body" sz="quarter" idx="18" hasCustomPrompt="1"/>
          </p:nvPr>
        </p:nvSpPr>
        <p:spPr>
          <a:xfrm>
            <a:off x="342900" y="2364104"/>
            <a:ext cx="570927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one main topic</a:t>
            </a:r>
          </a:p>
        </p:txBody>
      </p:sp>
      <p:sp>
        <p:nvSpPr>
          <p:cNvPr id="18" name="Text Placeholder 17">
            <a:extLst>
              <a:ext uri="{FF2B5EF4-FFF2-40B4-BE49-F238E27FC236}">
                <a16:creationId xmlns:a16="http://schemas.microsoft.com/office/drawing/2014/main" id="{4938982A-9697-442D-9DF4-4204D62D16E6}"/>
              </a:ext>
            </a:extLst>
          </p:cNvPr>
          <p:cNvSpPr>
            <a:spLocks noGrp="1"/>
          </p:cNvSpPr>
          <p:nvPr>
            <p:ph type="body" sz="quarter" idx="19" hasCustomPrompt="1"/>
          </p:nvPr>
        </p:nvSpPr>
        <p:spPr>
          <a:xfrm>
            <a:off x="342902" y="1368425"/>
            <a:ext cx="570927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one </a:t>
            </a:r>
            <a:br>
              <a:rPr lang="en-US"/>
            </a:br>
            <a:r>
              <a:rPr lang="en-US"/>
              <a:t>headline here</a:t>
            </a:r>
          </a:p>
        </p:txBody>
      </p:sp>
      <p:sp>
        <p:nvSpPr>
          <p:cNvPr id="19" name="Text Placeholder 15">
            <a:extLst>
              <a:ext uri="{FF2B5EF4-FFF2-40B4-BE49-F238E27FC236}">
                <a16:creationId xmlns:a16="http://schemas.microsoft.com/office/drawing/2014/main" id="{37E7C5C5-4C91-4AF2-B5EA-A55C40AEFF6D}"/>
              </a:ext>
            </a:extLst>
          </p:cNvPr>
          <p:cNvSpPr>
            <a:spLocks noGrp="1"/>
          </p:cNvSpPr>
          <p:nvPr>
            <p:ph type="body" sz="quarter" idx="20" hasCustomPrompt="1"/>
          </p:nvPr>
        </p:nvSpPr>
        <p:spPr>
          <a:xfrm>
            <a:off x="6161289" y="2364104"/>
            <a:ext cx="570927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two main topic</a:t>
            </a:r>
          </a:p>
        </p:txBody>
      </p:sp>
      <p:sp>
        <p:nvSpPr>
          <p:cNvPr id="20" name="Text Placeholder 17">
            <a:extLst>
              <a:ext uri="{FF2B5EF4-FFF2-40B4-BE49-F238E27FC236}">
                <a16:creationId xmlns:a16="http://schemas.microsoft.com/office/drawing/2014/main" id="{9316FA3C-6E11-4F58-A503-7160A20B1B35}"/>
              </a:ext>
            </a:extLst>
          </p:cNvPr>
          <p:cNvSpPr>
            <a:spLocks noGrp="1"/>
          </p:cNvSpPr>
          <p:nvPr>
            <p:ph type="body" sz="quarter" idx="21" hasCustomPrompt="1"/>
          </p:nvPr>
        </p:nvSpPr>
        <p:spPr>
          <a:xfrm>
            <a:off x="6161291" y="1368425"/>
            <a:ext cx="570927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two </a:t>
            </a:r>
            <a:br>
              <a:rPr lang="en-US"/>
            </a:br>
            <a:r>
              <a:rPr lang="en-US"/>
              <a:t>headline here</a:t>
            </a:r>
          </a:p>
        </p:txBody>
      </p:sp>
    </p:spTree>
    <p:extLst>
      <p:ext uri="{BB962C8B-B14F-4D97-AF65-F5344CB8AC3E}">
        <p14:creationId xmlns:p14="http://schemas.microsoft.com/office/powerpoint/2010/main" val="842282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with Foot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F85433-C198-4A59-8F79-2F384387F713}"/>
              </a:ext>
            </a:extLst>
          </p:cNvPr>
          <p:cNvSpPr>
            <a:spLocks noGrp="1"/>
          </p:cNvSpPr>
          <p:nvPr>
            <p:ph type="ftr" sz="quarter" idx="10"/>
          </p:nvPr>
        </p:nvSpPr>
        <p:spPr/>
        <p:txBody>
          <a:bodyPr/>
          <a:lstStyle/>
          <a:p>
            <a:r>
              <a:rPr lang="en-US"/>
              <a:t>SAMPLE FOOTER TEXT</a:t>
            </a:r>
          </a:p>
        </p:txBody>
      </p:sp>
      <p:sp>
        <p:nvSpPr>
          <p:cNvPr id="3" name="Slide Number Placeholder 2">
            <a:extLst>
              <a:ext uri="{FF2B5EF4-FFF2-40B4-BE49-F238E27FC236}">
                <a16:creationId xmlns:a16="http://schemas.microsoft.com/office/drawing/2014/main" id="{B7ACC52E-2A12-42E9-82B2-629B5A49E9C2}"/>
              </a:ext>
            </a:extLst>
          </p:cNvPr>
          <p:cNvSpPr>
            <a:spLocks noGrp="1"/>
          </p:cNvSpPr>
          <p:nvPr>
            <p:ph type="sldNum" sz="quarter" idx="11"/>
          </p:nvPr>
        </p:nvSpPr>
        <p:spPr/>
        <p:txBody>
          <a:bodyPr/>
          <a:lstStyle/>
          <a:p>
            <a:pPr algn="r"/>
            <a:fld id="{C8C09DA5-8C43-4702-8900-F4900F7A89AE}" type="slidenum">
              <a:rPr lang="en-US" smtClean="0"/>
              <a:pPr algn="r"/>
              <a:t>‹#›</a:t>
            </a:fld>
            <a:endParaRPr lang="en-US"/>
          </a:p>
        </p:txBody>
      </p:sp>
      <p:cxnSp>
        <p:nvCxnSpPr>
          <p:cNvPr id="11" name="Straight Connector 10">
            <a:extLst>
              <a:ext uri="{FF2B5EF4-FFF2-40B4-BE49-F238E27FC236}">
                <a16:creationId xmlns:a16="http://schemas.microsoft.com/office/drawing/2014/main" id="{3305D473-25CA-40B2-B16D-1F1F2BD41518}"/>
              </a:ext>
            </a:extLst>
          </p:cNvPr>
          <p:cNvCxnSpPr>
            <a:cxnSpLocks/>
          </p:cNvCxnSpPr>
          <p:nvPr userDrawn="1"/>
        </p:nvCxnSpPr>
        <p:spPr>
          <a:xfrm>
            <a:off x="195591" y="6577782"/>
            <a:ext cx="1183034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9F03FDF8-2663-4BEC-B063-FC4116EAA3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13" name="Text Placeholder 18">
            <a:extLst>
              <a:ext uri="{FF2B5EF4-FFF2-40B4-BE49-F238E27FC236}">
                <a16:creationId xmlns:a16="http://schemas.microsoft.com/office/drawing/2014/main" id="{2214B0DA-0A12-4678-8E51-517BD458C6FB}"/>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700" b="1">
                <a:ln>
                  <a:noFill/>
                </a:ln>
                <a:solidFill>
                  <a:schemeClr val="tx1">
                    <a:lumMod val="75000"/>
                    <a:lumOff val="25000"/>
                  </a:schemeClr>
                </a:solidFill>
              </a:rPr>
              <a:t>BEST BUY  </a:t>
            </a:r>
            <a:r>
              <a:rPr lang="en-US" sz="700">
                <a:ln>
                  <a:noFill/>
                </a:ln>
                <a:solidFill>
                  <a:schemeClr val="tx1">
                    <a:lumMod val="75000"/>
                    <a:lumOff val="25000"/>
                  </a:schemeClr>
                </a:solidFill>
              </a:rPr>
              <a:t>INTERNAL USE ONLY. DO NOT COPY, PUBLISH OR DISTRIBUTE. THE MATERIAL IN THIS DOCUMENT IS CONFIDENTIAL TO BEST BUY.</a:t>
            </a:r>
          </a:p>
        </p:txBody>
      </p:sp>
    </p:spTree>
    <p:extLst>
      <p:ext uri="{BB962C8B-B14F-4D97-AF65-F5344CB8AC3E}">
        <p14:creationId xmlns:p14="http://schemas.microsoft.com/office/powerpoint/2010/main" val="2671322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Yellow Thank You">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98BE-DF4A-4FBD-95F7-4C806A8E7896}"/>
              </a:ext>
            </a:extLst>
          </p:cNvPr>
          <p:cNvSpPr>
            <a:spLocks noGrp="1"/>
          </p:cNvSpPr>
          <p:nvPr>
            <p:ph type="ctrTitle"/>
          </p:nvPr>
        </p:nvSpPr>
        <p:spPr>
          <a:xfrm>
            <a:off x="838200" y="1964187"/>
            <a:ext cx="11010900" cy="2929626"/>
          </a:xfrm>
          <a:noFill/>
        </p:spPr>
        <p:txBody>
          <a:bodyPr vert="horz" lIns="0" tIns="0" rIns="0" bIns="0" rtlCol="0" anchor="ctr" anchorCtr="0">
            <a:noAutofit/>
          </a:bodyPr>
          <a:lstStyle>
            <a:lvl1pPr>
              <a:defRPr lang="en-US" sz="7200" dirty="0">
                <a:solidFill>
                  <a:schemeClr val="bg2"/>
                </a:solidFill>
              </a:defRPr>
            </a:lvl1pPr>
          </a:lstStyle>
          <a:p>
            <a:pPr lvl="0"/>
            <a:r>
              <a:rPr lang="en-US"/>
              <a:t>Click to edit Master title style</a:t>
            </a:r>
          </a:p>
        </p:txBody>
      </p:sp>
      <p:sp>
        <p:nvSpPr>
          <p:cNvPr id="5" name="Footer Placeholder 4">
            <a:extLst>
              <a:ext uri="{FF2B5EF4-FFF2-40B4-BE49-F238E27FC236}">
                <a16:creationId xmlns:a16="http://schemas.microsoft.com/office/drawing/2014/main" id="{52F1C7B1-FF0B-432E-BEF3-A4F425D40064}"/>
              </a:ext>
            </a:extLst>
          </p:cNvPr>
          <p:cNvSpPr>
            <a:spLocks noGrp="1"/>
          </p:cNvSpPr>
          <p:nvPr>
            <p:ph type="ftr" sz="quarter" idx="10"/>
          </p:nvPr>
        </p:nvSpPr>
        <p:spPr/>
        <p:txBody>
          <a:bodyPr/>
          <a:lstStyle>
            <a:lvl1pPr>
              <a:defRPr>
                <a:solidFill>
                  <a:schemeClr val="bg1"/>
                </a:solidFill>
              </a:defRPr>
            </a:lvl1pPr>
          </a:lstStyle>
          <a:p>
            <a:r>
              <a:rPr lang="en-US"/>
              <a:t>SAMPLE FOOTER TEXT</a:t>
            </a:r>
          </a:p>
        </p:txBody>
      </p:sp>
      <p:sp>
        <p:nvSpPr>
          <p:cNvPr id="6" name="Slide Number Placeholder 5">
            <a:extLst>
              <a:ext uri="{FF2B5EF4-FFF2-40B4-BE49-F238E27FC236}">
                <a16:creationId xmlns:a16="http://schemas.microsoft.com/office/drawing/2014/main" id="{A70F4816-1E8E-4305-A4AD-CECB45FDF2F1}"/>
              </a:ext>
            </a:extLst>
          </p:cNvPr>
          <p:cNvSpPr>
            <a:spLocks noGrp="1"/>
          </p:cNvSpPr>
          <p:nvPr>
            <p:ph type="sldNum" sz="quarter" idx="11"/>
          </p:nvPr>
        </p:nvSpPr>
        <p:spPr/>
        <p:txBody>
          <a:bodyPr/>
          <a:lstStyle>
            <a:lvl1pPr>
              <a:defRPr>
                <a:solidFill>
                  <a:schemeClr val="bg1"/>
                </a:solidFill>
              </a:defRPr>
            </a:lvl1pPr>
          </a:lstStyle>
          <a:p>
            <a:fld id="{3C2137ED-1B02-4691-A6FA-8A4730C71FAC}" type="slidenum">
              <a:rPr lang="en-US" smtClean="0"/>
              <a:pPr/>
              <a:t>‹#›</a:t>
            </a:fld>
            <a:endParaRPr lang="en-US"/>
          </a:p>
        </p:txBody>
      </p:sp>
      <p:sp>
        <p:nvSpPr>
          <p:cNvPr id="8" name="Text Placeholder 18">
            <a:extLst>
              <a:ext uri="{FF2B5EF4-FFF2-40B4-BE49-F238E27FC236}">
                <a16:creationId xmlns:a16="http://schemas.microsoft.com/office/drawing/2014/main" id="{576C6D25-0DF0-41A6-AA78-37B0806066E8}"/>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700" b="1">
                <a:ln>
                  <a:noFill/>
                </a:ln>
                <a:solidFill>
                  <a:schemeClr val="bg1"/>
                </a:solidFill>
              </a:rPr>
              <a:t>BEST BUY  </a:t>
            </a:r>
            <a:r>
              <a:rPr lang="en-US" sz="700">
                <a:ln>
                  <a:noFill/>
                </a:ln>
                <a:solidFill>
                  <a:schemeClr val="bg1"/>
                </a:solidFill>
              </a:rPr>
              <a:t>INTERNAL USE ONLY. DO NOT COPY, PUBLISH OR DISTRIBUTE. THE MATERIAL IN THIS DOCUMENT IS CONFIDENTIAL TO BEST BUY.</a:t>
            </a:r>
          </a:p>
        </p:txBody>
      </p:sp>
      <p:cxnSp>
        <p:nvCxnSpPr>
          <p:cNvPr id="10" name="Straight Connector 9">
            <a:extLst>
              <a:ext uri="{FF2B5EF4-FFF2-40B4-BE49-F238E27FC236}">
                <a16:creationId xmlns:a16="http://schemas.microsoft.com/office/drawing/2014/main" id="{E04A06DF-E16B-4385-8FBD-AB36FB62836C}"/>
              </a:ext>
            </a:extLst>
          </p:cNvPr>
          <p:cNvCxnSpPr>
            <a:cxnSpLocks/>
          </p:cNvCxnSpPr>
          <p:nvPr userDrawn="1"/>
        </p:nvCxnSpPr>
        <p:spPr>
          <a:xfrm>
            <a:off x="195591" y="6577782"/>
            <a:ext cx="11830342"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053CDCC-96EC-444C-89AB-1C481F2C812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1044" y="6187411"/>
            <a:ext cx="560538" cy="327994"/>
          </a:xfrm>
          <a:prstGeom prst="rect">
            <a:avLst/>
          </a:prstGeom>
        </p:spPr>
      </p:pic>
    </p:spTree>
    <p:extLst>
      <p:ext uri="{BB962C8B-B14F-4D97-AF65-F5344CB8AC3E}">
        <p14:creationId xmlns:p14="http://schemas.microsoft.com/office/powerpoint/2010/main" val="1939054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98BE-DF4A-4FBD-95F7-4C806A8E7896}"/>
              </a:ext>
            </a:extLst>
          </p:cNvPr>
          <p:cNvSpPr>
            <a:spLocks noGrp="1"/>
          </p:cNvSpPr>
          <p:nvPr>
            <p:ph type="ctrTitle" hasCustomPrompt="1"/>
          </p:nvPr>
        </p:nvSpPr>
        <p:spPr>
          <a:xfrm>
            <a:off x="844844" y="3290059"/>
            <a:ext cx="10974911" cy="886397"/>
          </a:xfrm>
          <a:noFill/>
        </p:spPr>
        <p:txBody>
          <a:bodyPr vert="horz" wrap="square" lIns="0" tIns="0" rIns="0" bIns="0" rtlCol="0" anchor="b" anchorCtr="0">
            <a:spAutoFit/>
          </a:bodyPr>
          <a:lstStyle>
            <a:lvl1pPr>
              <a:defRPr lang="en-US" sz="7200" dirty="0"/>
            </a:lvl1pPr>
          </a:lstStyle>
          <a:p>
            <a:pPr lvl="0"/>
            <a:r>
              <a:rPr lang="en-US"/>
              <a:t>Click to edit Name or Title</a:t>
            </a:r>
          </a:p>
        </p:txBody>
      </p:sp>
      <p:sp>
        <p:nvSpPr>
          <p:cNvPr id="3" name="Subtitle 2">
            <a:extLst>
              <a:ext uri="{FF2B5EF4-FFF2-40B4-BE49-F238E27FC236}">
                <a16:creationId xmlns:a16="http://schemas.microsoft.com/office/drawing/2014/main" id="{98FE3FAE-C8B8-455E-8BE0-525D37C19629}"/>
              </a:ext>
            </a:extLst>
          </p:cNvPr>
          <p:cNvSpPr>
            <a:spLocks noGrp="1"/>
          </p:cNvSpPr>
          <p:nvPr>
            <p:ph type="subTitle" idx="1" hasCustomPrompt="1"/>
          </p:nvPr>
        </p:nvSpPr>
        <p:spPr>
          <a:xfrm>
            <a:off x="844775" y="4082583"/>
            <a:ext cx="10986296" cy="443198"/>
          </a:xfrm>
        </p:spPr>
        <p:txBody>
          <a:bodyPr vert="horz" wrap="square" lIns="0" tIns="0" rIns="0" bIns="0" rtlCol="0">
            <a:spAutoFit/>
          </a:bodyPr>
          <a:lstStyle>
            <a:lvl1pPr marL="27432" indent="0">
              <a:spcBef>
                <a:spcPts val="0"/>
              </a:spcBef>
              <a:buNone/>
              <a:defRPr lang="en-US" sz="3200" dirty="0">
                <a:solidFill>
                  <a:schemeClr val="accent1"/>
                </a:solidFill>
              </a:defRPr>
            </a:lvl1pPr>
          </a:lstStyle>
          <a:p>
            <a:pPr marL="484632" lvl="0" indent="-457200"/>
            <a:r>
              <a:rPr lang="en-US"/>
              <a:t>Click to edit Subtitle</a:t>
            </a:r>
          </a:p>
        </p:txBody>
      </p:sp>
      <p:grpSp>
        <p:nvGrpSpPr>
          <p:cNvPr id="13" name="Group 12">
            <a:extLst>
              <a:ext uri="{FF2B5EF4-FFF2-40B4-BE49-F238E27FC236}">
                <a16:creationId xmlns:a16="http://schemas.microsoft.com/office/drawing/2014/main" id="{BC8E2C0F-ECA0-4807-B00F-78E70D4F1B4C}"/>
              </a:ext>
            </a:extLst>
          </p:cNvPr>
          <p:cNvGrpSpPr>
            <a:grpSpLocks noChangeAspect="1"/>
          </p:cNvGrpSpPr>
          <p:nvPr userDrawn="1"/>
        </p:nvGrpSpPr>
        <p:grpSpPr>
          <a:xfrm>
            <a:off x="10657942" y="313144"/>
            <a:ext cx="1229707" cy="1055281"/>
            <a:chOff x="874713" y="2133600"/>
            <a:chExt cx="12747625" cy="10939463"/>
          </a:xfrm>
          <a:solidFill>
            <a:schemeClr val="tx1"/>
          </a:solidFill>
        </p:grpSpPr>
        <p:sp>
          <p:nvSpPr>
            <p:cNvPr id="14" name="AutoShape 31">
              <a:extLst>
                <a:ext uri="{FF2B5EF4-FFF2-40B4-BE49-F238E27FC236}">
                  <a16:creationId xmlns:a16="http://schemas.microsoft.com/office/drawing/2014/main" id="{3A2C9544-B5F6-44D1-A739-F3B6866CD754}"/>
                </a:ext>
              </a:extLst>
            </p:cNvPr>
            <p:cNvSpPr>
              <a:spLocks/>
            </p:cNvSpPr>
            <p:nvPr/>
          </p:nvSpPr>
          <p:spPr bwMode="auto">
            <a:xfrm>
              <a:off x="1054100" y="2159000"/>
              <a:ext cx="1309688" cy="2006600"/>
            </a:xfrm>
            <a:custGeom>
              <a:avLst/>
              <a:gdLst/>
              <a:ahLst/>
              <a:cxnLst/>
              <a:rect l="0" t="0" r="r" b="b"/>
              <a:pathLst>
                <a:path w="21600" h="21600">
                  <a:moveTo>
                    <a:pt x="0" y="0"/>
                  </a:moveTo>
                  <a:lnTo>
                    <a:pt x="8788" y="0"/>
                  </a:lnTo>
                  <a:lnTo>
                    <a:pt x="8788" y="17159"/>
                  </a:lnTo>
                  <a:lnTo>
                    <a:pt x="21600" y="17159"/>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5" name="AutoShape 32">
              <a:extLst>
                <a:ext uri="{FF2B5EF4-FFF2-40B4-BE49-F238E27FC236}">
                  <a16:creationId xmlns:a16="http://schemas.microsoft.com/office/drawing/2014/main" id="{39C0AD25-3E15-4E5F-8632-934DF97B63BA}"/>
                </a:ext>
              </a:extLst>
            </p:cNvPr>
            <p:cNvSpPr>
              <a:spLocks/>
            </p:cNvSpPr>
            <p:nvPr/>
          </p:nvSpPr>
          <p:spPr bwMode="auto">
            <a:xfrm>
              <a:off x="2425700" y="2654300"/>
              <a:ext cx="1512888" cy="1538288"/>
            </a:xfrm>
            <a:custGeom>
              <a:avLst/>
              <a:gdLst/>
              <a:ahLst/>
              <a:cxnLst/>
              <a:rect l="0" t="0" r="r" b="b"/>
              <a:pathLst>
                <a:path w="21600" h="21600">
                  <a:moveTo>
                    <a:pt x="15108" y="8514"/>
                  </a:moveTo>
                  <a:cubicBezTo>
                    <a:pt x="14988" y="5794"/>
                    <a:pt x="13585" y="4375"/>
                    <a:pt x="11100" y="4375"/>
                  </a:cubicBezTo>
                  <a:cubicBezTo>
                    <a:pt x="8776" y="4375"/>
                    <a:pt x="7213" y="5873"/>
                    <a:pt x="6813" y="8514"/>
                  </a:cubicBezTo>
                  <a:cubicBezTo>
                    <a:pt x="6813" y="8514"/>
                    <a:pt x="15108" y="8514"/>
                    <a:pt x="15108" y="8514"/>
                  </a:cubicBezTo>
                  <a:close/>
                  <a:moveTo>
                    <a:pt x="0" y="11076"/>
                  </a:moveTo>
                  <a:lnTo>
                    <a:pt x="0" y="10761"/>
                  </a:lnTo>
                  <a:cubicBezTo>
                    <a:pt x="0" y="4178"/>
                    <a:pt x="4849" y="0"/>
                    <a:pt x="11100" y="0"/>
                  </a:cubicBezTo>
                  <a:cubicBezTo>
                    <a:pt x="16711" y="0"/>
                    <a:pt x="21600" y="3153"/>
                    <a:pt x="21600" y="10563"/>
                  </a:cubicBezTo>
                  <a:lnTo>
                    <a:pt x="21600" y="12337"/>
                  </a:lnTo>
                  <a:lnTo>
                    <a:pt x="6732" y="12337"/>
                  </a:lnTo>
                  <a:cubicBezTo>
                    <a:pt x="6933" y="15293"/>
                    <a:pt x="8616" y="17028"/>
                    <a:pt x="11421" y="17028"/>
                  </a:cubicBezTo>
                  <a:cubicBezTo>
                    <a:pt x="13906" y="17028"/>
                    <a:pt x="15028" y="15964"/>
                    <a:pt x="15308" y="14426"/>
                  </a:cubicBezTo>
                  <a:lnTo>
                    <a:pt x="21600" y="14426"/>
                  </a:lnTo>
                  <a:cubicBezTo>
                    <a:pt x="20919" y="18998"/>
                    <a:pt x="17312" y="21600"/>
                    <a:pt x="11181" y="21600"/>
                  </a:cubicBezTo>
                  <a:cubicBezTo>
                    <a:pt x="4729" y="21600"/>
                    <a:pt x="0" y="17737"/>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6" name="AutoShape 33">
              <a:extLst>
                <a:ext uri="{FF2B5EF4-FFF2-40B4-BE49-F238E27FC236}">
                  <a16:creationId xmlns:a16="http://schemas.microsoft.com/office/drawing/2014/main" id="{D82991FA-1A0F-4FF4-A1EB-32AB6FEDCF98}"/>
                </a:ext>
              </a:extLst>
            </p:cNvPr>
            <p:cNvSpPr>
              <a:spLocks/>
            </p:cNvSpPr>
            <p:nvPr/>
          </p:nvSpPr>
          <p:spPr bwMode="auto">
            <a:xfrm>
              <a:off x="3962400" y="23876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7" name="AutoShape 34">
              <a:extLst>
                <a:ext uri="{FF2B5EF4-FFF2-40B4-BE49-F238E27FC236}">
                  <a16:creationId xmlns:a16="http://schemas.microsoft.com/office/drawing/2014/main" id="{B8E9BDF1-2AD5-41B9-A5FB-BF49EA7FCCDC}"/>
                </a:ext>
              </a:extLst>
            </p:cNvPr>
            <p:cNvSpPr>
              <a:spLocks/>
            </p:cNvSpPr>
            <p:nvPr/>
          </p:nvSpPr>
          <p:spPr bwMode="auto">
            <a:xfrm>
              <a:off x="5054600" y="21336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8" name="AutoShape 35">
              <a:extLst>
                <a:ext uri="{FF2B5EF4-FFF2-40B4-BE49-F238E27FC236}">
                  <a16:creationId xmlns:a16="http://schemas.microsoft.com/office/drawing/2014/main" id="{CCE48EE1-A0AD-43F9-B1A6-7A2043E4186F}"/>
                </a:ext>
              </a:extLst>
            </p:cNvPr>
            <p:cNvSpPr>
              <a:spLocks/>
            </p:cNvSpPr>
            <p:nvPr/>
          </p:nvSpPr>
          <p:spPr bwMode="auto">
            <a:xfrm>
              <a:off x="5511800" y="26543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8"/>
                    <a:pt x="9482" y="13165"/>
                  </a:cubicBezTo>
                  <a:cubicBezTo>
                    <a:pt x="3053" y="12416"/>
                    <a:pt x="370" y="10839"/>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9" name="AutoShape 36">
              <a:extLst>
                <a:ext uri="{FF2B5EF4-FFF2-40B4-BE49-F238E27FC236}">
                  <a16:creationId xmlns:a16="http://schemas.microsoft.com/office/drawing/2014/main" id="{C2E65EF5-BC07-4391-86E5-301CD9047D6B}"/>
                </a:ext>
              </a:extLst>
            </p:cNvPr>
            <p:cNvSpPr>
              <a:spLocks/>
            </p:cNvSpPr>
            <p:nvPr/>
          </p:nvSpPr>
          <p:spPr bwMode="auto">
            <a:xfrm>
              <a:off x="9144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0" name="AutoShape 37">
              <a:extLst>
                <a:ext uri="{FF2B5EF4-FFF2-40B4-BE49-F238E27FC236}">
                  <a16:creationId xmlns:a16="http://schemas.microsoft.com/office/drawing/2014/main" id="{EDBE9A70-8C9B-47D8-AE51-DD9F2DBEDE38}"/>
                </a:ext>
              </a:extLst>
            </p:cNvPr>
            <p:cNvSpPr>
              <a:spLocks/>
            </p:cNvSpPr>
            <p:nvPr/>
          </p:nvSpPr>
          <p:spPr bwMode="auto">
            <a:xfrm>
              <a:off x="19177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1" name="AutoShape 38">
              <a:extLst>
                <a:ext uri="{FF2B5EF4-FFF2-40B4-BE49-F238E27FC236}">
                  <a16:creationId xmlns:a16="http://schemas.microsoft.com/office/drawing/2014/main" id="{99DB4D65-C1B7-4A9B-B42A-3CC7136130A2}"/>
                </a:ext>
              </a:extLst>
            </p:cNvPr>
            <p:cNvSpPr>
              <a:spLocks/>
            </p:cNvSpPr>
            <p:nvPr/>
          </p:nvSpPr>
          <p:spPr bwMode="auto">
            <a:xfrm>
              <a:off x="3530600" y="49022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2" name="AutoShape 39">
              <a:extLst>
                <a:ext uri="{FF2B5EF4-FFF2-40B4-BE49-F238E27FC236}">
                  <a16:creationId xmlns:a16="http://schemas.microsoft.com/office/drawing/2014/main" id="{2F7D8AB1-1210-4347-A589-CB3DCD71D9F2}"/>
                </a:ext>
              </a:extLst>
            </p:cNvPr>
            <p:cNvSpPr>
              <a:spLocks/>
            </p:cNvSpPr>
            <p:nvPr/>
          </p:nvSpPr>
          <p:spPr bwMode="auto">
            <a:xfrm>
              <a:off x="4229100" y="4902200"/>
              <a:ext cx="1419225" cy="2062163"/>
            </a:xfrm>
            <a:custGeom>
              <a:avLst/>
              <a:gdLst/>
              <a:ahLst/>
              <a:cxnLst/>
              <a:rect l="0" t="0" r="r" b="b"/>
              <a:pathLst>
                <a:path w="21600" h="21600">
                  <a:moveTo>
                    <a:pt x="0" y="0"/>
                  </a:moveTo>
                  <a:lnTo>
                    <a:pt x="7086" y="0"/>
                  </a:lnTo>
                  <a:lnTo>
                    <a:pt x="7086" y="12461"/>
                  </a:lnTo>
                  <a:lnTo>
                    <a:pt x="13532" y="6230"/>
                  </a:lnTo>
                  <a:lnTo>
                    <a:pt x="20960" y="6230"/>
                  </a:lnTo>
                  <a:lnTo>
                    <a:pt x="13319" y="13166"/>
                  </a:lnTo>
                  <a:lnTo>
                    <a:pt x="21600" y="21600"/>
                  </a:lnTo>
                  <a:lnTo>
                    <a:pt x="13617" y="21600"/>
                  </a:lnTo>
                  <a:lnTo>
                    <a:pt x="7086" y="14694"/>
                  </a:lnTo>
                  <a:lnTo>
                    <a:pt x="7086"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3" name="AutoShape 40">
              <a:extLst>
                <a:ext uri="{FF2B5EF4-FFF2-40B4-BE49-F238E27FC236}">
                  <a16:creationId xmlns:a16="http://schemas.microsoft.com/office/drawing/2014/main" id="{2614580D-E835-453E-A2BE-5C799065FC18}"/>
                </a:ext>
              </a:extLst>
            </p:cNvPr>
            <p:cNvSpPr>
              <a:spLocks/>
            </p:cNvSpPr>
            <p:nvPr/>
          </p:nvSpPr>
          <p:spPr bwMode="auto">
            <a:xfrm>
              <a:off x="61468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4" name="AutoShape 41">
              <a:extLst>
                <a:ext uri="{FF2B5EF4-FFF2-40B4-BE49-F238E27FC236}">
                  <a16:creationId xmlns:a16="http://schemas.microsoft.com/office/drawing/2014/main" id="{F469955A-20E0-4748-ADAC-3EF83696B968}"/>
                </a:ext>
              </a:extLst>
            </p:cNvPr>
            <p:cNvSpPr>
              <a:spLocks/>
            </p:cNvSpPr>
            <p:nvPr/>
          </p:nvSpPr>
          <p:spPr bwMode="auto">
            <a:xfrm>
              <a:off x="7747000" y="4902200"/>
              <a:ext cx="1554163" cy="2097088"/>
            </a:xfrm>
            <a:custGeom>
              <a:avLst/>
              <a:gdLst/>
              <a:ahLst/>
              <a:cxnLst/>
              <a:rect l="0" t="0" r="r" b="b"/>
              <a:pathLst>
                <a:path w="21600" h="21600">
                  <a:moveTo>
                    <a:pt x="15011" y="13793"/>
                  </a:moveTo>
                  <a:lnTo>
                    <a:pt x="15011" y="13561"/>
                  </a:lnTo>
                  <a:cubicBezTo>
                    <a:pt x="15011" y="10757"/>
                    <a:pt x="13295" y="9398"/>
                    <a:pt x="10683" y="9398"/>
                  </a:cubicBezTo>
                  <a:cubicBezTo>
                    <a:pt x="7993" y="9398"/>
                    <a:pt x="6277" y="10814"/>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1"/>
                  </a:cubicBezTo>
                  <a:lnTo>
                    <a:pt x="21600" y="13793"/>
                  </a:lnTo>
                  <a:cubicBezTo>
                    <a:pt x="21600" y="18911"/>
                    <a:pt x="17779" y="21600"/>
                    <a:pt x="12866" y="21600"/>
                  </a:cubicBezTo>
                  <a:cubicBezTo>
                    <a:pt x="9786" y="21600"/>
                    <a:pt x="7525" y="20501"/>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5" name="AutoShape 42">
              <a:extLst>
                <a:ext uri="{FF2B5EF4-FFF2-40B4-BE49-F238E27FC236}">
                  <a16:creationId xmlns:a16="http://schemas.microsoft.com/office/drawing/2014/main" id="{896D7F85-6DE4-481F-9655-AD4EE789C8A0}"/>
                </a:ext>
              </a:extLst>
            </p:cNvPr>
            <p:cNvSpPr>
              <a:spLocks/>
            </p:cNvSpPr>
            <p:nvPr/>
          </p:nvSpPr>
          <p:spPr bwMode="auto">
            <a:xfrm>
              <a:off x="9398000" y="5461000"/>
              <a:ext cx="1582738" cy="1538288"/>
            </a:xfrm>
            <a:custGeom>
              <a:avLst/>
              <a:gdLst/>
              <a:ahLst/>
              <a:cxnLst/>
              <a:rect l="0" t="0" r="r" b="b"/>
              <a:pathLst>
                <a:path w="21600" h="21600">
                  <a:moveTo>
                    <a:pt x="15128" y="10958"/>
                  </a:moveTo>
                  <a:lnTo>
                    <a:pt x="15128" y="10642"/>
                  </a:lnTo>
                  <a:cubicBezTo>
                    <a:pt x="15128" y="7016"/>
                    <a:pt x="13596" y="4927"/>
                    <a:pt x="10838" y="4927"/>
                  </a:cubicBezTo>
                  <a:cubicBezTo>
                    <a:pt x="8042" y="4927"/>
                    <a:pt x="6472" y="6937"/>
                    <a:pt x="6472" y="10563"/>
                  </a:cubicBezTo>
                  <a:lnTo>
                    <a:pt x="6472" y="10879"/>
                  </a:lnTo>
                  <a:cubicBezTo>
                    <a:pt x="6472" y="14584"/>
                    <a:pt x="8004" y="16673"/>
                    <a:pt x="10838" y="16673"/>
                  </a:cubicBezTo>
                  <a:cubicBezTo>
                    <a:pt x="13596" y="16673"/>
                    <a:pt x="15128" y="14544"/>
                    <a:pt x="15128" y="10958"/>
                  </a:cubicBezTo>
                  <a:close/>
                  <a:moveTo>
                    <a:pt x="0" y="11076"/>
                  </a:moveTo>
                  <a:lnTo>
                    <a:pt x="0" y="10761"/>
                  </a:lnTo>
                  <a:cubicBezTo>
                    <a:pt x="0" y="4178"/>
                    <a:pt x="4672" y="0"/>
                    <a:pt x="10838" y="0"/>
                  </a:cubicBezTo>
                  <a:cubicBezTo>
                    <a:pt x="16927" y="0"/>
                    <a:pt x="21600" y="4060"/>
                    <a:pt x="21600" y="10563"/>
                  </a:cubicBezTo>
                  <a:lnTo>
                    <a:pt x="21600" y="10879"/>
                  </a:lnTo>
                  <a:cubicBezTo>
                    <a:pt x="21600" y="17540"/>
                    <a:pt x="16889" y="21600"/>
                    <a:pt x="10800" y="21600"/>
                  </a:cubicBezTo>
                  <a:cubicBezTo>
                    <a:pt x="4672" y="21600"/>
                    <a:pt x="0" y="1765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6" name="AutoShape 43">
              <a:extLst>
                <a:ext uri="{FF2B5EF4-FFF2-40B4-BE49-F238E27FC236}">
                  <a16:creationId xmlns:a16="http://schemas.microsoft.com/office/drawing/2014/main" id="{3FBDD8C8-2A2C-488B-B85D-B255B1F2F021}"/>
                </a:ext>
              </a:extLst>
            </p:cNvPr>
            <p:cNvSpPr>
              <a:spLocks/>
            </p:cNvSpPr>
            <p:nvPr/>
          </p:nvSpPr>
          <p:spPr bwMode="auto">
            <a:xfrm>
              <a:off x="11125200" y="5499100"/>
              <a:ext cx="1428750" cy="1501775"/>
            </a:xfrm>
            <a:custGeom>
              <a:avLst/>
              <a:gdLst/>
              <a:ahLst/>
              <a:cxnLst/>
              <a:rect l="0" t="0" r="r" b="b"/>
              <a:pathLst>
                <a:path w="21600" h="21600">
                  <a:moveTo>
                    <a:pt x="0" y="13727"/>
                  </a:moveTo>
                  <a:lnTo>
                    <a:pt x="0" y="0"/>
                  </a:lnTo>
                  <a:lnTo>
                    <a:pt x="7045" y="0"/>
                  </a:lnTo>
                  <a:lnTo>
                    <a:pt x="7045" y="12677"/>
                  </a:lnTo>
                  <a:cubicBezTo>
                    <a:pt x="7045" y="15261"/>
                    <a:pt x="8105" y="16472"/>
                    <a:pt x="10439" y="16472"/>
                  </a:cubicBezTo>
                  <a:cubicBezTo>
                    <a:pt x="12858" y="16472"/>
                    <a:pt x="14556" y="15100"/>
                    <a:pt x="14556" y="12233"/>
                  </a:cubicBezTo>
                  <a:lnTo>
                    <a:pt x="14556" y="0"/>
                  </a:lnTo>
                  <a:lnTo>
                    <a:pt x="21600" y="0"/>
                  </a:lnTo>
                  <a:lnTo>
                    <a:pt x="21600" y="21115"/>
                  </a:lnTo>
                  <a:lnTo>
                    <a:pt x="14556" y="21115"/>
                  </a:lnTo>
                  <a:lnTo>
                    <a:pt x="14556" y="17845"/>
                  </a:lnTo>
                  <a:cubicBezTo>
                    <a:pt x="13367" y="19985"/>
                    <a:pt x="11161" y="21600"/>
                    <a:pt x="7511" y="21600"/>
                  </a:cubicBezTo>
                  <a:cubicBezTo>
                    <a:pt x="3183" y="21600"/>
                    <a:pt x="0" y="19097"/>
                    <a:pt x="0" y="13727"/>
                  </a:cubicBezTo>
                  <a:close/>
                  <a:moveTo>
                    <a:pt x="0" y="13727"/>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7" name="AutoShape 44">
              <a:extLst>
                <a:ext uri="{FF2B5EF4-FFF2-40B4-BE49-F238E27FC236}">
                  <a16:creationId xmlns:a16="http://schemas.microsoft.com/office/drawing/2014/main" id="{7AE7B988-F203-4B08-83EC-A7E857709520}"/>
                </a:ext>
              </a:extLst>
            </p:cNvPr>
            <p:cNvSpPr>
              <a:spLocks/>
            </p:cNvSpPr>
            <p:nvPr/>
          </p:nvSpPr>
          <p:spPr bwMode="auto">
            <a:xfrm>
              <a:off x="126746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8" name="AutoShape 45">
              <a:extLst>
                <a:ext uri="{FF2B5EF4-FFF2-40B4-BE49-F238E27FC236}">
                  <a16:creationId xmlns:a16="http://schemas.microsoft.com/office/drawing/2014/main" id="{72594E18-1279-41D8-AE1A-58B03F205C74}"/>
                </a:ext>
              </a:extLst>
            </p:cNvPr>
            <p:cNvSpPr>
              <a:spLocks/>
            </p:cNvSpPr>
            <p:nvPr/>
          </p:nvSpPr>
          <p:spPr bwMode="auto">
            <a:xfrm>
              <a:off x="874713" y="8305800"/>
              <a:ext cx="2292350" cy="1468438"/>
            </a:xfrm>
            <a:custGeom>
              <a:avLst/>
              <a:gdLst/>
              <a:ahLst/>
              <a:cxnLst/>
              <a:rect l="0" t="0" r="r" b="b"/>
              <a:pathLst>
                <a:path w="21600" h="21600">
                  <a:moveTo>
                    <a:pt x="0" y="0"/>
                  </a:moveTo>
                  <a:lnTo>
                    <a:pt x="4606" y="0"/>
                  </a:lnTo>
                  <a:lnTo>
                    <a:pt x="6803" y="13546"/>
                  </a:lnTo>
                  <a:lnTo>
                    <a:pt x="9265" y="0"/>
                  </a:lnTo>
                  <a:lnTo>
                    <a:pt x="12812" y="0"/>
                  </a:lnTo>
                  <a:lnTo>
                    <a:pt x="15035" y="13546"/>
                  </a:lnTo>
                  <a:lnTo>
                    <a:pt x="17418" y="0"/>
                  </a:lnTo>
                  <a:lnTo>
                    <a:pt x="21600" y="0"/>
                  </a:lnTo>
                  <a:lnTo>
                    <a:pt x="17232" y="21600"/>
                  </a:lnTo>
                  <a:lnTo>
                    <a:pt x="12970" y="21600"/>
                  </a:lnTo>
                  <a:lnTo>
                    <a:pt x="10800" y="8962"/>
                  </a:lnTo>
                  <a:lnTo>
                    <a:pt x="8524" y="21600"/>
                  </a:lnTo>
                  <a:lnTo>
                    <a:pt x="4209" y="21600"/>
                  </a:lnTo>
                  <a:cubicBezTo>
                    <a:pt x="4209"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9" name="AutoShape 46">
              <a:extLst>
                <a:ext uri="{FF2B5EF4-FFF2-40B4-BE49-F238E27FC236}">
                  <a16:creationId xmlns:a16="http://schemas.microsoft.com/office/drawing/2014/main" id="{0F80056F-20B8-4658-8FCA-40C936DB21A3}"/>
                </a:ext>
              </a:extLst>
            </p:cNvPr>
            <p:cNvSpPr>
              <a:spLocks/>
            </p:cNvSpPr>
            <p:nvPr/>
          </p:nvSpPr>
          <p:spPr bwMode="auto">
            <a:xfrm>
              <a:off x="3249613" y="7708900"/>
              <a:ext cx="1433512" cy="2062163"/>
            </a:xfrm>
            <a:custGeom>
              <a:avLst/>
              <a:gdLst/>
              <a:ahLst/>
              <a:cxnLst/>
              <a:rect l="0" t="0" r="r" b="b"/>
              <a:pathLst>
                <a:path w="21600" h="21600">
                  <a:moveTo>
                    <a:pt x="0" y="0"/>
                  </a:moveTo>
                  <a:lnTo>
                    <a:pt x="7030" y="0"/>
                  </a:lnTo>
                  <a:lnTo>
                    <a:pt x="7030" y="8699"/>
                  </a:lnTo>
                  <a:cubicBezTo>
                    <a:pt x="8174" y="7141"/>
                    <a:pt x="10631" y="5848"/>
                    <a:pt x="14273" y="5848"/>
                  </a:cubicBezTo>
                  <a:cubicBezTo>
                    <a:pt x="18593" y="5848"/>
                    <a:pt x="21600" y="7670"/>
                    <a:pt x="21600" y="11696"/>
                  </a:cubicBezTo>
                  <a:lnTo>
                    <a:pt x="21600" y="21600"/>
                  </a:lnTo>
                  <a:lnTo>
                    <a:pt x="14570" y="21600"/>
                  </a:lnTo>
                  <a:lnTo>
                    <a:pt x="14570" y="12578"/>
                  </a:lnTo>
                  <a:cubicBezTo>
                    <a:pt x="14570" y="10697"/>
                    <a:pt x="13511" y="9816"/>
                    <a:pt x="11139" y="9816"/>
                  </a:cubicBezTo>
                  <a:cubicBezTo>
                    <a:pt x="8767" y="9816"/>
                    <a:pt x="7030" y="10815"/>
                    <a:pt x="7030" y="12901"/>
                  </a:cubicBezTo>
                  <a:lnTo>
                    <a:pt x="703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0" name="AutoShape 47">
              <a:extLst>
                <a:ext uri="{FF2B5EF4-FFF2-40B4-BE49-F238E27FC236}">
                  <a16:creationId xmlns:a16="http://schemas.microsoft.com/office/drawing/2014/main" id="{6B564E43-D579-44FC-B952-3785D55B52A4}"/>
                </a:ext>
              </a:extLst>
            </p:cNvPr>
            <p:cNvSpPr>
              <a:spLocks/>
            </p:cNvSpPr>
            <p:nvPr/>
          </p:nvSpPr>
          <p:spPr bwMode="auto">
            <a:xfrm>
              <a:off x="4826000" y="8267700"/>
              <a:ext cx="1382713" cy="1538288"/>
            </a:xfrm>
            <a:custGeom>
              <a:avLst/>
              <a:gdLst/>
              <a:ahLst/>
              <a:cxnLst/>
              <a:rect l="0" t="0" r="r" b="b"/>
              <a:pathLst>
                <a:path w="21600" h="21600">
                  <a:moveTo>
                    <a:pt x="14414" y="13875"/>
                  </a:moveTo>
                  <a:lnTo>
                    <a:pt x="14414" y="11273"/>
                  </a:lnTo>
                  <a:cubicBezTo>
                    <a:pt x="13845" y="11746"/>
                    <a:pt x="12881" y="12101"/>
                    <a:pt x="11129" y="12416"/>
                  </a:cubicBezTo>
                  <a:cubicBezTo>
                    <a:pt x="8806" y="12890"/>
                    <a:pt x="7185" y="13599"/>
                    <a:pt x="7185" y="15136"/>
                  </a:cubicBezTo>
                  <a:cubicBezTo>
                    <a:pt x="7185" y="16358"/>
                    <a:pt x="8018" y="17186"/>
                    <a:pt x="10077" y="17186"/>
                  </a:cubicBezTo>
                  <a:cubicBezTo>
                    <a:pt x="12531" y="17186"/>
                    <a:pt x="14414" y="15885"/>
                    <a:pt x="14414" y="13875"/>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7"/>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1" name="AutoShape 48">
              <a:extLst>
                <a:ext uri="{FF2B5EF4-FFF2-40B4-BE49-F238E27FC236}">
                  <a16:creationId xmlns:a16="http://schemas.microsoft.com/office/drawing/2014/main" id="{37752E04-17F0-45AA-80CE-CC279998AD87}"/>
                </a:ext>
              </a:extLst>
            </p:cNvPr>
            <p:cNvSpPr>
              <a:spLocks/>
            </p:cNvSpPr>
            <p:nvPr/>
          </p:nvSpPr>
          <p:spPr bwMode="auto">
            <a:xfrm>
              <a:off x="6286500" y="80010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8"/>
                  </a:lnTo>
                  <a:cubicBezTo>
                    <a:pt x="14698" y="16569"/>
                    <a:pt x="15976" y="17173"/>
                    <a:pt x="18213" y="17173"/>
                  </a:cubicBezTo>
                  <a:cubicBezTo>
                    <a:pt x="19555" y="17173"/>
                    <a:pt x="20514" y="17072"/>
                    <a:pt x="21600" y="16871"/>
                  </a:cubicBezTo>
                  <a:lnTo>
                    <a:pt x="21600" y="21130"/>
                  </a:lnTo>
                  <a:cubicBezTo>
                    <a:pt x="20130" y="21332"/>
                    <a:pt x="18085" y="21600"/>
                    <a:pt x="15465" y="21600"/>
                  </a:cubicBezTo>
                  <a:cubicBezTo>
                    <a:pt x="8180" y="21600"/>
                    <a:pt x="4090" y="19689"/>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2" name="AutoShape 49">
              <a:extLst>
                <a:ext uri="{FF2B5EF4-FFF2-40B4-BE49-F238E27FC236}">
                  <a16:creationId xmlns:a16="http://schemas.microsoft.com/office/drawing/2014/main" id="{50C55E8A-1411-4E25-8E7D-F5F8F968A6AC}"/>
                </a:ext>
              </a:extLst>
            </p:cNvPr>
            <p:cNvSpPr>
              <a:spLocks/>
            </p:cNvSpPr>
            <p:nvPr/>
          </p:nvSpPr>
          <p:spPr bwMode="auto">
            <a:xfrm>
              <a:off x="7378700" y="77470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3" name="AutoShape 50">
              <a:extLst>
                <a:ext uri="{FF2B5EF4-FFF2-40B4-BE49-F238E27FC236}">
                  <a16:creationId xmlns:a16="http://schemas.microsoft.com/office/drawing/2014/main" id="{9A355702-F22F-46CE-BF5E-86EAA75870AE}"/>
                </a:ext>
              </a:extLst>
            </p:cNvPr>
            <p:cNvSpPr>
              <a:spLocks/>
            </p:cNvSpPr>
            <p:nvPr/>
          </p:nvSpPr>
          <p:spPr bwMode="auto">
            <a:xfrm>
              <a:off x="7848600" y="82677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4" name="AutoShape 51">
              <a:extLst>
                <a:ext uri="{FF2B5EF4-FFF2-40B4-BE49-F238E27FC236}">
                  <a16:creationId xmlns:a16="http://schemas.microsoft.com/office/drawing/2014/main" id="{C3791F09-B6CD-4F48-A889-8509A0F85B87}"/>
                </a:ext>
              </a:extLst>
            </p:cNvPr>
            <p:cNvSpPr>
              <a:spLocks/>
            </p:cNvSpPr>
            <p:nvPr/>
          </p:nvSpPr>
          <p:spPr bwMode="auto">
            <a:xfrm>
              <a:off x="1003300" y="11074400"/>
              <a:ext cx="1554163" cy="1998663"/>
            </a:xfrm>
            <a:custGeom>
              <a:avLst/>
              <a:gdLst/>
              <a:ahLst/>
              <a:cxnLst/>
              <a:rect l="0" t="0" r="r" b="b"/>
              <a:pathLst>
                <a:path w="21600" h="21600">
                  <a:moveTo>
                    <a:pt x="15011" y="8434"/>
                  </a:moveTo>
                  <a:lnTo>
                    <a:pt x="15011" y="8191"/>
                  </a:lnTo>
                  <a:cubicBezTo>
                    <a:pt x="15011" y="5248"/>
                    <a:pt x="13296" y="3823"/>
                    <a:pt x="10683" y="3823"/>
                  </a:cubicBezTo>
                  <a:cubicBezTo>
                    <a:pt x="7993" y="3823"/>
                    <a:pt x="6277" y="5309"/>
                    <a:pt x="6277" y="8161"/>
                  </a:cubicBezTo>
                  <a:lnTo>
                    <a:pt x="6277" y="8403"/>
                  </a:lnTo>
                  <a:cubicBezTo>
                    <a:pt x="6277" y="11286"/>
                    <a:pt x="7993" y="12741"/>
                    <a:pt x="10722" y="12741"/>
                  </a:cubicBezTo>
                  <a:cubicBezTo>
                    <a:pt x="13529" y="12741"/>
                    <a:pt x="15011" y="11225"/>
                    <a:pt x="15011" y="8434"/>
                  </a:cubicBezTo>
                  <a:close/>
                  <a:moveTo>
                    <a:pt x="0" y="395"/>
                  </a:moveTo>
                  <a:lnTo>
                    <a:pt x="6472" y="395"/>
                  </a:lnTo>
                  <a:lnTo>
                    <a:pt x="6472" y="2791"/>
                  </a:lnTo>
                  <a:cubicBezTo>
                    <a:pt x="7642" y="1274"/>
                    <a:pt x="9825" y="0"/>
                    <a:pt x="12906" y="0"/>
                  </a:cubicBezTo>
                  <a:cubicBezTo>
                    <a:pt x="17740" y="0"/>
                    <a:pt x="21600" y="2821"/>
                    <a:pt x="21600" y="8191"/>
                  </a:cubicBezTo>
                  <a:lnTo>
                    <a:pt x="21600" y="8434"/>
                  </a:lnTo>
                  <a:cubicBezTo>
                    <a:pt x="21600" y="13804"/>
                    <a:pt x="17779" y="16624"/>
                    <a:pt x="12866" y="16624"/>
                  </a:cubicBezTo>
                  <a:cubicBezTo>
                    <a:pt x="9747" y="16624"/>
                    <a:pt x="7525" y="15472"/>
                    <a:pt x="6472" y="13894"/>
                  </a:cubicBezTo>
                  <a:lnTo>
                    <a:pt x="6472" y="21600"/>
                  </a:lnTo>
                  <a:lnTo>
                    <a:pt x="0" y="21600"/>
                  </a:lnTo>
                  <a:cubicBezTo>
                    <a:pt x="0" y="21600"/>
                    <a:pt x="0" y="395"/>
                    <a:pt x="0" y="395"/>
                  </a:cubicBezTo>
                  <a:close/>
                  <a:moveTo>
                    <a:pt x="0" y="395"/>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5" name="AutoShape 52">
              <a:extLst>
                <a:ext uri="{FF2B5EF4-FFF2-40B4-BE49-F238E27FC236}">
                  <a16:creationId xmlns:a16="http://schemas.microsoft.com/office/drawing/2014/main" id="{2E28320E-39D0-483C-B08D-791A2E887F03}"/>
                </a:ext>
              </a:extLst>
            </p:cNvPr>
            <p:cNvSpPr>
              <a:spLocks/>
            </p:cNvSpPr>
            <p:nvPr/>
          </p:nvSpPr>
          <p:spPr bwMode="auto">
            <a:xfrm>
              <a:off x="2654300" y="11074400"/>
              <a:ext cx="1582738" cy="1538288"/>
            </a:xfrm>
            <a:custGeom>
              <a:avLst/>
              <a:gdLst/>
              <a:ahLst/>
              <a:cxnLst/>
              <a:rect l="0" t="0" r="r" b="b"/>
              <a:pathLst>
                <a:path w="21600" h="21600">
                  <a:moveTo>
                    <a:pt x="15128" y="10958"/>
                  </a:moveTo>
                  <a:lnTo>
                    <a:pt x="15128" y="10643"/>
                  </a:lnTo>
                  <a:cubicBezTo>
                    <a:pt x="15128" y="7016"/>
                    <a:pt x="13596" y="4928"/>
                    <a:pt x="10838" y="4928"/>
                  </a:cubicBezTo>
                  <a:cubicBezTo>
                    <a:pt x="8042" y="4928"/>
                    <a:pt x="6472" y="6937"/>
                    <a:pt x="6472" y="10564"/>
                  </a:cubicBezTo>
                  <a:lnTo>
                    <a:pt x="6472" y="10879"/>
                  </a:lnTo>
                  <a:cubicBezTo>
                    <a:pt x="6472" y="14584"/>
                    <a:pt x="8004" y="16673"/>
                    <a:pt x="10838" y="16673"/>
                  </a:cubicBezTo>
                  <a:cubicBezTo>
                    <a:pt x="13596" y="16673"/>
                    <a:pt x="15128" y="14545"/>
                    <a:pt x="15128" y="10958"/>
                  </a:cubicBezTo>
                  <a:close/>
                  <a:moveTo>
                    <a:pt x="0" y="11076"/>
                  </a:moveTo>
                  <a:lnTo>
                    <a:pt x="0" y="10761"/>
                  </a:lnTo>
                  <a:cubicBezTo>
                    <a:pt x="0" y="4179"/>
                    <a:pt x="4672" y="0"/>
                    <a:pt x="10838" y="0"/>
                  </a:cubicBezTo>
                  <a:cubicBezTo>
                    <a:pt x="16927" y="0"/>
                    <a:pt x="21600" y="4060"/>
                    <a:pt x="21600" y="10564"/>
                  </a:cubicBezTo>
                  <a:lnTo>
                    <a:pt x="21600" y="10879"/>
                  </a:lnTo>
                  <a:cubicBezTo>
                    <a:pt x="21600" y="17541"/>
                    <a:pt x="16889" y="21600"/>
                    <a:pt x="10800" y="21600"/>
                  </a:cubicBezTo>
                  <a:cubicBezTo>
                    <a:pt x="4672" y="21600"/>
                    <a:pt x="0" y="17659"/>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6" name="AutoShape 53">
              <a:extLst>
                <a:ext uri="{FF2B5EF4-FFF2-40B4-BE49-F238E27FC236}">
                  <a16:creationId xmlns:a16="http://schemas.microsoft.com/office/drawing/2014/main" id="{AE52347F-2AAD-4830-8501-138B095ACA86}"/>
                </a:ext>
              </a:extLst>
            </p:cNvPr>
            <p:cNvSpPr>
              <a:spLocks/>
            </p:cNvSpPr>
            <p:nvPr/>
          </p:nvSpPr>
          <p:spPr bwMode="auto">
            <a:xfrm>
              <a:off x="43053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7" name="AutoShape 54">
              <a:extLst>
                <a:ext uri="{FF2B5EF4-FFF2-40B4-BE49-F238E27FC236}">
                  <a16:creationId xmlns:a16="http://schemas.microsoft.com/office/drawing/2014/main" id="{ED8C7A6B-BB0B-4719-A3E6-1F80FA551C6E}"/>
                </a:ext>
              </a:extLst>
            </p:cNvPr>
            <p:cNvSpPr>
              <a:spLocks/>
            </p:cNvSpPr>
            <p:nvPr/>
          </p:nvSpPr>
          <p:spPr bwMode="auto">
            <a:xfrm>
              <a:off x="56896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8" name="AutoShape 55">
              <a:extLst>
                <a:ext uri="{FF2B5EF4-FFF2-40B4-BE49-F238E27FC236}">
                  <a16:creationId xmlns:a16="http://schemas.microsoft.com/office/drawing/2014/main" id="{CEC9E09E-089E-495F-882E-8CD32ACC4675}"/>
                </a:ext>
              </a:extLst>
            </p:cNvPr>
            <p:cNvSpPr>
              <a:spLocks/>
            </p:cNvSpPr>
            <p:nvPr/>
          </p:nvSpPr>
          <p:spPr bwMode="auto">
            <a:xfrm>
              <a:off x="7124700" y="10502900"/>
              <a:ext cx="519113" cy="2076450"/>
            </a:xfrm>
            <a:custGeom>
              <a:avLst/>
              <a:gdLst/>
              <a:ahLst/>
              <a:cxnLst/>
              <a:rect l="0" t="0" r="r" b="b"/>
              <a:pathLst>
                <a:path w="21600" h="21600">
                  <a:moveTo>
                    <a:pt x="1168" y="6334"/>
                  </a:moveTo>
                  <a:lnTo>
                    <a:pt x="20550" y="6334"/>
                  </a:lnTo>
                  <a:lnTo>
                    <a:pt x="20550" y="21600"/>
                  </a:lnTo>
                  <a:lnTo>
                    <a:pt x="1168" y="21600"/>
                  </a:lnTo>
                  <a:cubicBezTo>
                    <a:pt x="1168" y="21600"/>
                    <a:pt x="1168" y="6334"/>
                    <a:pt x="1168" y="6334"/>
                  </a:cubicBezTo>
                  <a:close/>
                  <a:moveTo>
                    <a:pt x="0" y="2569"/>
                  </a:moveTo>
                  <a:cubicBezTo>
                    <a:pt x="0" y="1109"/>
                    <a:pt x="4670" y="0"/>
                    <a:pt x="10741" y="0"/>
                  </a:cubicBezTo>
                  <a:cubicBezTo>
                    <a:pt x="16814" y="0"/>
                    <a:pt x="21600" y="1109"/>
                    <a:pt x="21600" y="2569"/>
                  </a:cubicBezTo>
                  <a:cubicBezTo>
                    <a:pt x="21600" y="4028"/>
                    <a:pt x="16814" y="5108"/>
                    <a:pt x="10741" y="5108"/>
                  </a:cubicBezTo>
                  <a:cubicBezTo>
                    <a:pt x="4670" y="5108"/>
                    <a:pt x="0" y="4028"/>
                    <a:pt x="0" y="2569"/>
                  </a:cubicBezTo>
                  <a:close/>
                  <a:moveTo>
                    <a:pt x="0" y="256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9" name="AutoShape 56">
              <a:extLst>
                <a:ext uri="{FF2B5EF4-FFF2-40B4-BE49-F238E27FC236}">
                  <a16:creationId xmlns:a16="http://schemas.microsoft.com/office/drawing/2014/main" id="{76EEB1E9-F835-481F-9170-45BFAE382BAA}"/>
                </a:ext>
              </a:extLst>
            </p:cNvPr>
            <p:cNvSpPr>
              <a:spLocks/>
            </p:cNvSpPr>
            <p:nvPr/>
          </p:nvSpPr>
          <p:spPr bwMode="auto">
            <a:xfrm>
              <a:off x="7848600" y="10515600"/>
              <a:ext cx="1554163" cy="2097088"/>
            </a:xfrm>
            <a:custGeom>
              <a:avLst/>
              <a:gdLst/>
              <a:ahLst/>
              <a:cxnLst/>
              <a:rect l="0" t="0" r="r" b="b"/>
              <a:pathLst>
                <a:path w="21600" h="21600">
                  <a:moveTo>
                    <a:pt x="15011" y="13793"/>
                  </a:moveTo>
                  <a:lnTo>
                    <a:pt x="15011" y="13562"/>
                  </a:lnTo>
                  <a:cubicBezTo>
                    <a:pt x="15011" y="10757"/>
                    <a:pt x="13295" y="9398"/>
                    <a:pt x="10683" y="9398"/>
                  </a:cubicBezTo>
                  <a:cubicBezTo>
                    <a:pt x="7993" y="9398"/>
                    <a:pt x="6277" y="10815"/>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2"/>
                  </a:cubicBezTo>
                  <a:lnTo>
                    <a:pt x="21600" y="13793"/>
                  </a:lnTo>
                  <a:cubicBezTo>
                    <a:pt x="21600" y="18911"/>
                    <a:pt x="17779" y="21600"/>
                    <a:pt x="12866" y="21600"/>
                  </a:cubicBezTo>
                  <a:cubicBezTo>
                    <a:pt x="9786" y="21600"/>
                    <a:pt x="7525" y="20502"/>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0" name="AutoShape 57">
              <a:extLst>
                <a:ext uri="{FF2B5EF4-FFF2-40B4-BE49-F238E27FC236}">
                  <a16:creationId xmlns:a16="http://schemas.microsoft.com/office/drawing/2014/main" id="{1FA17B61-02F5-4843-A14A-D33719E5CF01}"/>
                </a:ext>
              </a:extLst>
            </p:cNvPr>
            <p:cNvSpPr>
              <a:spLocks/>
            </p:cNvSpPr>
            <p:nvPr/>
          </p:nvSpPr>
          <p:spPr bwMode="auto">
            <a:xfrm>
              <a:off x="9575800" y="105156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1" name="AutoShape 58">
              <a:extLst>
                <a:ext uri="{FF2B5EF4-FFF2-40B4-BE49-F238E27FC236}">
                  <a16:creationId xmlns:a16="http://schemas.microsoft.com/office/drawing/2014/main" id="{D7AF6792-2F4E-48DF-B827-190D9D1EE487}"/>
                </a:ext>
              </a:extLst>
            </p:cNvPr>
            <p:cNvSpPr>
              <a:spLocks/>
            </p:cNvSpPr>
            <p:nvPr/>
          </p:nvSpPr>
          <p:spPr bwMode="auto">
            <a:xfrm>
              <a:off x="10198100" y="11074400"/>
              <a:ext cx="1512888" cy="1538288"/>
            </a:xfrm>
            <a:custGeom>
              <a:avLst/>
              <a:gdLst/>
              <a:ahLst/>
              <a:cxnLst/>
              <a:rect l="0" t="0" r="r" b="b"/>
              <a:pathLst>
                <a:path w="21600" h="21600">
                  <a:moveTo>
                    <a:pt x="15108" y="8514"/>
                  </a:moveTo>
                  <a:cubicBezTo>
                    <a:pt x="14988" y="5794"/>
                    <a:pt x="13585" y="4376"/>
                    <a:pt x="11100" y="4376"/>
                  </a:cubicBezTo>
                  <a:cubicBezTo>
                    <a:pt x="8776" y="4376"/>
                    <a:pt x="7213" y="5873"/>
                    <a:pt x="6813" y="8514"/>
                  </a:cubicBezTo>
                  <a:cubicBezTo>
                    <a:pt x="6813" y="8514"/>
                    <a:pt x="15108" y="8514"/>
                    <a:pt x="15108" y="8514"/>
                  </a:cubicBezTo>
                  <a:close/>
                  <a:moveTo>
                    <a:pt x="0" y="11076"/>
                  </a:moveTo>
                  <a:lnTo>
                    <a:pt x="0" y="10761"/>
                  </a:lnTo>
                  <a:cubicBezTo>
                    <a:pt x="0" y="4179"/>
                    <a:pt x="4849" y="0"/>
                    <a:pt x="11100" y="0"/>
                  </a:cubicBezTo>
                  <a:cubicBezTo>
                    <a:pt x="16711" y="0"/>
                    <a:pt x="21600" y="3153"/>
                    <a:pt x="21600" y="10564"/>
                  </a:cubicBezTo>
                  <a:lnTo>
                    <a:pt x="21600" y="12338"/>
                  </a:lnTo>
                  <a:lnTo>
                    <a:pt x="6732" y="12338"/>
                  </a:lnTo>
                  <a:cubicBezTo>
                    <a:pt x="6933" y="15294"/>
                    <a:pt x="8616" y="17028"/>
                    <a:pt x="11421" y="17028"/>
                  </a:cubicBezTo>
                  <a:cubicBezTo>
                    <a:pt x="13906" y="17028"/>
                    <a:pt x="15028" y="15963"/>
                    <a:pt x="15308" y="14426"/>
                  </a:cubicBezTo>
                  <a:lnTo>
                    <a:pt x="21600" y="14426"/>
                  </a:lnTo>
                  <a:cubicBezTo>
                    <a:pt x="20919" y="18999"/>
                    <a:pt x="17312" y="21600"/>
                    <a:pt x="11181" y="21600"/>
                  </a:cubicBezTo>
                  <a:cubicBezTo>
                    <a:pt x="4729" y="21600"/>
                    <a:pt x="0" y="1773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2" name="AutoShape 59">
              <a:extLst>
                <a:ext uri="{FF2B5EF4-FFF2-40B4-BE49-F238E27FC236}">
                  <a16:creationId xmlns:a16="http://schemas.microsoft.com/office/drawing/2014/main" id="{58DCE6A4-7734-42E5-9B2A-2A39F1D2CCD3}"/>
                </a:ext>
              </a:extLst>
            </p:cNvPr>
            <p:cNvSpPr>
              <a:spLocks/>
            </p:cNvSpPr>
            <p:nvPr/>
          </p:nvSpPr>
          <p:spPr bwMode="auto">
            <a:xfrm>
              <a:off x="11836400" y="12077700"/>
              <a:ext cx="549275" cy="538163"/>
            </a:xfrm>
            <a:custGeom>
              <a:avLst/>
              <a:gdLst/>
              <a:ahLst/>
              <a:cxnLst/>
              <a:rect l="0" t="0" r="r" b="b"/>
              <a:pathLst>
                <a:path w="21600" h="21600">
                  <a:moveTo>
                    <a:pt x="0" y="10801"/>
                  </a:moveTo>
                  <a:cubicBezTo>
                    <a:pt x="0" y="4838"/>
                    <a:pt x="4519" y="0"/>
                    <a:pt x="10690" y="0"/>
                  </a:cubicBezTo>
                  <a:cubicBezTo>
                    <a:pt x="16972" y="0"/>
                    <a:pt x="21600" y="4838"/>
                    <a:pt x="21600" y="10801"/>
                  </a:cubicBezTo>
                  <a:cubicBezTo>
                    <a:pt x="21600" y="16762"/>
                    <a:pt x="16972" y="21600"/>
                    <a:pt x="10690" y="21600"/>
                  </a:cubicBezTo>
                  <a:cubicBezTo>
                    <a:pt x="4519" y="21600"/>
                    <a:pt x="0" y="16762"/>
                    <a:pt x="0" y="10801"/>
                  </a:cubicBezTo>
                  <a:close/>
                  <a:moveTo>
                    <a:pt x="0" y="10801"/>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3" name="AutoShape 60">
              <a:extLst>
                <a:ext uri="{FF2B5EF4-FFF2-40B4-BE49-F238E27FC236}">
                  <a16:creationId xmlns:a16="http://schemas.microsoft.com/office/drawing/2014/main" id="{B35304AA-E820-4F74-8DA7-DD0C368142EB}"/>
                </a:ext>
              </a:extLst>
            </p:cNvPr>
            <p:cNvSpPr>
              <a:spLocks/>
            </p:cNvSpPr>
            <p:nvPr/>
          </p:nvSpPr>
          <p:spPr bwMode="auto">
            <a:xfrm>
              <a:off x="11836400" y="11074400"/>
              <a:ext cx="373063" cy="187325"/>
            </a:xfrm>
            <a:custGeom>
              <a:avLst/>
              <a:gdLst/>
              <a:ahLst/>
              <a:cxnLst/>
              <a:rect l="0" t="0" r="r" b="b"/>
              <a:pathLst>
                <a:path w="21600" h="21600">
                  <a:moveTo>
                    <a:pt x="10379" y="0"/>
                  </a:moveTo>
                  <a:lnTo>
                    <a:pt x="12973" y="0"/>
                  </a:lnTo>
                  <a:lnTo>
                    <a:pt x="16009" y="15160"/>
                  </a:lnTo>
                  <a:lnTo>
                    <a:pt x="18972" y="0"/>
                  </a:lnTo>
                  <a:lnTo>
                    <a:pt x="21600" y="0"/>
                  </a:lnTo>
                  <a:lnTo>
                    <a:pt x="21600" y="21600"/>
                  </a:lnTo>
                  <a:lnTo>
                    <a:pt x="19715" y="21600"/>
                  </a:lnTo>
                  <a:lnTo>
                    <a:pt x="19715" y="4759"/>
                  </a:lnTo>
                  <a:lnTo>
                    <a:pt x="16243" y="21600"/>
                  </a:lnTo>
                  <a:lnTo>
                    <a:pt x="15604" y="21600"/>
                  </a:lnTo>
                  <a:lnTo>
                    <a:pt x="12097" y="4759"/>
                  </a:lnTo>
                  <a:lnTo>
                    <a:pt x="12097" y="21600"/>
                  </a:lnTo>
                  <a:lnTo>
                    <a:pt x="10379" y="21600"/>
                  </a:lnTo>
                  <a:cubicBezTo>
                    <a:pt x="10379" y="21600"/>
                    <a:pt x="10379" y="0"/>
                    <a:pt x="10379" y="0"/>
                  </a:cubicBezTo>
                  <a:close/>
                  <a:moveTo>
                    <a:pt x="3302" y="2953"/>
                  </a:moveTo>
                  <a:lnTo>
                    <a:pt x="0" y="2953"/>
                  </a:lnTo>
                  <a:lnTo>
                    <a:pt x="0" y="0"/>
                  </a:lnTo>
                  <a:lnTo>
                    <a:pt x="8460" y="0"/>
                  </a:lnTo>
                  <a:lnTo>
                    <a:pt x="8460" y="2953"/>
                  </a:lnTo>
                  <a:lnTo>
                    <a:pt x="5190" y="2953"/>
                  </a:lnTo>
                  <a:lnTo>
                    <a:pt x="5190" y="21600"/>
                  </a:lnTo>
                  <a:lnTo>
                    <a:pt x="3302" y="21600"/>
                  </a:lnTo>
                  <a:cubicBezTo>
                    <a:pt x="3302" y="21600"/>
                    <a:pt x="3302" y="2953"/>
                    <a:pt x="3302" y="2953"/>
                  </a:cubicBezTo>
                  <a:close/>
                  <a:moveTo>
                    <a:pt x="3302" y="295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grpSp>
      <p:cxnSp>
        <p:nvCxnSpPr>
          <p:cNvPr id="47" name="Straight Connector 46">
            <a:extLst>
              <a:ext uri="{FF2B5EF4-FFF2-40B4-BE49-F238E27FC236}">
                <a16:creationId xmlns:a16="http://schemas.microsoft.com/office/drawing/2014/main" id="{9EA166A3-BDB1-4B4C-A691-0975E59F913D}"/>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ooter Placeholder 50">
            <a:extLst>
              <a:ext uri="{FF2B5EF4-FFF2-40B4-BE49-F238E27FC236}">
                <a16:creationId xmlns:a16="http://schemas.microsoft.com/office/drawing/2014/main" id="{BED14AAE-4404-46FE-A0CF-252B50AD3085}"/>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52" name="Slide Number Placeholder 51">
            <a:extLst>
              <a:ext uri="{FF2B5EF4-FFF2-40B4-BE49-F238E27FC236}">
                <a16:creationId xmlns:a16="http://schemas.microsoft.com/office/drawing/2014/main" id="{0A6D4D00-F599-4B2E-831F-5E94FEDB3EF3}"/>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pic>
        <p:nvPicPr>
          <p:cNvPr id="54" name="Graphic 53">
            <a:extLst>
              <a:ext uri="{FF2B5EF4-FFF2-40B4-BE49-F238E27FC236}">
                <a16:creationId xmlns:a16="http://schemas.microsoft.com/office/drawing/2014/main" id="{0DAFC8AA-AD96-4F99-8D21-CC76A170233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55" name="Text Placeholder 18">
            <a:extLst>
              <a:ext uri="{FF2B5EF4-FFF2-40B4-BE49-F238E27FC236}">
                <a16:creationId xmlns:a16="http://schemas.microsoft.com/office/drawing/2014/main" id="{3D6A9FB1-A960-4D28-8782-350767C17841}"/>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000000">
                    <a:lumMod val="75000"/>
                    <a:lumOff val="25000"/>
                  </a:srgbClr>
                </a:solidFill>
              </a:rPr>
              <a:t>BEST BUY  </a:t>
            </a:r>
            <a:r>
              <a:rPr lang="en-US" sz="700">
                <a:solidFill>
                  <a:srgbClr val="000000">
                    <a:lumMod val="75000"/>
                    <a:lumOff val="25000"/>
                  </a:srgbClr>
                </a:solidFill>
              </a:rPr>
              <a:t>INTERNAL USE ONLY. DO NOT COPY, PUBLISH OR DISTRIBUTE. THE MATERIAL IN THIS DOCUMENT IS CONFIDENTIAL TO BEST BUY.</a:t>
            </a:r>
          </a:p>
        </p:txBody>
      </p:sp>
    </p:spTree>
    <p:extLst>
      <p:ext uri="{BB962C8B-B14F-4D97-AF65-F5344CB8AC3E}">
        <p14:creationId xmlns:p14="http://schemas.microsoft.com/office/powerpoint/2010/main" val="247600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No Subhea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C8E2C0F-ECA0-4807-B00F-78E70D4F1B4C}"/>
              </a:ext>
            </a:extLst>
          </p:cNvPr>
          <p:cNvGrpSpPr>
            <a:grpSpLocks noChangeAspect="1"/>
          </p:cNvGrpSpPr>
          <p:nvPr userDrawn="1"/>
        </p:nvGrpSpPr>
        <p:grpSpPr>
          <a:xfrm>
            <a:off x="10657942" y="313144"/>
            <a:ext cx="1229707" cy="1055281"/>
            <a:chOff x="874713" y="2133600"/>
            <a:chExt cx="12747625" cy="10939463"/>
          </a:xfrm>
          <a:solidFill>
            <a:schemeClr val="tx1"/>
          </a:solidFill>
        </p:grpSpPr>
        <p:sp>
          <p:nvSpPr>
            <p:cNvPr id="14" name="AutoShape 31">
              <a:extLst>
                <a:ext uri="{FF2B5EF4-FFF2-40B4-BE49-F238E27FC236}">
                  <a16:creationId xmlns:a16="http://schemas.microsoft.com/office/drawing/2014/main" id="{3A2C9544-B5F6-44D1-A739-F3B6866CD754}"/>
                </a:ext>
              </a:extLst>
            </p:cNvPr>
            <p:cNvSpPr>
              <a:spLocks/>
            </p:cNvSpPr>
            <p:nvPr/>
          </p:nvSpPr>
          <p:spPr bwMode="auto">
            <a:xfrm>
              <a:off x="1054100" y="2159000"/>
              <a:ext cx="1309688" cy="2006600"/>
            </a:xfrm>
            <a:custGeom>
              <a:avLst/>
              <a:gdLst/>
              <a:ahLst/>
              <a:cxnLst/>
              <a:rect l="0" t="0" r="r" b="b"/>
              <a:pathLst>
                <a:path w="21600" h="21600">
                  <a:moveTo>
                    <a:pt x="0" y="0"/>
                  </a:moveTo>
                  <a:lnTo>
                    <a:pt x="8788" y="0"/>
                  </a:lnTo>
                  <a:lnTo>
                    <a:pt x="8788" y="17159"/>
                  </a:lnTo>
                  <a:lnTo>
                    <a:pt x="21600" y="17159"/>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5" name="AutoShape 32">
              <a:extLst>
                <a:ext uri="{FF2B5EF4-FFF2-40B4-BE49-F238E27FC236}">
                  <a16:creationId xmlns:a16="http://schemas.microsoft.com/office/drawing/2014/main" id="{39C0AD25-3E15-4E5F-8632-934DF97B63BA}"/>
                </a:ext>
              </a:extLst>
            </p:cNvPr>
            <p:cNvSpPr>
              <a:spLocks/>
            </p:cNvSpPr>
            <p:nvPr/>
          </p:nvSpPr>
          <p:spPr bwMode="auto">
            <a:xfrm>
              <a:off x="2425700" y="2654300"/>
              <a:ext cx="1512888" cy="1538288"/>
            </a:xfrm>
            <a:custGeom>
              <a:avLst/>
              <a:gdLst/>
              <a:ahLst/>
              <a:cxnLst/>
              <a:rect l="0" t="0" r="r" b="b"/>
              <a:pathLst>
                <a:path w="21600" h="21600">
                  <a:moveTo>
                    <a:pt x="15108" y="8514"/>
                  </a:moveTo>
                  <a:cubicBezTo>
                    <a:pt x="14988" y="5794"/>
                    <a:pt x="13585" y="4375"/>
                    <a:pt x="11100" y="4375"/>
                  </a:cubicBezTo>
                  <a:cubicBezTo>
                    <a:pt x="8776" y="4375"/>
                    <a:pt x="7213" y="5873"/>
                    <a:pt x="6813" y="8514"/>
                  </a:cubicBezTo>
                  <a:cubicBezTo>
                    <a:pt x="6813" y="8514"/>
                    <a:pt x="15108" y="8514"/>
                    <a:pt x="15108" y="8514"/>
                  </a:cubicBezTo>
                  <a:close/>
                  <a:moveTo>
                    <a:pt x="0" y="11076"/>
                  </a:moveTo>
                  <a:lnTo>
                    <a:pt x="0" y="10761"/>
                  </a:lnTo>
                  <a:cubicBezTo>
                    <a:pt x="0" y="4178"/>
                    <a:pt x="4849" y="0"/>
                    <a:pt x="11100" y="0"/>
                  </a:cubicBezTo>
                  <a:cubicBezTo>
                    <a:pt x="16711" y="0"/>
                    <a:pt x="21600" y="3153"/>
                    <a:pt x="21600" y="10563"/>
                  </a:cubicBezTo>
                  <a:lnTo>
                    <a:pt x="21600" y="12337"/>
                  </a:lnTo>
                  <a:lnTo>
                    <a:pt x="6732" y="12337"/>
                  </a:lnTo>
                  <a:cubicBezTo>
                    <a:pt x="6933" y="15293"/>
                    <a:pt x="8616" y="17028"/>
                    <a:pt x="11421" y="17028"/>
                  </a:cubicBezTo>
                  <a:cubicBezTo>
                    <a:pt x="13906" y="17028"/>
                    <a:pt x="15028" y="15964"/>
                    <a:pt x="15308" y="14426"/>
                  </a:cubicBezTo>
                  <a:lnTo>
                    <a:pt x="21600" y="14426"/>
                  </a:lnTo>
                  <a:cubicBezTo>
                    <a:pt x="20919" y="18998"/>
                    <a:pt x="17312" y="21600"/>
                    <a:pt x="11181" y="21600"/>
                  </a:cubicBezTo>
                  <a:cubicBezTo>
                    <a:pt x="4729" y="21600"/>
                    <a:pt x="0" y="17737"/>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6" name="AutoShape 33">
              <a:extLst>
                <a:ext uri="{FF2B5EF4-FFF2-40B4-BE49-F238E27FC236}">
                  <a16:creationId xmlns:a16="http://schemas.microsoft.com/office/drawing/2014/main" id="{D82991FA-1A0F-4FF4-A1EB-32AB6FEDCF98}"/>
                </a:ext>
              </a:extLst>
            </p:cNvPr>
            <p:cNvSpPr>
              <a:spLocks/>
            </p:cNvSpPr>
            <p:nvPr/>
          </p:nvSpPr>
          <p:spPr bwMode="auto">
            <a:xfrm>
              <a:off x="3962400" y="23876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7" name="AutoShape 34">
              <a:extLst>
                <a:ext uri="{FF2B5EF4-FFF2-40B4-BE49-F238E27FC236}">
                  <a16:creationId xmlns:a16="http://schemas.microsoft.com/office/drawing/2014/main" id="{B8E9BDF1-2AD5-41B9-A5FB-BF49EA7FCCDC}"/>
                </a:ext>
              </a:extLst>
            </p:cNvPr>
            <p:cNvSpPr>
              <a:spLocks/>
            </p:cNvSpPr>
            <p:nvPr/>
          </p:nvSpPr>
          <p:spPr bwMode="auto">
            <a:xfrm>
              <a:off x="5054600" y="21336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8" name="AutoShape 35">
              <a:extLst>
                <a:ext uri="{FF2B5EF4-FFF2-40B4-BE49-F238E27FC236}">
                  <a16:creationId xmlns:a16="http://schemas.microsoft.com/office/drawing/2014/main" id="{CCE48EE1-A0AD-43F9-B1A6-7A2043E4186F}"/>
                </a:ext>
              </a:extLst>
            </p:cNvPr>
            <p:cNvSpPr>
              <a:spLocks/>
            </p:cNvSpPr>
            <p:nvPr/>
          </p:nvSpPr>
          <p:spPr bwMode="auto">
            <a:xfrm>
              <a:off x="5511800" y="26543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8"/>
                    <a:pt x="9482" y="13165"/>
                  </a:cubicBezTo>
                  <a:cubicBezTo>
                    <a:pt x="3053" y="12416"/>
                    <a:pt x="370" y="10839"/>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9" name="AutoShape 36">
              <a:extLst>
                <a:ext uri="{FF2B5EF4-FFF2-40B4-BE49-F238E27FC236}">
                  <a16:creationId xmlns:a16="http://schemas.microsoft.com/office/drawing/2014/main" id="{C2E65EF5-BC07-4391-86E5-301CD9047D6B}"/>
                </a:ext>
              </a:extLst>
            </p:cNvPr>
            <p:cNvSpPr>
              <a:spLocks/>
            </p:cNvSpPr>
            <p:nvPr/>
          </p:nvSpPr>
          <p:spPr bwMode="auto">
            <a:xfrm>
              <a:off x="9144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0" name="AutoShape 37">
              <a:extLst>
                <a:ext uri="{FF2B5EF4-FFF2-40B4-BE49-F238E27FC236}">
                  <a16:creationId xmlns:a16="http://schemas.microsoft.com/office/drawing/2014/main" id="{EDBE9A70-8C9B-47D8-AE51-DD9F2DBEDE38}"/>
                </a:ext>
              </a:extLst>
            </p:cNvPr>
            <p:cNvSpPr>
              <a:spLocks/>
            </p:cNvSpPr>
            <p:nvPr/>
          </p:nvSpPr>
          <p:spPr bwMode="auto">
            <a:xfrm>
              <a:off x="19177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1" name="AutoShape 38">
              <a:extLst>
                <a:ext uri="{FF2B5EF4-FFF2-40B4-BE49-F238E27FC236}">
                  <a16:creationId xmlns:a16="http://schemas.microsoft.com/office/drawing/2014/main" id="{99DB4D65-C1B7-4A9B-B42A-3CC7136130A2}"/>
                </a:ext>
              </a:extLst>
            </p:cNvPr>
            <p:cNvSpPr>
              <a:spLocks/>
            </p:cNvSpPr>
            <p:nvPr/>
          </p:nvSpPr>
          <p:spPr bwMode="auto">
            <a:xfrm>
              <a:off x="3530600" y="49022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2" name="AutoShape 39">
              <a:extLst>
                <a:ext uri="{FF2B5EF4-FFF2-40B4-BE49-F238E27FC236}">
                  <a16:creationId xmlns:a16="http://schemas.microsoft.com/office/drawing/2014/main" id="{2F7D8AB1-1210-4347-A589-CB3DCD71D9F2}"/>
                </a:ext>
              </a:extLst>
            </p:cNvPr>
            <p:cNvSpPr>
              <a:spLocks/>
            </p:cNvSpPr>
            <p:nvPr/>
          </p:nvSpPr>
          <p:spPr bwMode="auto">
            <a:xfrm>
              <a:off x="4229100" y="4902200"/>
              <a:ext cx="1419225" cy="2062163"/>
            </a:xfrm>
            <a:custGeom>
              <a:avLst/>
              <a:gdLst/>
              <a:ahLst/>
              <a:cxnLst/>
              <a:rect l="0" t="0" r="r" b="b"/>
              <a:pathLst>
                <a:path w="21600" h="21600">
                  <a:moveTo>
                    <a:pt x="0" y="0"/>
                  </a:moveTo>
                  <a:lnTo>
                    <a:pt x="7086" y="0"/>
                  </a:lnTo>
                  <a:lnTo>
                    <a:pt x="7086" y="12461"/>
                  </a:lnTo>
                  <a:lnTo>
                    <a:pt x="13532" y="6230"/>
                  </a:lnTo>
                  <a:lnTo>
                    <a:pt x="20960" y="6230"/>
                  </a:lnTo>
                  <a:lnTo>
                    <a:pt x="13319" y="13166"/>
                  </a:lnTo>
                  <a:lnTo>
                    <a:pt x="21600" y="21600"/>
                  </a:lnTo>
                  <a:lnTo>
                    <a:pt x="13617" y="21600"/>
                  </a:lnTo>
                  <a:lnTo>
                    <a:pt x="7086" y="14694"/>
                  </a:lnTo>
                  <a:lnTo>
                    <a:pt x="7086"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3" name="AutoShape 40">
              <a:extLst>
                <a:ext uri="{FF2B5EF4-FFF2-40B4-BE49-F238E27FC236}">
                  <a16:creationId xmlns:a16="http://schemas.microsoft.com/office/drawing/2014/main" id="{2614580D-E835-453E-A2BE-5C799065FC18}"/>
                </a:ext>
              </a:extLst>
            </p:cNvPr>
            <p:cNvSpPr>
              <a:spLocks/>
            </p:cNvSpPr>
            <p:nvPr/>
          </p:nvSpPr>
          <p:spPr bwMode="auto">
            <a:xfrm>
              <a:off x="61468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4" name="AutoShape 41">
              <a:extLst>
                <a:ext uri="{FF2B5EF4-FFF2-40B4-BE49-F238E27FC236}">
                  <a16:creationId xmlns:a16="http://schemas.microsoft.com/office/drawing/2014/main" id="{F469955A-20E0-4748-ADAC-3EF83696B968}"/>
                </a:ext>
              </a:extLst>
            </p:cNvPr>
            <p:cNvSpPr>
              <a:spLocks/>
            </p:cNvSpPr>
            <p:nvPr/>
          </p:nvSpPr>
          <p:spPr bwMode="auto">
            <a:xfrm>
              <a:off x="7747000" y="4902200"/>
              <a:ext cx="1554163" cy="2097088"/>
            </a:xfrm>
            <a:custGeom>
              <a:avLst/>
              <a:gdLst/>
              <a:ahLst/>
              <a:cxnLst/>
              <a:rect l="0" t="0" r="r" b="b"/>
              <a:pathLst>
                <a:path w="21600" h="21600">
                  <a:moveTo>
                    <a:pt x="15011" y="13793"/>
                  </a:moveTo>
                  <a:lnTo>
                    <a:pt x="15011" y="13561"/>
                  </a:lnTo>
                  <a:cubicBezTo>
                    <a:pt x="15011" y="10757"/>
                    <a:pt x="13295" y="9398"/>
                    <a:pt x="10683" y="9398"/>
                  </a:cubicBezTo>
                  <a:cubicBezTo>
                    <a:pt x="7993" y="9398"/>
                    <a:pt x="6277" y="10814"/>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1"/>
                  </a:cubicBezTo>
                  <a:lnTo>
                    <a:pt x="21600" y="13793"/>
                  </a:lnTo>
                  <a:cubicBezTo>
                    <a:pt x="21600" y="18911"/>
                    <a:pt x="17779" y="21600"/>
                    <a:pt x="12866" y="21600"/>
                  </a:cubicBezTo>
                  <a:cubicBezTo>
                    <a:pt x="9786" y="21600"/>
                    <a:pt x="7525" y="20501"/>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5" name="AutoShape 42">
              <a:extLst>
                <a:ext uri="{FF2B5EF4-FFF2-40B4-BE49-F238E27FC236}">
                  <a16:creationId xmlns:a16="http://schemas.microsoft.com/office/drawing/2014/main" id="{896D7F85-6DE4-481F-9655-AD4EE789C8A0}"/>
                </a:ext>
              </a:extLst>
            </p:cNvPr>
            <p:cNvSpPr>
              <a:spLocks/>
            </p:cNvSpPr>
            <p:nvPr/>
          </p:nvSpPr>
          <p:spPr bwMode="auto">
            <a:xfrm>
              <a:off x="9398000" y="5461000"/>
              <a:ext cx="1582738" cy="1538288"/>
            </a:xfrm>
            <a:custGeom>
              <a:avLst/>
              <a:gdLst/>
              <a:ahLst/>
              <a:cxnLst/>
              <a:rect l="0" t="0" r="r" b="b"/>
              <a:pathLst>
                <a:path w="21600" h="21600">
                  <a:moveTo>
                    <a:pt x="15128" y="10958"/>
                  </a:moveTo>
                  <a:lnTo>
                    <a:pt x="15128" y="10642"/>
                  </a:lnTo>
                  <a:cubicBezTo>
                    <a:pt x="15128" y="7016"/>
                    <a:pt x="13596" y="4927"/>
                    <a:pt x="10838" y="4927"/>
                  </a:cubicBezTo>
                  <a:cubicBezTo>
                    <a:pt x="8042" y="4927"/>
                    <a:pt x="6472" y="6937"/>
                    <a:pt x="6472" y="10563"/>
                  </a:cubicBezTo>
                  <a:lnTo>
                    <a:pt x="6472" y="10879"/>
                  </a:lnTo>
                  <a:cubicBezTo>
                    <a:pt x="6472" y="14584"/>
                    <a:pt x="8004" y="16673"/>
                    <a:pt x="10838" y="16673"/>
                  </a:cubicBezTo>
                  <a:cubicBezTo>
                    <a:pt x="13596" y="16673"/>
                    <a:pt x="15128" y="14544"/>
                    <a:pt x="15128" y="10958"/>
                  </a:cubicBezTo>
                  <a:close/>
                  <a:moveTo>
                    <a:pt x="0" y="11076"/>
                  </a:moveTo>
                  <a:lnTo>
                    <a:pt x="0" y="10761"/>
                  </a:lnTo>
                  <a:cubicBezTo>
                    <a:pt x="0" y="4178"/>
                    <a:pt x="4672" y="0"/>
                    <a:pt x="10838" y="0"/>
                  </a:cubicBezTo>
                  <a:cubicBezTo>
                    <a:pt x="16927" y="0"/>
                    <a:pt x="21600" y="4060"/>
                    <a:pt x="21600" y="10563"/>
                  </a:cubicBezTo>
                  <a:lnTo>
                    <a:pt x="21600" y="10879"/>
                  </a:lnTo>
                  <a:cubicBezTo>
                    <a:pt x="21600" y="17540"/>
                    <a:pt x="16889" y="21600"/>
                    <a:pt x="10800" y="21600"/>
                  </a:cubicBezTo>
                  <a:cubicBezTo>
                    <a:pt x="4672" y="21600"/>
                    <a:pt x="0" y="1765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6" name="AutoShape 43">
              <a:extLst>
                <a:ext uri="{FF2B5EF4-FFF2-40B4-BE49-F238E27FC236}">
                  <a16:creationId xmlns:a16="http://schemas.microsoft.com/office/drawing/2014/main" id="{3FBDD8C8-2A2C-488B-B85D-B255B1F2F021}"/>
                </a:ext>
              </a:extLst>
            </p:cNvPr>
            <p:cNvSpPr>
              <a:spLocks/>
            </p:cNvSpPr>
            <p:nvPr/>
          </p:nvSpPr>
          <p:spPr bwMode="auto">
            <a:xfrm>
              <a:off x="11125200" y="5499100"/>
              <a:ext cx="1428750" cy="1501775"/>
            </a:xfrm>
            <a:custGeom>
              <a:avLst/>
              <a:gdLst/>
              <a:ahLst/>
              <a:cxnLst/>
              <a:rect l="0" t="0" r="r" b="b"/>
              <a:pathLst>
                <a:path w="21600" h="21600">
                  <a:moveTo>
                    <a:pt x="0" y="13727"/>
                  </a:moveTo>
                  <a:lnTo>
                    <a:pt x="0" y="0"/>
                  </a:lnTo>
                  <a:lnTo>
                    <a:pt x="7045" y="0"/>
                  </a:lnTo>
                  <a:lnTo>
                    <a:pt x="7045" y="12677"/>
                  </a:lnTo>
                  <a:cubicBezTo>
                    <a:pt x="7045" y="15261"/>
                    <a:pt x="8105" y="16472"/>
                    <a:pt x="10439" y="16472"/>
                  </a:cubicBezTo>
                  <a:cubicBezTo>
                    <a:pt x="12858" y="16472"/>
                    <a:pt x="14556" y="15100"/>
                    <a:pt x="14556" y="12233"/>
                  </a:cubicBezTo>
                  <a:lnTo>
                    <a:pt x="14556" y="0"/>
                  </a:lnTo>
                  <a:lnTo>
                    <a:pt x="21600" y="0"/>
                  </a:lnTo>
                  <a:lnTo>
                    <a:pt x="21600" y="21115"/>
                  </a:lnTo>
                  <a:lnTo>
                    <a:pt x="14556" y="21115"/>
                  </a:lnTo>
                  <a:lnTo>
                    <a:pt x="14556" y="17845"/>
                  </a:lnTo>
                  <a:cubicBezTo>
                    <a:pt x="13367" y="19985"/>
                    <a:pt x="11161" y="21600"/>
                    <a:pt x="7511" y="21600"/>
                  </a:cubicBezTo>
                  <a:cubicBezTo>
                    <a:pt x="3183" y="21600"/>
                    <a:pt x="0" y="19097"/>
                    <a:pt x="0" y="13727"/>
                  </a:cubicBezTo>
                  <a:close/>
                  <a:moveTo>
                    <a:pt x="0" y="13727"/>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7" name="AutoShape 44">
              <a:extLst>
                <a:ext uri="{FF2B5EF4-FFF2-40B4-BE49-F238E27FC236}">
                  <a16:creationId xmlns:a16="http://schemas.microsoft.com/office/drawing/2014/main" id="{7AE7B988-F203-4B08-83EC-A7E857709520}"/>
                </a:ext>
              </a:extLst>
            </p:cNvPr>
            <p:cNvSpPr>
              <a:spLocks/>
            </p:cNvSpPr>
            <p:nvPr/>
          </p:nvSpPr>
          <p:spPr bwMode="auto">
            <a:xfrm>
              <a:off x="126746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8" name="AutoShape 45">
              <a:extLst>
                <a:ext uri="{FF2B5EF4-FFF2-40B4-BE49-F238E27FC236}">
                  <a16:creationId xmlns:a16="http://schemas.microsoft.com/office/drawing/2014/main" id="{72594E18-1279-41D8-AE1A-58B03F205C74}"/>
                </a:ext>
              </a:extLst>
            </p:cNvPr>
            <p:cNvSpPr>
              <a:spLocks/>
            </p:cNvSpPr>
            <p:nvPr/>
          </p:nvSpPr>
          <p:spPr bwMode="auto">
            <a:xfrm>
              <a:off x="874713" y="8305800"/>
              <a:ext cx="2292350" cy="1468438"/>
            </a:xfrm>
            <a:custGeom>
              <a:avLst/>
              <a:gdLst/>
              <a:ahLst/>
              <a:cxnLst/>
              <a:rect l="0" t="0" r="r" b="b"/>
              <a:pathLst>
                <a:path w="21600" h="21600">
                  <a:moveTo>
                    <a:pt x="0" y="0"/>
                  </a:moveTo>
                  <a:lnTo>
                    <a:pt x="4606" y="0"/>
                  </a:lnTo>
                  <a:lnTo>
                    <a:pt x="6803" y="13546"/>
                  </a:lnTo>
                  <a:lnTo>
                    <a:pt x="9265" y="0"/>
                  </a:lnTo>
                  <a:lnTo>
                    <a:pt x="12812" y="0"/>
                  </a:lnTo>
                  <a:lnTo>
                    <a:pt x="15035" y="13546"/>
                  </a:lnTo>
                  <a:lnTo>
                    <a:pt x="17418" y="0"/>
                  </a:lnTo>
                  <a:lnTo>
                    <a:pt x="21600" y="0"/>
                  </a:lnTo>
                  <a:lnTo>
                    <a:pt x="17232" y="21600"/>
                  </a:lnTo>
                  <a:lnTo>
                    <a:pt x="12970" y="21600"/>
                  </a:lnTo>
                  <a:lnTo>
                    <a:pt x="10800" y="8962"/>
                  </a:lnTo>
                  <a:lnTo>
                    <a:pt x="8524" y="21600"/>
                  </a:lnTo>
                  <a:lnTo>
                    <a:pt x="4209" y="21600"/>
                  </a:lnTo>
                  <a:cubicBezTo>
                    <a:pt x="4209"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9" name="AutoShape 46">
              <a:extLst>
                <a:ext uri="{FF2B5EF4-FFF2-40B4-BE49-F238E27FC236}">
                  <a16:creationId xmlns:a16="http://schemas.microsoft.com/office/drawing/2014/main" id="{0F80056F-20B8-4658-8FCA-40C936DB21A3}"/>
                </a:ext>
              </a:extLst>
            </p:cNvPr>
            <p:cNvSpPr>
              <a:spLocks/>
            </p:cNvSpPr>
            <p:nvPr/>
          </p:nvSpPr>
          <p:spPr bwMode="auto">
            <a:xfrm>
              <a:off x="3249613" y="7708900"/>
              <a:ext cx="1433512" cy="2062163"/>
            </a:xfrm>
            <a:custGeom>
              <a:avLst/>
              <a:gdLst/>
              <a:ahLst/>
              <a:cxnLst/>
              <a:rect l="0" t="0" r="r" b="b"/>
              <a:pathLst>
                <a:path w="21600" h="21600">
                  <a:moveTo>
                    <a:pt x="0" y="0"/>
                  </a:moveTo>
                  <a:lnTo>
                    <a:pt x="7030" y="0"/>
                  </a:lnTo>
                  <a:lnTo>
                    <a:pt x="7030" y="8699"/>
                  </a:lnTo>
                  <a:cubicBezTo>
                    <a:pt x="8174" y="7141"/>
                    <a:pt x="10631" y="5848"/>
                    <a:pt x="14273" y="5848"/>
                  </a:cubicBezTo>
                  <a:cubicBezTo>
                    <a:pt x="18593" y="5848"/>
                    <a:pt x="21600" y="7670"/>
                    <a:pt x="21600" y="11696"/>
                  </a:cubicBezTo>
                  <a:lnTo>
                    <a:pt x="21600" y="21600"/>
                  </a:lnTo>
                  <a:lnTo>
                    <a:pt x="14570" y="21600"/>
                  </a:lnTo>
                  <a:lnTo>
                    <a:pt x="14570" y="12578"/>
                  </a:lnTo>
                  <a:cubicBezTo>
                    <a:pt x="14570" y="10697"/>
                    <a:pt x="13511" y="9816"/>
                    <a:pt x="11139" y="9816"/>
                  </a:cubicBezTo>
                  <a:cubicBezTo>
                    <a:pt x="8767" y="9816"/>
                    <a:pt x="7030" y="10815"/>
                    <a:pt x="7030" y="12901"/>
                  </a:cubicBezTo>
                  <a:lnTo>
                    <a:pt x="703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0" name="AutoShape 47">
              <a:extLst>
                <a:ext uri="{FF2B5EF4-FFF2-40B4-BE49-F238E27FC236}">
                  <a16:creationId xmlns:a16="http://schemas.microsoft.com/office/drawing/2014/main" id="{6B564E43-D579-44FC-B952-3785D55B52A4}"/>
                </a:ext>
              </a:extLst>
            </p:cNvPr>
            <p:cNvSpPr>
              <a:spLocks/>
            </p:cNvSpPr>
            <p:nvPr/>
          </p:nvSpPr>
          <p:spPr bwMode="auto">
            <a:xfrm>
              <a:off x="4826000" y="8267700"/>
              <a:ext cx="1382713" cy="1538288"/>
            </a:xfrm>
            <a:custGeom>
              <a:avLst/>
              <a:gdLst/>
              <a:ahLst/>
              <a:cxnLst/>
              <a:rect l="0" t="0" r="r" b="b"/>
              <a:pathLst>
                <a:path w="21600" h="21600">
                  <a:moveTo>
                    <a:pt x="14414" y="13875"/>
                  </a:moveTo>
                  <a:lnTo>
                    <a:pt x="14414" y="11273"/>
                  </a:lnTo>
                  <a:cubicBezTo>
                    <a:pt x="13845" y="11746"/>
                    <a:pt x="12881" y="12101"/>
                    <a:pt x="11129" y="12416"/>
                  </a:cubicBezTo>
                  <a:cubicBezTo>
                    <a:pt x="8806" y="12890"/>
                    <a:pt x="7185" y="13599"/>
                    <a:pt x="7185" y="15136"/>
                  </a:cubicBezTo>
                  <a:cubicBezTo>
                    <a:pt x="7185" y="16358"/>
                    <a:pt x="8018" y="17186"/>
                    <a:pt x="10077" y="17186"/>
                  </a:cubicBezTo>
                  <a:cubicBezTo>
                    <a:pt x="12531" y="17186"/>
                    <a:pt x="14414" y="15885"/>
                    <a:pt x="14414" y="13875"/>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7"/>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1" name="AutoShape 48">
              <a:extLst>
                <a:ext uri="{FF2B5EF4-FFF2-40B4-BE49-F238E27FC236}">
                  <a16:creationId xmlns:a16="http://schemas.microsoft.com/office/drawing/2014/main" id="{37752E04-17F0-45AA-80CE-CC279998AD87}"/>
                </a:ext>
              </a:extLst>
            </p:cNvPr>
            <p:cNvSpPr>
              <a:spLocks/>
            </p:cNvSpPr>
            <p:nvPr/>
          </p:nvSpPr>
          <p:spPr bwMode="auto">
            <a:xfrm>
              <a:off x="6286500" y="80010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8"/>
                  </a:lnTo>
                  <a:cubicBezTo>
                    <a:pt x="14698" y="16569"/>
                    <a:pt x="15976" y="17173"/>
                    <a:pt x="18213" y="17173"/>
                  </a:cubicBezTo>
                  <a:cubicBezTo>
                    <a:pt x="19555" y="17173"/>
                    <a:pt x="20514" y="17072"/>
                    <a:pt x="21600" y="16871"/>
                  </a:cubicBezTo>
                  <a:lnTo>
                    <a:pt x="21600" y="21130"/>
                  </a:lnTo>
                  <a:cubicBezTo>
                    <a:pt x="20130" y="21332"/>
                    <a:pt x="18085" y="21600"/>
                    <a:pt x="15465" y="21600"/>
                  </a:cubicBezTo>
                  <a:cubicBezTo>
                    <a:pt x="8180" y="21600"/>
                    <a:pt x="4090" y="19689"/>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2" name="AutoShape 49">
              <a:extLst>
                <a:ext uri="{FF2B5EF4-FFF2-40B4-BE49-F238E27FC236}">
                  <a16:creationId xmlns:a16="http://schemas.microsoft.com/office/drawing/2014/main" id="{50C55E8A-1411-4E25-8E7D-F5F8F968A6AC}"/>
                </a:ext>
              </a:extLst>
            </p:cNvPr>
            <p:cNvSpPr>
              <a:spLocks/>
            </p:cNvSpPr>
            <p:nvPr/>
          </p:nvSpPr>
          <p:spPr bwMode="auto">
            <a:xfrm>
              <a:off x="7378700" y="77470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3" name="AutoShape 50">
              <a:extLst>
                <a:ext uri="{FF2B5EF4-FFF2-40B4-BE49-F238E27FC236}">
                  <a16:creationId xmlns:a16="http://schemas.microsoft.com/office/drawing/2014/main" id="{9A355702-F22F-46CE-BF5E-86EAA75870AE}"/>
                </a:ext>
              </a:extLst>
            </p:cNvPr>
            <p:cNvSpPr>
              <a:spLocks/>
            </p:cNvSpPr>
            <p:nvPr/>
          </p:nvSpPr>
          <p:spPr bwMode="auto">
            <a:xfrm>
              <a:off x="7848600" y="82677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4" name="AutoShape 51">
              <a:extLst>
                <a:ext uri="{FF2B5EF4-FFF2-40B4-BE49-F238E27FC236}">
                  <a16:creationId xmlns:a16="http://schemas.microsoft.com/office/drawing/2014/main" id="{C3791F09-B6CD-4F48-A889-8509A0F85B87}"/>
                </a:ext>
              </a:extLst>
            </p:cNvPr>
            <p:cNvSpPr>
              <a:spLocks/>
            </p:cNvSpPr>
            <p:nvPr/>
          </p:nvSpPr>
          <p:spPr bwMode="auto">
            <a:xfrm>
              <a:off x="1003300" y="11074400"/>
              <a:ext cx="1554163" cy="1998663"/>
            </a:xfrm>
            <a:custGeom>
              <a:avLst/>
              <a:gdLst/>
              <a:ahLst/>
              <a:cxnLst/>
              <a:rect l="0" t="0" r="r" b="b"/>
              <a:pathLst>
                <a:path w="21600" h="21600">
                  <a:moveTo>
                    <a:pt x="15011" y="8434"/>
                  </a:moveTo>
                  <a:lnTo>
                    <a:pt x="15011" y="8191"/>
                  </a:lnTo>
                  <a:cubicBezTo>
                    <a:pt x="15011" y="5248"/>
                    <a:pt x="13296" y="3823"/>
                    <a:pt x="10683" y="3823"/>
                  </a:cubicBezTo>
                  <a:cubicBezTo>
                    <a:pt x="7993" y="3823"/>
                    <a:pt x="6277" y="5309"/>
                    <a:pt x="6277" y="8161"/>
                  </a:cubicBezTo>
                  <a:lnTo>
                    <a:pt x="6277" y="8403"/>
                  </a:lnTo>
                  <a:cubicBezTo>
                    <a:pt x="6277" y="11286"/>
                    <a:pt x="7993" y="12741"/>
                    <a:pt x="10722" y="12741"/>
                  </a:cubicBezTo>
                  <a:cubicBezTo>
                    <a:pt x="13529" y="12741"/>
                    <a:pt x="15011" y="11225"/>
                    <a:pt x="15011" y="8434"/>
                  </a:cubicBezTo>
                  <a:close/>
                  <a:moveTo>
                    <a:pt x="0" y="395"/>
                  </a:moveTo>
                  <a:lnTo>
                    <a:pt x="6472" y="395"/>
                  </a:lnTo>
                  <a:lnTo>
                    <a:pt x="6472" y="2791"/>
                  </a:lnTo>
                  <a:cubicBezTo>
                    <a:pt x="7642" y="1274"/>
                    <a:pt x="9825" y="0"/>
                    <a:pt x="12906" y="0"/>
                  </a:cubicBezTo>
                  <a:cubicBezTo>
                    <a:pt x="17740" y="0"/>
                    <a:pt x="21600" y="2821"/>
                    <a:pt x="21600" y="8191"/>
                  </a:cubicBezTo>
                  <a:lnTo>
                    <a:pt x="21600" y="8434"/>
                  </a:lnTo>
                  <a:cubicBezTo>
                    <a:pt x="21600" y="13804"/>
                    <a:pt x="17779" y="16624"/>
                    <a:pt x="12866" y="16624"/>
                  </a:cubicBezTo>
                  <a:cubicBezTo>
                    <a:pt x="9747" y="16624"/>
                    <a:pt x="7525" y="15472"/>
                    <a:pt x="6472" y="13894"/>
                  </a:cubicBezTo>
                  <a:lnTo>
                    <a:pt x="6472" y="21600"/>
                  </a:lnTo>
                  <a:lnTo>
                    <a:pt x="0" y="21600"/>
                  </a:lnTo>
                  <a:cubicBezTo>
                    <a:pt x="0" y="21600"/>
                    <a:pt x="0" y="395"/>
                    <a:pt x="0" y="395"/>
                  </a:cubicBezTo>
                  <a:close/>
                  <a:moveTo>
                    <a:pt x="0" y="395"/>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5" name="AutoShape 52">
              <a:extLst>
                <a:ext uri="{FF2B5EF4-FFF2-40B4-BE49-F238E27FC236}">
                  <a16:creationId xmlns:a16="http://schemas.microsoft.com/office/drawing/2014/main" id="{2E28320E-39D0-483C-B08D-791A2E887F03}"/>
                </a:ext>
              </a:extLst>
            </p:cNvPr>
            <p:cNvSpPr>
              <a:spLocks/>
            </p:cNvSpPr>
            <p:nvPr/>
          </p:nvSpPr>
          <p:spPr bwMode="auto">
            <a:xfrm>
              <a:off x="2654300" y="11074400"/>
              <a:ext cx="1582738" cy="1538288"/>
            </a:xfrm>
            <a:custGeom>
              <a:avLst/>
              <a:gdLst/>
              <a:ahLst/>
              <a:cxnLst/>
              <a:rect l="0" t="0" r="r" b="b"/>
              <a:pathLst>
                <a:path w="21600" h="21600">
                  <a:moveTo>
                    <a:pt x="15128" y="10958"/>
                  </a:moveTo>
                  <a:lnTo>
                    <a:pt x="15128" y="10643"/>
                  </a:lnTo>
                  <a:cubicBezTo>
                    <a:pt x="15128" y="7016"/>
                    <a:pt x="13596" y="4928"/>
                    <a:pt x="10838" y="4928"/>
                  </a:cubicBezTo>
                  <a:cubicBezTo>
                    <a:pt x="8042" y="4928"/>
                    <a:pt x="6472" y="6937"/>
                    <a:pt x="6472" y="10564"/>
                  </a:cubicBezTo>
                  <a:lnTo>
                    <a:pt x="6472" y="10879"/>
                  </a:lnTo>
                  <a:cubicBezTo>
                    <a:pt x="6472" y="14584"/>
                    <a:pt x="8004" y="16673"/>
                    <a:pt x="10838" y="16673"/>
                  </a:cubicBezTo>
                  <a:cubicBezTo>
                    <a:pt x="13596" y="16673"/>
                    <a:pt x="15128" y="14545"/>
                    <a:pt x="15128" y="10958"/>
                  </a:cubicBezTo>
                  <a:close/>
                  <a:moveTo>
                    <a:pt x="0" y="11076"/>
                  </a:moveTo>
                  <a:lnTo>
                    <a:pt x="0" y="10761"/>
                  </a:lnTo>
                  <a:cubicBezTo>
                    <a:pt x="0" y="4179"/>
                    <a:pt x="4672" y="0"/>
                    <a:pt x="10838" y="0"/>
                  </a:cubicBezTo>
                  <a:cubicBezTo>
                    <a:pt x="16927" y="0"/>
                    <a:pt x="21600" y="4060"/>
                    <a:pt x="21600" y="10564"/>
                  </a:cubicBezTo>
                  <a:lnTo>
                    <a:pt x="21600" y="10879"/>
                  </a:lnTo>
                  <a:cubicBezTo>
                    <a:pt x="21600" y="17541"/>
                    <a:pt x="16889" y="21600"/>
                    <a:pt x="10800" y="21600"/>
                  </a:cubicBezTo>
                  <a:cubicBezTo>
                    <a:pt x="4672" y="21600"/>
                    <a:pt x="0" y="17659"/>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6" name="AutoShape 53">
              <a:extLst>
                <a:ext uri="{FF2B5EF4-FFF2-40B4-BE49-F238E27FC236}">
                  <a16:creationId xmlns:a16="http://schemas.microsoft.com/office/drawing/2014/main" id="{AE52347F-2AAD-4830-8501-138B095ACA86}"/>
                </a:ext>
              </a:extLst>
            </p:cNvPr>
            <p:cNvSpPr>
              <a:spLocks/>
            </p:cNvSpPr>
            <p:nvPr/>
          </p:nvSpPr>
          <p:spPr bwMode="auto">
            <a:xfrm>
              <a:off x="43053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7" name="AutoShape 54">
              <a:extLst>
                <a:ext uri="{FF2B5EF4-FFF2-40B4-BE49-F238E27FC236}">
                  <a16:creationId xmlns:a16="http://schemas.microsoft.com/office/drawing/2014/main" id="{ED8C7A6B-BB0B-4719-A3E6-1F80FA551C6E}"/>
                </a:ext>
              </a:extLst>
            </p:cNvPr>
            <p:cNvSpPr>
              <a:spLocks/>
            </p:cNvSpPr>
            <p:nvPr/>
          </p:nvSpPr>
          <p:spPr bwMode="auto">
            <a:xfrm>
              <a:off x="56896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8" name="AutoShape 55">
              <a:extLst>
                <a:ext uri="{FF2B5EF4-FFF2-40B4-BE49-F238E27FC236}">
                  <a16:creationId xmlns:a16="http://schemas.microsoft.com/office/drawing/2014/main" id="{CEC9E09E-089E-495F-882E-8CD32ACC4675}"/>
                </a:ext>
              </a:extLst>
            </p:cNvPr>
            <p:cNvSpPr>
              <a:spLocks/>
            </p:cNvSpPr>
            <p:nvPr/>
          </p:nvSpPr>
          <p:spPr bwMode="auto">
            <a:xfrm>
              <a:off x="7124700" y="10502900"/>
              <a:ext cx="519113" cy="2076450"/>
            </a:xfrm>
            <a:custGeom>
              <a:avLst/>
              <a:gdLst/>
              <a:ahLst/>
              <a:cxnLst/>
              <a:rect l="0" t="0" r="r" b="b"/>
              <a:pathLst>
                <a:path w="21600" h="21600">
                  <a:moveTo>
                    <a:pt x="1168" y="6334"/>
                  </a:moveTo>
                  <a:lnTo>
                    <a:pt x="20550" y="6334"/>
                  </a:lnTo>
                  <a:lnTo>
                    <a:pt x="20550" y="21600"/>
                  </a:lnTo>
                  <a:lnTo>
                    <a:pt x="1168" y="21600"/>
                  </a:lnTo>
                  <a:cubicBezTo>
                    <a:pt x="1168" y="21600"/>
                    <a:pt x="1168" y="6334"/>
                    <a:pt x="1168" y="6334"/>
                  </a:cubicBezTo>
                  <a:close/>
                  <a:moveTo>
                    <a:pt x="0" y="2569"/>
                  </a:moveTo>
                  <a:cubicBezTo>
                    <a:pt x="0" y="1109"/>
                    <a:pt x="4670" y="0"/>
                    <a:pt x="10741" y="0"/>
                  </a:cubicBezTo>
                  <a:cubicBezTo>
                    <a:pt x="16814" y="0"/>
                    <a:pt x="21600" y="1109"/>
                    <a:pt x="21600" y="2569"/>
                  </a:cubicBezTo>
                  <a:cubicBezTo>
                    <a:pt x="21600" y="4028"/>
                    <a:pt x="16814" y="5108"/>
                    <a:pt x="10741" y="5108"/>
                  </a:cubicBezTo>
                  <a:cubicBezTo>
                    <a:pt x="4670" y="5108"/>
                    <a:pt x="0" y="4028"/>
                    <a:pt x="0" y="2569"/>
                  </a:cubicBezTo>
                  <a:close/>
                  <a:moveTo>
                    <a:pt x="0" y="256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9" name="AutoShape 56">
              <a:extLst>
                <a:ext uri="{FF2B5EF4-FFF2-40B4-BE49-F238E27FC236}">
                  <a16:creationId xmlns:a16="http://schemas.microsoft.com/office/drawing/2014/main" id="{76EEB1E9-F835-481F-9170-45BFAE382BAA}"/>
                </a:ext>
              </a:extLst>
            </p:cNvPr>
            <p:cNvSpPr>
              <a:spLocks/>
            </p:cNvSpPr>
            <p:nvPr/>
          </p:nvSpPr>
          <p:spPr bwMode="auto">
            <a:xfrm>
              <a:off x="7848600" y="10515600"/>
              <a:ext cx="1554163" cy="2097088"/>
            </a:xfrm>
            <a:custGeom>
              <a:avLst/>
              <a:gdLst/>
              <a:ahLst/>
              <a:cxnLst/>
              <a:rect l="0" t="0" r="r" b="b"/>
              <a:pathLst>
                <a:path w="21600" h="21600">
                  <a:moveTo>
                    <a:pt x="15011" y="13793"/>
                  </a:moveTo>
                  <a:lnTo>
                    <a:pt x="15011" y="13562"/>
                  </a:lnTo>
                  <a:cubicBezTo>
                    <a:pt x="15011" y="10757"/>
                    <a:pt x="13295" y="9398"/>
                    <a:pt x="10683" y="9398"/>
                  </a:cubicBezTo>
                  <a:cubicBezTo>
                    <a:pt x="7993" y="9398"/>
                    <a:pt x="6277" y="10815"/>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2"/>
                  </a:cubicBezTo>
                  <a:lnTo>
                    <a:pt x="21600" y="13793"/>
                  </a:lnTo>
                  <a:cubicBezTo>
                    <a:pt x="21600" y="18911"/>
                    <a:pt x="17779" y="21600"/>
                    <a:pt x="12866" y="21600"/>
                  </a:cubicBezTo>
                  <a:cubicBezTo>
                    <a:pt x="9786" y="21600"/>
                    <a:pt x="7525" y="20502"/>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0" name="AutoShape 57">
              <a:extLst>
                <a:ext uri="{FF2B5EF4-FFF2-40B4-BE49-F238E27FC236}">
                  <a16:creationId xmlns:a16="http://schemas.microsoft.com/office/drawing/2014/main" id="{1FA17B61-02F5-4843-A14A-D33719E5CF01}"/>
                </a:ext>
              </a:extLst>
            </p:cNvPr>
            <p:cNvSpPr>
              <a:spLocks/>
            </p:cNvSpPr>
            <p:nvPr/>
          </p:nvSpPr>
          <p:spPr bwMode="auto">
            <a:xfrm>
              <a:off x="9575800" y="105156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1" name="AutoShape 58">
              <a:extLst>
                <a:ext uri="{FF2B5EF4-FFF2-40B4-BE49-F238E27FC236}">
                  <a16:creationId xmlns:a16="http://schemas.microsoft.com/office/drawing/2014/main" id="{D7AF6792-2F4E-48DF-B827-190D9D1EE487}"/>
                </a:ext>
              </a:extLst>
            </p:cNvPr>
            <p:cNvSpPr>
              <a:spLocks/>
            </p:cNvSpPr>
            <p:nvPr/>
          </p:nvSpPr>
          <p:spPr bwMode="auto">
            <a:xfrm>
              <a:off x="10198100" y="11074400"/>
              <a:ext cx="1512888" cy="1538288"/>
            </a:xfrm>
            <a:custGeom>
              <a:avLst/>
              <a:gdLst/>
              <a:ahLst/>
              <a:cxnLst/>
              <a:rect l="0" t="0" r="r" b="b"/>
              <a:pathLst>
                <a:path w="21600" h="21600">
                  <a:moveTo>
                    <a:pt x="15108" y="8514"/>
                  </a:moveTo>
                  <a:cubicBezTo>
                    <a:pt x="14988" y="5794"/>
                    <a:pt x="13585" y="4376"/>
                    <a:pt x="11100" y="4376"/>
                  </a:cubicBezTo>
                  <a:cubicBezTo>
                    <a:pt x="8776" y="4376"/>
                    <a:pt x="7213" y="5873"/>
                    <a:pt x="6813" y="8514"/>
                  </a:cubicBezTo>
                  <a:cubicBezTo>
                    <a:pt x="6813" y="8514"/>
                    <a:pt x="15108" y="8514"/>
                    <a:pt x="15108" y="8514"/>
                  </a:cubicBezTo>
                  <a:close/>
                  <a:moveTo>
                    <a:pt x="0" y="11076"/>
                  </a:moveTo>
                  <a:lnTo>
                    <a:pt x="0" y="10761"/>
                  </a:lnTo>
                  <a:cubicBezTo>
                    <a:pt x="0" y="4179"/>
                    <a:pt x="4849" y="0"/>
                    <a:pt x="11100" y="0"/>
                  </a:cubicBezTo>
                  <a:cubicBezTo>
                    <a:pt x="16711" y="0"/>
                    <a:pt x="21600" y="3153"/>
                    <a:pt x="21600" y="10564"/>
                  </a:cubicBezTo>
                  <a:lnTo>
                    <a:pt x="21600" y="12338"/>
                  </a:lnTo>
                  <a:lnTo>
                    <a:pt x="6732" y="12338"/>
                  </a:lnTo>
                  <a:cubicBezTo>
                    <a:pt x="6933" y="15294"/>
                    <a:pt x="8616" y="17028"/>
                    <a:pt x="11421" y="17028"/>
                  </a:cubicBezTo>
                  <a:cubicBezTo>
                    <a:pt x="13906" y="17028"/>
                    <a:pt x="15028" y="15963"/>
                    <a:pt x="15308" y="14426"/>
                  </a:cubicBezTo>
                  <a:lnTo>
                    <a:pt x="21600" y="14426"/>
                  </a:lnTo>
                  <a:cubicBezTo>
                    <a:pt x="20919" y="18999"/>
                    <a:pt x="17312" y="21600"/>
                    <a:pt x="11181" y="21600"/>
                  </a:cubicBezTo>
                  <a:cubicBezTo>
                    <a:pt x="4729" y="21600"/>
                    <a:pt x="0" y="1773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2" name="AutoShape 59">
              <a:extLst>
                <a:ext uri="{FF2B5EF4-FFF2-40B4-BE49-F238E27FC236}">
                  <a16:creationId xmlns:a16="http://schemas.microsoft.com/office/drawing/2014/main" id="{58DCE6A4-7734-42E5-9B2A-2A39F1D2CCD3}"/>
                </a:ext>
              </a:extLst>
            </p:cNvPr>
            <p:cNvSpPr>
              <a:spLocks/>
            </p:cNvSpPr>
            <p:nvPr/>
          </p:nvSpPr>
          <p:spPr bwMode="auto">
            <a:xfrm>
              <a:off x="11836400" y="12077700"/>
              <a:ext cx="549275" cy="538163"/>
            </a:xfrm>
            <a:custGeom>
              <a:avLst/>
              <a:gdLst/>
              <a:ahLst/>
              <a:cxnLst/>
              <a:rect l="0" t="0" r="r" b="b"/>
              <a:pathLst>
                <a:path w="21600" h="21600">
                  <a:moveTo>
                    <a:pt x="0" y="10801"/>
                  </a:moveTo>
                  <a:cubicBezTo>
                    <a:pt x="0" y="4838"/>
                    <a:pt x="4519" y="0"/>
                    <a:pt x="10690" y="0"/>
                  </a:cubicBezTo>
                  <a:cubicBezTo>
                    <a:pt x="16972" y="0"/>
                    <a:pt x="21600" y="4838"/>
                    <a:pt x="21600" y="10801"/>
                  </a:cubicBezTo>
                  <a:cubicBezTo>
                    <a:pt x="21600" y="16762"/>
                    <a:pt x="16972" y="21600"/>
                    <a:pt x="10690" y="21600"/>
                  </a:cubicBezTo>
                  <a:cubicBezTo>
                    <a:pt x="4519" y="21600"/>
                    <a:pt x="0" y="16762"/>
                    <a:pt x="0" y="10801"/>
                  </a:cubicBezTo>
                  <a:close/>
                  <a:moveTo>
                    <a:pt x="0" y="10801"/>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3" name="AutoShape 60">
              <a:extLst>
                <a:ext uri="{FF2B5EF4-FFF2-40B4-BE49-F238E27FC236}">
                  <a16:creationId xmlns:a16="http://schemas.microsoft.com/office/drawing/2014/main" id="{B35304AA-E820-4F74-8DA7-DD0C368142EB}"/>
                </a:ext>
              </a:extLst>
            </p:cNvPr>
            <p:cNvSpPr>
              <a:spLocks/>
            </p:cNvSpPr>
            <p:nvPr/>
          </p:nvSpPr>
          <p:spPr bwMode="auto">
            <a:xfrm>
              <a:off x="11836400" y="11074400"/>
              <a:ext cx="373063" cy="187325"/>
            </a:xfrm>
            <a:custGeom>
              <a:avLst/>
              <a:gdLst/>
              <a:ahLst/>
              <a:cxnLst/>
              <a:rect l="0" t="0" r="r" b="b"/>
              <a:pathLst>
                <a:path w="21600" h="21600">
                  <a:moveTo>
                    <a:pt x="10379" y="0"/>
                  </a:moveTo>
                  <a:lnTo>
                    <a:pt x="12973" y="0"/>
                  </a:lnTo>
                  <a:lnTo>
                    <a:pt x="16009" y="15160"/>
                  </a:lnTo>
                  <a:lnTo>
                    <a:pt x="18972" y="0"/>
                  </a:lnTo>
                  <a:lnTo>
                    <a:pt x="21600" y="0"/>
                  </a:lnTo>
                  <a:lnTo>
                    <a:pt x="21600" y="21600"/>
                  </a:lnTo>
                  <a:lnTo>
                    <a:pt x="19715" y="21600"/>
                  </a:lnTo>
                  <a:lnTo>
                    <a:pt x="19715" y="4759"/>
                  </a:lnTo>
                  <a:lnTo>
                    <a:pt x="16243" y="21600"/>
                  </a:lnTo>
                  <a:lnTo>
                    <a:pt x="15604" y="21600"/>
                  </a:lnTo>
                  <a:lnTo>
                    <a:pt x="12097" y="4759"/>
                  </a:lnTo>
                  <a:lnTo>
                    <a:pt x="12097" y="21600"/>
                  </a:lnTo>
                  <a:lnTo>
                    <a:pt x="10379" y="21600"/>
                  </a:lnTo>
                  <a:cubicBezTo>
                    <a:pt x="10379" y="21600"/>
                    <a:pt x="10379" y="0"/>
                    <a:pt x="10379" y="0"/>
                  </a:cubicBezTo>
                  <a:close/>
                  <a:moveTo>
                    <a:pt x="3302" y="2953"/>
                  </a:moveTo>
                  <a:lnTo>
                    <a:pt x="0" y="2953"/>
                  </a:lnTo>
                  <a:lnTo>
                    <a:pt x="0" y="0"/>
                  </a:lnTo>
                  <a:lnTo>
                    <a:pt x="8460" y="0"/>
                  </a:lnTo>
                  <a:lnTo>
                    <a:pt x="8460" y="2953"/>
                  </a:lnTo>
                  <a:lnTo>
                    <a:pt x="5190" y="2953"/>
                  </a:lnTo>
                  <a:lnTo>
                    <a:pt x="5190" y="21600"/>
                  </a:lnTo>
                  <a:lnTo>
                    <a:pt x="3302" y="21600"/>
                  </a:lnTo>
                  <a:cubicBezTo>
                    <a:pt x="3302" y="21600"/>
                    <a:pt x="3302" y="2953"/>
                    <a:pt x="3302" y="2953"/>
                  </a:cubicBezTo>
                  <a:close/>
                  <a:moveTo>
                    <a:pt x="3302" y="295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grpSp>
      <p:cxnSp>
        <p:nvCxnSpPr>
          <p:cNvPr id="47" name="Straight Connector 46">
            <a:extLst>
              <a:ext uri="{FF2B5EF4-FFF2-40B4-BE49-F238E27FC236}">
                <a16:creationId xmlns:a16="http://schemas.microsoft.com/office/drawing/2014/main" id="{9EA166A3-BDB1-4B4C-A691-0975E59F913D}"/>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ooter Placeholder 50">
            <a:extLst>
              <a:ext uri="{FF2B5EF4-FFF2-40B4-BE49-F238E27FC236}">
                <a16:creationId xmlns:a16="http://schemas.microsoft.com/office/drawing/2014/main" id="{BED14AAE-4404-46FE-A0CF-252B50AD3085}"/>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52" name="Slide Number Placeholder 51">
            <a:extLst>
              <a:ext uri="{FF2B5EF4-FFF2-40B4-BE49-F238E27FC236}">
                <a16:creationId xmlns:a16="http://schemas.microsoft.com/office/drawing/2014/main" id="{0A6D4D00-F599-4B2E-831F-5E94FEDB3EF3}"/>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pic>
        <p:nvPicPr>
          <p:cNvPr id="54" name="Graphic 53">
            <a:extLst>
              <a:ext uri="{FF2B5EF4-FFF2-40B4-BE49-F238E27FC236}">
                <a16:creationId xmlns:a16="http://schemas.microsoft.com/office/drawing/2014/main" id="{0DAFC8AA-AD96-4F99-8D21-CC76A170233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55" name="Text Placeholder 18">
            <a:extLst>
              <a:ext uri="{FF2B5EF4-FFF2-40B4-BE49-F238E27FC236}">
                <a16:creationId xmlns:a16="http://schemas.microsoft.com/office/drawing/2014/main" id="{3D6A9FB1-A960-4D28-8782-350767C17841}"/>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000000">
                    <a:lumMod val="75000"/>
                    <a:lumOff val="25000"/>
                  </a:srgbClr>
                </a:solidFill>
              </a:rPr>
              <a:t>BEST BUY  </a:t>
            </a:r>
            <a:r>
              <a:rPr lang="en-US" sz="700">
                <a:solidFill>
                  <a:srgbClr val="000000">
                    <a:lumMod val="75000"/>
                    <a:lumOff val="25000"/>
                  </a:srgbClr>
                </a:solidFill>
              </a:rPr>
              <a:t>INTERNAL USE ONLY. DO NOT COPY, PUBLISH OR DISTRIBUTE. THE MATERIAL IN THIS DOCUMENT IS CONFIDENTIAL TO BEST BUY.</a:t>
            </a:r>
          </a:p>
        </p:txBody>
      </p:sp>
      <p:sp>
        <p:nvSpPr>
          <p:cNvPr id="44" name="Title 1">
            <a:extLst>
              <a:ext uri="{FF2B5EF4-FFF2-40B4-BE49-F238E27FC236}">
                <a16:creationId xmlns:a16="http://schemas.microsoft.com/office/drawing/2014/main" id="{0146603E-19A9-4A14-9A3C-CF0E76561E0B}"/>
              </a:ext>
            </a:extLst>
          </p:cNvPr>
          <p:cNvSpPr>
            <a:spLocks noGrp="1"/>
          </p:cNvSpPr>
          <p:nvPr>
            <p:ph type="ctrTitle" hasCustomPrompt="1"/>
          </p:nvPr>
        </p:nvSpPr>
        <p:spPr>
          <a:xfrm>
            <a:off x="843018" y="3509516"/>
            <a:ext cx="10908337" cy="886397"/>
          </a:xfrm>
          <a:noFill/>
        </p:spPr>
        <p:txBody>
          <a:bodyPr vert="horz" lIns="0" tIns="0" rIns="0" bIns="0" rtlCol="0" anchor="ctr" anchorCtr="0">
            <a:spAutoFit/>
          </a:bodyPr>
          <a:lstStyle>
            <a:lvl1pPr>
              <a:defRPr lang="en-US" sz="7200" dirty="0"/>
            </a:lvl1pPr>
          </a:lstStyle>
          <a:p>
            <a:pPr lvl="0"/>
            <a:r>
              <a:rPr lang="en-US"/>
              <a:t>Click to edit Name or Title</a:t>
            </a:r>
          </a:p>
        </p:txBody>
      </p:sp>
    </p:spTree>
    <p:extLst>
      <p:ext uri="{BB962C8B-B14F-4D97-AF65-F5344CB8AC3E}">
        <p14:creationId xmlns:p14="http://schemas.microsoft.com/office/powerpoint/2010/main" val="427980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00B6A6D-3DD9-4321-8887-A692A36FC35D}"/>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4889ABA3-1AA3-4B12-9FBD-F000B6BA6F78}"/>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5" name="Slide Number Placeholder 4">
            <a:extLst>
              <a:ext uri="{FF2B5EF4-FFF2-40B4-BE49-F238E27FC236}">
                <a16:creationId xmlns:a16="http://schemas.microsoft.com/office/drawing/2014/main" id="{57BEB44E-6A23-4E22-855C-7DD7876013F0}"/>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Tree>
    <p:extLst>
      <p:ext uri="{BB962C8B-B14F-4D97-AF65-F5344CB8AC3E}">
        <p14:creationId xmlns:p14="http://schemas.microsoft.com/office/powerpoint/2010/main" val="265902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and Subhea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7641C727-6D77-4F12-A17B-BA6AAA226D19}"/>
              </a:ext>
            </a:extLst>
          </p:cNvPr>
          <p:cNvSpPr>
            <a:spLocks noGrp="1"/>
          </p:cNvSpPr>
          <p:nvPr>
            <p:ph sz="quarter" idx="12" hasCustomPrompt="1"/>
          </p:nvPr>
        </p:nvSpPr>
        <p:spPr>
          <a:xfrm>
            <a:off x="342900" y="973138"/>
            <a:ext cx="11395742" cy="395287"/>
          </a:xfrm>
        </p:spPr>
        <p:txBody>
          <a:bodyPr>
            <a:noAutofit/>
          </a:bodyPr>
          <a:lstStyle>
            <a:lvl1pPr marL="6350" indent="0">
              <a:lnSpc>
                <a:spcPct val="90000"/>
              </a:lnSpc>
              <a:buNone/>
              <a:defRPr sz="2200" b="0">
                <a:solidFill>
                  <a:schemeClr val="accent1"/>
                </a:solidFill>
              </a:defRPr>
            </a:lvl1pPr>
            <a:lvl2pPr marL="233363" indent="0">
              <a:buNone/>
              <a:defRPr/>
            </a:lvl2pPr>
            <a:lvl3pPr marL="458788" indent="0">
              <a:buNone/>
              <a:defRPr/>
            </a:lvl3pPr>
            <a:lvl4pPr marL="685800" indent="0">
              <a:buNone/>
              <a:defRPr/>
            </a:lvl4pPr>
            <a:lvl5pPr marL="919163" indent="0">
              <a:buNone/>
              <a:defRPr/>
            </a:lvl5pPr>
          </a:lstStyle>
          <a:p>
            <a:pPr lvl="0"/>
            <a:r>
              <a:rPr lang="en-US"/>
              <a:t>Edit Subtitle Master text styles</a:t>
            </a:r>
          </a:p>
        </p:txBody>
      </p:sp>
      <p:sp>
        <p:nvSpPr>
          <p:cNvPr id="10" name="Title 9">
            <a:extLst>
              <a:ext uri="{FF2B5EF4-FFF2-40B4-BE49-F238E27FC236}">
                <a16:creationId xmlns:a16="http://schemas.microsoft.com/office/drawing/2014/main" id="{C6B1FBD2-F0C0-4275-AB0E-0FC2AA2E029E}"/>
              </a:ext>
            </a:extLst>
          </p:cNvPr>
          <p:cNvSpPr>
            <a:spLocks noGrp="1"/>
          </p:cNvSpPr>
          <p:nvPr>
            <p:ph type="title"/>
          </p:nvPr>
        </p:nvSpPr>
        <p:spPr/>
        <p:txBody>
          <a:bodyPr/>
          <a:lstStyle/>
          <a:p>
            <a:r>
              <a:rPr lang="en-US"/>
              <a:t>Click to edit Master title style</a:t>
            </a:r>
          </a:p>
        </p:txBody>
      </p:sp>
      <p:sp>
        <p:nvSpPr>
          <p:cNvPr id="2" name="Footer Placeholder 1">
            <a:extLst>
              <a:ext uri="{FF2B5EF4-FFF2-40B4-BE49-F238E27FC236}">
                <a16:creationId xmlns:a16="http://schemas.microsoft.com/office/drawing/2014/main" id="{C56A25A2-7CA8-48A8-AA45-2611B00ED87D}"/>
              </a:ext>
            </a:extLst>
          </p:cNvPr>
          <p:cNvSpPr>
            <a:spLocks noGrp="1"/>
          </p:cNvSpPr>
          <p:nvPr>
            <p:ph type="ftr" sz="quarter" idx="13"/>
          </p:nvPr>
        </p:nvSpPr>
        <p:spPr/>
        <p:txBody>
          <a:bodyPr/>
          <a:lstStyle/>
          <a:p>
            <a:r>
              <a:rPr>
                <a:solidFill>
                  <a:srgbClr val="000000">
                    <a:lumMod val="75000"/>
                    <a:lumOff val="25000"/>
                  </a:srgbClr>
                </a:solidFill>
              </a:rPr>
              <a:t>SAMPLE FOOTER TEXT</a:t>
            </a:r>
          </a:p>
        </p:txBody>
      </p:sp>
      <p:sp>
        <p:nvSpPr>
          <p:cNvPr id="4" name="Slide Number Placeholder 3">
            <a:extLst>
              <a:ext uri="{FF2B5EF4-FFF2-40B4-BE49-F238E27FC236}">
                <a16:creationId xmlns:a16="http://schemas.microsoft.com/office/drawing/2014/main" id="{AF2244E7-1FDD-4059-9126-43DF806D6FDD}"/>
              </a:ext>
            </a:extLst>
          </p:cNvPr>
          <p:cNvSpPr>
            <a:spLocks noGrp="1"/>
          </p:cNvSpPr>
          <p:nvPr>
            <p:ph type="sldNum" sz="quarter" idx="14"/>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Tree>
    <p:extLst>
      <p:ext uri="{BB962C8B-B14F-4D97-AF65-F5344CB8AC3E}">
        <p14:creationId xmlns:p14="http://schemas.microsoft.com/office/powerpoint/2010/main" val="32791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C14C-120A-49BC-A535-4A054957B19F}"/>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9E46D4FE-B25A-4CD9-857A-9B53E4DCE4BD}"/>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4" name="Slide Number Placeholder 3">
            <a:extLst>
              <a:ext uri="{FF2B5EF4-FFF2-40B4-BE49-F238E27FC236}">
                <a16:creationId xmlns:a16="http://schemas.microsoft.com/office/drawing/2014/main" id="{6E53C8B7-DC0F-4237-99D6-770D539E4D23}"/>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Tree>
    <p:extLst>
      <p:ext uri="{BB962C8B-B14F-4D97-AF65-F5344CB8AC3E}">
        <p14:creationId xmlns:p14="http://schemas.microsoft.com/office/powerpoint/2010/main" val="218743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Small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5B0C-C66F-492A-83D8-0EE8368598F7}"/>
              </a:ext>
            </a:extLst>
          </p:cNvPr>
          <p:cNvSpPr>
            <a:spLocks noGrp="1"/>
          </p:cNvSpPr>
          <p:nvPr>
            <p:ph type="title"/>
          </p:nvPr>
        </p:nvSpPr>
        <p:spPr>
          <a:xfrm>
            <a:off x="838200" y="1106922"/>
            <a:ext cx="7581900" cy="837589"/>
          </a:xfrm>
        </p:spPr>
        <p:txBody>
          <a:bodyPr anchor="b" anchorCtr="0">
            <a:noAutofit/>
          </a:bodyPr>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a:xfrm>
            <a:off x="838200" y="2247900"/>
            <a:ext cx="7581900" cy="381000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8E4EDB6B-3B8D-4D3C-AEFE-6BB059168163}"/>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5" name="Slide Number Placeholder 4">
            <a:extLst>
              <a:ext uri="{FF2B5EF4-FFF2-40B4-BE49-F238E27FC236}">
                <a16:creationId xmlns:a16="http://schemas.microsoft.com/office/drawing/2014/main" id="{2FEAE11C-71CC-40EF-9704-78B72D87B9D0}"/>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Tree>
    <p:extLst>
      <p:ext uri="{BB962C8B-B14F-4D97-AF65-F5344CB8AC3E}">
        <p14:creationId xmlns:p14="http://schemas.microsoft.com/office/powerpoint/2010/main" val="228189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tatement with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858000"/>
          </a:xfrm>
        </p:spPr>
        <p:txBody>
          <a:bodyPr lIns="274320" tIns="274320" rIns="0"/>
          <a:lstStyle>
            <a:lvl1pPr>
              <a:defRPr baseline="0"/>
            </a:lvl1pPr>
          </a:lstStyle>
          <a:p>
            <a:r>
              <a:rPr lang="en-US"/>
              <a:t>Click icon to add image and choose “Send to Back” if image is in front of text.</a:t>
            </a:r>
            <a:br>
              <a:rPr lang="en-US"/>
            </a:br>
            <a:r>
              <a:rPr lang="en-US"/>
              <a:t>Use crop tool to adjust image and container to retain full screen sizing.</a:t>
            </a:r>
          </a:p>
        </p:txBody>
      </p:sp>
      <p:sp>
        <p:nvSpPr>
          <p:cNvPr id="2" name="Title 1">
            <a:extLst>
              <a:ext uri="{FF2B5EF4-FFF2-40B4-BE49-F238E27FC236}">
                <a16:creationId xmlns:a16="http://schemas.microsoft.com/office/drawing/2014/main" id="{D01FD03A-FB7D-4DB4-9D63-E362DF0B08FA}"/>
              </a:ext>
            </a:extLst>
          </p:cNvPr>
          <p:cNvSpPr>
            <a:spLocks noGrp="1"/>
          </p:cNvSpPr>
          <p:nvPr>
            <p:ph type="title"/>
          </p:nvPr>
        </p:nvSpPr>
        <p:spPr>
          <a:xfrm>
            <a:off x="838200" y="858941"/>
            <a:ext cx="11010900" cy="2929626"/>
          </a:xfrm>
        </p:spPr>
        <p:txBody>
          <a:bodyPr anchor="b">
            <a:noAutofit/>
          </a:bodyPr>
          <a:lstStyle>
            <a:lvl1pPr>
              <a:lnSpc>
                <a:spcPct val="80000"/>
              </a:lnSpc>
              <a:defRPr sz="7200"/>
            </a:lvl1pPr>
          </a:lstStyle>
          <a:p>
            <a:r>
              <a:rPr lang="en-US"/>
              <a:t>Click to edit Master title style</a:t>
            </a:r>
          </a:p>
        </p:txBody>
      </p:sp>
      <p:sp>
        <p:nvSpPr>
          <p:cNvPr id="3" name="Text Placeholder 2">
            <a:extLst>
              <a:ext uri="{FF2B5EF4-FFF2-40B4-BE49-F238E27FC236}">
                <a16:creationId xmlns:a16="http://schemas.microsoft.com/office/drawing/2014/main" id="{E7DA80AC-BD6B-4891-9486-EDD234D636F8}"/>
              </a:ext>
            </a:extLst>
          </p:cNvPr>
          <p:cNvSpPr>
            <a:spLocks noGrp="1"/>
          </p:cNvSpPr>
          <p:nvPr>
            <p:ph type="body" idx="1"/>
          </p:nvPr>
        </p:nvSpPr>
        <p:spPr>
          <a:xfrm>
            <a:off x="838200" y="3788567"/>
            <a:ext cx="11010900" cy="1575352"/>
          </a:xfrm>
        </p:spPr>
        <p:txBody>
          <a:bodyPr>
            <a:noAutofit/>
          </a:bodyPr>
          <a:lstStyle>
            <a:lvl1pPr marL="0" indent="0">
              <a:buNone/>
              <a:defRPr sz="2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a:extLst>
              <a:ext uri="{FF2B5EF4-FFF2-40B4-BE49-F238E27FC236}">
                <a16:creationId xmlns:a16="http://schemas.microsoft.com/office/drawing/2014/main" id="{CAEBCC70-5D50-4A76-92DD-78EE0125425E}"/>
              </a:ext>
            </a:extLst>
          </p:cNvPr>
          <p:cNvSpPr>
            <a:spLocks noGrp="1"/>
          </p:cNvSpPr>
          <p:nvPr>
            <p:ph type="ftr" sz="quarter" idx="14"/>
          </p:nvPr>
        </p:nvSpPr>
        <p:spPr/>
        <p:txBody>
          <a:bodyPr/>
          <a:lstStyle/>
          <a:p>
            <a:r>
              <a:rPr>
                <a:solidFill>
                  <a:srgbClr val="000000">
                    <a:lumMod val="75000"/>
                    <a:lumOff val="25000"/>
                  </a:srgbClr>
                </a:solidFill>
              </a:rPr>
              <a:t>SAMPLE FOOTER TEXT</a:t>
            </a:r>
          </a:p>
        </p:txBody>
      </p:sp>
      <p:sp>
        <p:nvSpPr>
          <p:cNvPr id="6" name="Slide Number Placeholder 5">
            <a:extLst>
              <a:ext uri="{FF2B5EF4-FFF2-40B4-BE49-F238E27FC236}">
                <a16:creationId xmlns:a16="http://schemas.microsoft.com/office/drawing/2014/main" id="{C8CE369A-6408-4088-8C6F-1F4E0BFAF72B}"/>
              </a:ext>
            </a:extLst>
          </p:cNvPr>
          <p:cNvSpPr>
            <a:spLocks noGrp="1"/>
          </p:cNvSpPr>
          <p:nvPr>
            <p:ph type="sldNum" sz="quarter" idx="15"/>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pic>
        <p:nvPicPr>
          <p:cNvPr id="7" name="Graphic 6">
            <a:extLst>
              <a:ext uri="{FF2B5EF4-FFF2-40B4-BE49-F238E27FC236}">
                <a16:creationId xmlns:a16="http://schemas.microsoft.com/office/drawing/2014/main" id="{4F46301F-ADA9-4922-83B8-140524863E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8" name="Text Placeholder 18">
            <a:extLst>
              <a:ext uri="{FF2B5EF4-FFF2-40B4-BE49-F238E27FC236}">
                <a16:creationId xmlns:a16="http://schemas.microsoft.com/office/drawing/2014/main" id="{50F91FD5-D343-4469-B897-C17202842D52}"/>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000000">
                    <a:lumMod val="75000"/>
                    <a:lumOff val="25000"/>
                  </a:srgbClr>
                </a:solidFill>
              </a:rPr>
              <a:t>BEST BUY  </a:t>
            </a:r>
            <a:r>
              <a:rPr lang="en-US" sz="700">
                <a:solidFill>
                  <a:srgbClr val="000000">
                    <a:lumMod val="75000"/>
                    <a:lumOff val="25000"/>
                  </a:srgbClr>
                </a:solidFill>
              </a:rPr>
              <a:t>INTERNAL USE ONLY. DO NOT COPY, PUBLISH OR DISTRIBUTE. THE MATERIAL IN THIS DOCUMENT IS CONFIDENTIAL TO BEST BUY.</a:t>
            </a:r>
          </a:p>
        </p:txBody>
      </p:sp>
      <p:cxnSp>
        <p:nvCxnSpPr>
          <p:cNvPr id="10" name="Straight Connector 9">
            <a:extLst>
              <a:ext uri="{FF2B5EF4-FFF2-40B4-BE49-F238E27FC236}">
                <a16:creationId xmlns:a16="http://schemas.microsoft.com/office/drawing/2014/main" id="{0141DB08-7F99-4FCA-952C-1C13CF7AD324}"/>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347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No Subhea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C8E2C0F-ECA0-4807-B00F-78E70D4F1B4C}"/>
              </a:ext>
            </a:extLst>
          </p:cNvPr>
          <p:cNvGrpSpPr>
            <a:grpSpLocks noChangeAspect="1"/>
          </p:cNvGrpSpPr>
          <p:nvPr userDrawn="1"/>
        </p:nvGrpSpPr>
        <p:grpSpPr>
          <a:xfrm>
            <a:off x="10657942" y="313144"/>
            <a:ext cx="1229707" cy="1055281"/>
            <a:chOff x="874713" y="2133600"/>
            <a:chExt cx="12747625" cy="10939463"/>
          </a:xfrm>
          <a:solidFill>
            <a:schemeClr val="tx1"/>
          </a:solidFill>
        </p:grpSpPr>
        <p:sp>
          <p:nvSpPr>
            <p:cNvPr id="14" name="AutoShape 31">
              <a:extLst>
                <a:ext uri="{FF2B5EF4-FFF2-40B4-BE49-F238E27FC236}">
                  <a16:creationId xmlns:a16="http://schemas.microsoft.com/office/drawing/2014/main" id="{3A2C9544-B5F6-44D1-A739-F3B6866CD754}"/>
                </a:ext>
              </a:extLst>
            </p:cNvPr>
            <p:cNvSpPr>
              <a:spLocks/>
            </p:cNvSpPr>
            <p:nvPr/>
          </p:nvSpPr>
          <p:spPr bwMode="auto">
            <a:xfrm>
              <a:off x="1054100" y="2159000"/>
              <a:ext cx="1309688" cy="2006600"/>
            </a:xfrm>
            <a:custGeom>
              <a:avLst/>
              <a:gdLst/>
              <a:ahLst/>
              <a:cxnLst/>
              <a:rect l="0" t="0" r="r" b="b"/>
              <a:pathLst>
                <a:path w="21600" h="21600">
                  <a:moveTo>
                    <a:pt x="0" y="0"/>
                  </a:moveTo>
                  <a:lnTo>
                    <a:pt x="8788" y="0"/>
                  </a:lnTo>
                  <a:lnTo>
                    <a:pt x="8788" y="17159"/>
                  </a:lnTo>
                  <a:lnTo>
                    <a:pt x="21600" y="17159"/>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 name="AutoShape 32">
              <a:extLst>
                <a:ext uri="{FF2B5EF4-FFF2-40B4-BE49-F238E27FC236}">
                  <a16:creationId xmlns:a16="http://schemas.microsoft.com/office/drawing/2014/main" id="{39C0AD25-3E15-4E5F-8632-934DF97B63BA}"/>
                </a:ext>
              </a:extLst>
            </p:cNvPr>
            <p:cNvSpPr>
              <a:spLocks/>
            </p:cNvSpPr>
            <p:nvPr/>
          </p:nvSpPr>
          <p:spPr bwMode="auto">
            <a:xfrm>
              <a:off x="2425700" y="2654300"/>
              <a:ext cx="1512888" cy="1538288"/>
            </a:xfrm>
            <a:custGeom>
              <a:avLst/>
              <a:gdLst/>
              <a:ahLst/>
              <a:cxnLst/>
              <a:rect l="0" t="0" r="r" b="b"/>
              <a:pathLst>
                <a:path w="21600" h="21600">
                  <a:moveTo>
                    <a:pt x="15108" y="8514"/>
                  </a:moveTo>
                  <a:cubicBezTo>
                    <a:pt x="14988" y="5794"/>
                    <a:pt x="13585" y="4375"/>
                    <a:pt x="11100" y="4375"/>
                  </a:cubicBezTo>
                  <a:cubicBezTo>
                    <a:pt x="8776" y="4375"/>
                    <a:pt x="7213" y="5873"/>
                    <a:pt x="6813" y="8514"/>
                  </a:cubicBezTo>
                  <a:cubicBezTo>
                    <a:pt x="6813" y="8514"/>
                    <a:pt x="15108" y="8514"/>
                    <a:pt x="15108" y="8514"/>
                  </a:cubicBezTo>
                  <a:close/>
                  <a:moveTo>
                    <a:pt x="0" y="11076"/>
                  </a:moveTo>
                  <a:lnTo>
                    <a:pt x="0" y="10761"/>
                  </a:lnTo>
                  <a:cubicBezTo>
                    <a:pt x="0" y="4178"/>
                    <a:pt x="4849" y="0"/>
                    <a:pt x="11100" y="0"/>
                  </a:cubicBezTo>
                  <a:cubicBezTo>
                    <a:pt x="16711" y="0"/>
                    <a:pt x="21600" y="3153"/>
                    <a:pt x="21600" y="10563"/>
                  </a:cubicBezTo>
                  <a:lnTo>
                    <a:pt x="21600" y="12337"/>
                  </a:lnTo>
                  <a:lnTo>
                    <a:pt x="6732" y="12337"/>
                  </a:lnTo>
                  <a:cubicBezTo>
                    <a:pt x="6933" y="15293"/>
                    <a:pt x="8616" y="17028"/>
                    <a:pt x="11421" y="17028"/>
                  </a:cubicBezTo>
                  <a:cubicBezTo>
                    <a:pt x="13906" y="17028"/>
                    <a:pt x="15028" y="15964"/>
                    <a:pt x="15308" y="14426"/>
                  </a:cubicBezTo>
                  <a:lnTo>
                    <a:pt x="21600" y="14426"/>
                  </a:lnTo>
                  <a:cubicBezTo>
                    <a:pt x="20919" y="18998"/>
                    <a:pt x="17312" y="21600"/>
                    <a:pt x="11181" y="21600"/>
                  </a:cubicBezTo>
                  <a:cubicBezTo>
                    <a:pt x="4729" y="21600"/>
                    <a:pt x="0" y="17737"/>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 name="AutoShape 33">
              <a:extLst>
                <a:ext uri="{FF2B5EF4-FFF2-40B4-BE49-F238E27FC236}">
                  <a16:creationId xmlns:a16="http://schemas.microsoft.com/office/drawing/2014/main" id="{D82991FA-1A0F-4FF4-A1EB-32AB6FEDCF98}"/>
                </a:ext>
              </a:extLst>
            </p:cNvPr>
            <p:cNvSpPr>
              <a:spLocks/>
            </p:cNvSpPr>
            <p:nvPr/>
          </p:nvSpPr>
          <p:spPr bwMode="auto">
            <a:xfrm>
              <a:off x="3962400" y="23876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 name="AutoShape 34">
              <a:extLst>
                <a:ext uri="{FF2B5EF4-FFF2-40B4-BE49-F238E27FC236}">
                  <a16:creationId xmlns:a16="http://schemas.microsoft.com/office/drawing/2014/main" id="{B8E9BDF1-2AD5-41B9-A5FB-BF49EA7FCCDC}"/>
                </a:ext>
              </a:extLst>
            </p:cNvPr>
            <p:cNvSpPr>
              <a:spLocks/>
            </p:cNvSpPr>
            <p:nvPr/>
          </p:nvSpPr>
          <p:spPr bwMode="auto">
            <a:xfrm>
              <a:off x="5054600" y="21336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 name="AutoShape 35">
              <a:extLst>
                <a:ext uri="{FF2B5EF4-FFF2-40B4-BE49-F238E27FC236}">
                  <a16:creationId xmlns:a16="http://schemas.microsoft.com/office/drawing/2014/main" id="{CCE48EE1-A0AD-43F9-B1A6-7A2043E4186F}"/>
                </a:ext>
              </a:extLst>
            </p:cNvPr>
            <p:cNvSpPr>
              <a:spLocks/>
            </p:cNvSpPr>
            <p:nvPr/>
          </p:nvSpPr>
          <p:spPr bwMode="auto">
            <a:xfrm>
              <a:off x="5511800" y="26543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8"/>
                    <a:pt x="9482" y="13165"/>
                  </a:cubicBezTo>
                  <a:cubicBezTo>
                    <a:pt x="3053" y="12416"/>
                    <a:pt x="370" y="10839"/>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 name="AutoShape 36">
              <a:extLst>
                <a:ext uri="{FF2B5EF4-FFF2-40B4-BE49-F238E27FC236}">
                  <a16:creationId xmlns:a16="http://schemas.microsoft.com/office/drawing/2014/main" id="{C2E65EF5-BC07-4391-86E5-301CD9047D6B}"/>
                </a:ext>
              </a:extLst>
            </p:cNvPr>
            <p:cNvSpPr>
              <a:spLocks/>
            </p:cNvSpPr>
            <p:nvPr/>
          </p:nvSpPr>
          <p:spPr bwMode="auto">
            <a:xfrm>
              <a:off x="9144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 name="AutoShape 37">
              <a:extLst>
                <a:ext uri="{FF2B5EF4-FFF2-40B4-BE49-F238E27FC236}">
                  <a16:creationId xmlns:a16="http://schemas.microsoft.com/office/drawing/2014/main" id="{EDBE9A70-8C9B-47D8-AE51-DD9F2DBEDE38}"/>
                </a:ext>
              </a:extLst>
            </p:cNvPr>
            <p:cNvSpPr>
              <a:spLocks/>
            </p:cNvSpPr>
            <p:nvPr/>
          </p:nvSpPr>
          <p:spPr bwMode="auto">
            <a:xfrm>
              <a:off x="19177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 name="AutoShape 38">
              <a:extLst>
                <a:ext uri="{FF2B5EF4-FFF2-40B4-BE49-F238E27FC236}">
                  <a16:creationId xmlns:a16="http://schemas.microsoft.com/office/drawing/2014/main" id="{99DB4D65-C1B7-4A9B-B42A-3CC7136130A2}"/>
                </a:ext>
              </a:extLst>
            </p:cNvPr>
            <p:cNvSpPr>
              <a:spLocks/>
            </p:cNvSpPr>
            <p:nvPr/>
          </p:nvSpPr>
          <p:spPr bwMode="auto">
            <a:xfrm>
              <a:off x="3530600" y="49022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 name="AutoShape 39">
              <a:extLst>
                <a:ext uri="{FF2B5EF4-FFF2-40B4-BE49-F238E27FC236}">
                  <a16:creationId xmlns:a16="http://schemas.microsoft.com/office/drawing/2014/main" id="{2F7D8AB1-1210-4347-A589-CB3DCD71D9F2}"/>
                </a:ext>
              </a:extLst>
            </p:cNvPr>
            <p:cNvSpPr>
              <a:spLocks/>
            </p:cNvSpPr>
            <p:nvPr/>
          </p:nvSpPr>
          <p:spPr bwMode="auto">
            <a:xfrm>
              <a:off x="4229100" y="4902200"/>
              <a:ext cx="1419225" cy="2062163"/>
            </a:xfrm>
            <a:custGeom>
              <a:avLst/>
              <a:gdLst/>
              <a:ahLst/>
              <a:cxnLst/>
              <a:rect l="0" t="0" r="r" b="b"/>
              <a:pathLst>
                <a:path w="21600" h="21600">
                  <a:moveTo>
                    <a:pt x="0" y="0"/>
                  </a:moveTo>
                  <a:lnTo>
                    <a:pt x="7086" y="0"/>
                  </a:lnTo>
                  <a:lnTo>
                    <a:pt x="7086" y="12461"/>
                  </a:lnTo>
                  <a:lnTo>
                    <a:pt x="13532" y="6230"/>
                  </a:lnTo>
                  <a:lnTo>
                    <a:pt x="20960" y="6230"/>
                  </a:lnTo>
                  <a:lnTo>
                    <a:pt x="13319" y="13166"/>
                  </a:lnTo>
                  <a:lnTo>
                    <a:pt x="21600" y="21600"/>
                  </a:lnTo>
                  <a:lnTo>
                    <a:pt x="13617" y="21600"/>
                  </a:lnTo>
                  <a:lnTo>
                    <a:pt x="7086" y="14694"/>
                  </a:lnTo>
                  <a:lnTo>
                    <a:pt x="7086"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 name="AutoShape 40">
              <a:extLst>
                <a:ext uri="{FF2B5EF4-FFF2-40B4-BE49-F238E27FC236}">
                  <a16:creationId xmlns:a16="http://schemas.microsoft.com/office/drawing/2014/main" id="{2614580D-E835-453E-A2BE-5C799065FC18}"/>
                </a:ext>
              </a:extLst>
            </p:cNvPr>
            <p:cNvSpPr>
              <a:spLocks/>
            </p:cNvSpPr>
            <p:nvPr/>
          </p:nvSpPr>
          <p:spPr bwMode="auto">
            <a:xfrm>
              <a:off x="61468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 name="AutoShape 41">
              <a:extLst>
                <a:ext uri="{FF2B5EF4-FFF2-40B4-BE49-F238E27FC236}">
                  <a16:creationId xmlns:a16="http://schemas.microsoft.com/office/drawing/2014/main" id="{F469955A-20E0-4748-ADAC-3EF83696B968}"/>
                </a:ext>
              </a:extLst>
            </p:cNvPr>
            <p:cNvSpPr>
              <a:spLocks/>
            </p:cNvSpPr>
            <p:nvPr/>
          </p:nvSpPr>
          <p:spPr bwMode="auto">
            <a:xfrm>
              <a:off x="7747000" y="4902200"/>
              <a:ext cx="1554163" cy="2097088"/>
            </a:xfrm>
            <a:custGeom>
              <a:avLst/>
              <a:gdLst/>
              <a:ahLst/>
              <a:cxnLst/>
              <a:rect l="0" t="0" r="r" b="b"/>
              <a:pathLst>
                <a:path w="21600" h="21600">
                  <a:moveTo>
                    <a:pt x="15011" y="13793"/>
                  </a:moveTo>
                  <a:lnTo>
                    <a:pt x="15011" y="13561"/>
                  </a:lnTo>
                  <a:cubicBezTo>
                    <a:pt x="15011" y="10757"/>
                    <a:pt x="13295" y="9398"/>
                    <a:pt x="10683" y="9398"/>
                  </a:cubicBezTo>
                  <a:cubicBezTo>
                    <a:pt x="7993" y="9398"/>
                    <a:pt x="6277" y="10814"/>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1"/>
                  </a:cubicBezTo>
                  <a:lnTo>
                    <a:pt x="21600" y="13793"/>
                  </a:lnTo>
                  <a:cubicBezTo>
                    <a:pt x="21600" y="18911"/>
                    <a:pt x="17779" y="21600"/>
                    <a:pt x="12866" y="21600"/>
                  </a:cubicBezTo>
                  <a:cubicBezTo>
                    <a:pt x="9786" y="21600"/>
                    <a:pt x="7525" y="20501"/>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 name="AutoShape 42">
              <a:extLst>
                <a:ext uri="{FF2B5EF4-FFF2-40B4-BE49-F238E27FC236}">
                  <a16:creationId xmlns:a16="http://schemas.microsoft.com/office/drawing/2014/main" id="{896D7F85-6DE4-481F-9655-AD4EE789C8A0}"/>
                </a:ext>
              </a:extLst>
            </p:cNvPr>
            <p:cNvSpPr>
              <a:spLocks/>
            </p:cNvSpPr>
            <p:nvPr/>
          </p:nvSpPr>
          <p:spPr bwMode="auto">
            <a:xfrm>
              <a:off x="9398000" y="5461000"/>
              <a:ext cx="1582738" cy="1538288"/>
            </a:xfrm>
            <a:custGeom>
              <a:avLst/>
              <a:gdLst/>
              <a:ahLst/>
              <a:cxnLst/>
              <a:rect l="0" t="0" r="r" b="b"/>
              <a:pathLst>
                <a:path w="21600" h="21600">
                  <a:moveTo>
                    <a:pt x="15128" y="10958"/>
                  </a:moveTo>
                  <a:lnTo>
                    <a:pt x="15128" y="10642"/>
                  </a:lnTo>
                  <a:cubicBezTo>
                    <a:pt x="15128" y="7016"/>
                    <a:pt x="13596" y="4927"/>
                    <a:pt x="10838" y="4927"/>
                  </a:cubicBezTo>
                  <a:cubicBezTo>
                    <a:pt x="8042" y="4927"/>
                    <a:pt x="6472" y="6937"/>
                    <a:pt x="6472" y="10563"/>
                  </a:cubicBezTo>
                  <a:lnTo>
                    <a:pt x="6472" y="10879"/>
                  </a:lnTo>
                  <a:cubicBezTo>
                    <a:pt x="6472" y="14584"/>
                    <a:pt x="8004" y="16673"/>
                    <a:pt x="10838" y="16673"/>
                  </a:cubicBezTo>
                  <a:cubicBezTo>
                    <a:pt x="13596" y="16673"/>
                    <a:pt x="15128" y="14544"/>
                    <a:pt x="15128" y="10958"/>
                  </a:cubicBezTo>
                  <a:close/>
                  <a:moveTo>
                    <a:pt x="0" y="11076"/>
                  </a:moveTo>
                  <a:lnTo>
                    <a:pt x="0" y="10761"/>
                  </a:lnTo>
                  <a:cubicBezTo>
                    <a:pt x="0" y="4178"/>
                    <a:pt x="4672" y="0"/>
                    <a:pt x="10838" y="0"/>
                  </a:cubicBezTo>
                  <a:cubicBezTo>
                    <a:pt x="16927" y="0"/>
                    <a:pt x="21600" y="4060"/>
                    <a:pt x="21600" y="10563"/>
                  </a:cubicBezTo>
                  <a:lnTo>
                    <a:pt x="21600" y="10879"/>
                  </a:lnTo>
                  <a:cubicBezTo>
                    <a:pt x="21600" y="17540"/>
                    <a:pt x="16889" y="21600"/>
                    <a:pt x="10800" y="21600"/>
                  </a:cubicBezTo>
                  <a:cubicBezTo>
                    <a:pt x="4672" y="21600"/>
                    <a:pt x="0" y="1765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 name="AutoShape 43">
              <a:extLst>
                <a:ext uri="{FF2B5EF4-FFF2-40B4-BE49-F238E27FC236}">
                  <a16:creationId xmlns:a16="http://schemas.microsoft.com/office/drawing/2014/main" id="{3FBDD8C8-2A2C-488B-B85D-B255B1F2F021}"/>
                </a:ext>
              </a:extLst>
            </p:cNvPr>
            <p:cNvSpPr>
              <a:spLocks/>
            </p:cNvSpPr>
            <p:nvPr/>
          </p:nvSpPr>
          <p:spPr bwMode="auto">
            <a:xfrm>
              <a:off x="11125200" y="5499100"/>
              <a:ext cx="1428750" cy="1501775"/>
            </a:xfrm>
            <a:custGeom>
              <a:avLst/>
              <a:gdLst/>
              <a:ahLst/>
              <a:cxnLst/>
              <a:rect l="0" t="0" r="r" b="b"/>
              <a:pathLst>
                <a:path w="21600" h="21600">
                  <a:moveTo>
                    <a:pt x="0" y="13727"/>
                  </a:moveTo>
                  <a:lnTo>
                    <a:pt x="0" y="0"/>
                  </a:lnTo>
                  <a:lnTo>
                    <a:pt x="7045" y="0"/>
                  </a:lnTo>
                  <a:lnTo>
                    <a:pt x="7045" y="12677"/>
                  </a:lnTo>
                  <a:cubicBezTo>
                    <a:pt x="7045" y="15261"/>
                    <a:pt x="8105" y="16472"/>
                    <a:pt x="10439" y="16472"/>
                  </a:cubicBezTo>
                  <a:cubicBezTo>
                    <a:pt x="12858" y="16472"/>
                    <a:pt x="14556" y="15100"/>
                    <a:pt x="14556" y="12233"/>
                  </a:cubicBezTo>
                  <a:lnTo>
                    <a:pt x="14556" y="0"/>
                  </a:lnTo>
                  <a:lnTo>
                    <a:pt x="21600" y="0"/>
                  </a:lnTo>
                  <a:lnTo>
                    <a:pt x="21600" y="21115"/>
                  </a:lnTo>
                  <a:lnTo>
                    <a:pt x="14556" y="21115"/>
                  </a:lnTo>
                  <a:lnTo>
                    <a:pt x="14556" y="17845"/>
                  </a:lnTo>
                  <a:cubicBezTo>
                    <a:pt x="13367" y="19985"/>
                    <a:pt x="11161" y="21600"/>
                    <a:pt x="7511" y="21600"/>
                  </a:cubicBezTo>
                  <a:cubicBezTo>
                    <a:pt x="3183" y="21600"/>
                    <a:pt x="0" y="19097"/>
                    <a:pt x="0" y="13727"/>
                  </a:cubicBezTo>
                  <a:close/>
                  <a:moveTo>
                    <a:pt x="0" y="13727"/>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 name="AutoShape 44">
              <a:extLst>
                <a:ext uri="{FF2B5EF4-FFF2-40B4-BE49-F238E27FC236}">
                  <a16:creationId xmlns:a16="http://schemas.microsoft.com/office/drawing/2014/main" id="{7AE7B988-F203-4B08-83EC-A7E857709520}"/>
                </a:ext>
              </a:extLst>
            </p:cNvPr>
            <p:cNvSpPr>
              <a:spLocks/>
            </p:cNvSpPr>
            <p:nvPr/>
          </p:nvSpPr>
          <p:spPr bwMode="auto">
            <a:xfrm>
              <a:off x="126746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 name="AutoShape 45">
              <a:extLst>
                <a:ext uri="{FF2B5EF4-FFF2-40B4-BE49-F238E27FC236}">
                  <a16:creationId xmlns:a16="http://schemas.microsoft.com/office/drawing/2014/main" id="{72594E18-1279-41D8-AE1A-58B03F205C74}"/>
                </a:ext>
              </a:extLst>
            </p:cNvPr>
            <p:cNvSpPr>
              <a:spLocks/>
            </p:cNvSpPr>
            <p:nvPr/>
          </p:nvSpPr>
          <p:spPr bwMode="auto">
            <a:xfrm>
              <a:off x="874713" y="8305800"/>
              <a:ext cx="2292350" cy="1468438"/>
            </a:xfrm>
            <a:custGeom>
              <a:avLst/>
              <a:gdLst/>
              <a:ahLst/>
              <a:cxnLst/>
              <a:rect l="0" t="0" r="r" b="b"/>
              <a:pathLst>
                <a:path w="21600" h="21600">
                  <a:moveTo>
                    <a:pt x="0" y="0"/>
                  </a:moveTo>
                  <a:lnTo>
                    <a:pt x="4606" y="0"/>
                  </a:lnTo>
                  <a:lnTo>
                    <a:pt x="6803" y="13546"/>
                  </a:lnTo>
                  <a:lnTo>
                    <a:pt x="9265" y="0"/>
                  </a:lnTo>
                  <a:lnTo>
                    <a:pt x="12812" y="0"/>
                  </a:lnTo>
                  <a:lnTo>
                    <a:pt x="15035" y="13546"/>
                  </a:lnTo>
                  <a:lnTo>
                    <a:pt x="17418" y="0"/>
                  </a:lnTo>
                  <a:lnTo>
                    <a:pt x="21600" y="0"/>
                  </a:lnTo>
                  <a:lnTo>
                    <a:pt x="17232" y="21600"/>
                  </a:lnTo>
                  <a:lnTo>
                    <a:pt x="12970" y="21600"/>
                  </a:lnTo>
                  <a:lnTo>
                    <a:pt x="10800" y="8962"/>
                  </a:lnTo>
                  <a:lnTo>
                    <a:pt x="8524" y="21600"/>
                  </a:lnTo>
                  <a:lnTo>
                    <a:pt x="4209" y="21600"/>
                  </a:lnTo>
                  <a:cubicBezTo>
                    <a:pt x="4209"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 name="AutoShape 46">
              <a:extLst>
                <a:ext uri="{FF2B5EF4-FFF2-40B4-BE49-F238E27FC236}">
                  <a16:creationId xmlns:a16="http://schemas.microsoft.com/office/drawing/2014/main" id="{0F80056F-20B8-4658-8FCA-40C936DB21A3}"/>
                </a:ext>
              </a:extLst>
            </p:cNvPr>
            <p:cNvSpPr>
              <a:spLocks/>
            </p:cNvSpPr>
            <p:nvPr/>
          </p:nvSpPr>
          <p:spPr bwMode="auto">
            <a:xfrm>
              <a:off x="3249613" y="7708900"/>
              <a:ext cx="1433512" cy="2062163"/>
            </a:xfrm>
            <a:custGeom>
              <a:avLst/>
              <a:gdLst/>
              <a:ahLst/>
              <a:cxnLst/>
              <a:rect l="0" t="0" r="r" b="b"/>
              <a:pathLst>
                <a:path w="21600" h="21600">
                  <a:moveTo>
                    <a:pt x="0" y="0"/>
                  </a:moveTo>
                  <a:lnTo>
                    <a:pt x="7030" y="0"/>
                  </a:lnTo>
                  <a:lnTo>
                    <a:pt x="7030" y="8699"/>
                  </a:lnTo>
                  <a:cubicBezTo>
                    <a:pt x="8174" y="7141"/>
                    <a:pt x="10631" y="5848"/>
                    <a:pt x="14273" y="5848"/>
                  </a:cubicBezTo>
                  <a:cubicBezTo>
                    <a:pt x="18593" y="5848"/>
                    <a:pt x="21600" y="7670"/>
                    <a:pt x="21600" y="11696"/>
                  </a:cubicBezTo>
                  <a:lnTo>
                    <a:pt x="21600" y="21600"/>
                  </a:lnTo>
                  <a:lnTo>
                    <a:pt x="14570" y="21600"/>
                  </a:lnTo>
                  <a:lnTo>
                    <a:pt x="14570" y="12578"/>
                  </a:lnTo>
                  <a:cubicBezTo>
                    <a:pt x="14570" y="10697"/>
                    <a:pt x="13511" y="9816"/>
                    <a:pt x="11139" y="9816"/>
                  </a:cubicBezTo>
                  <a:cubicBezTo>
                    <a:pt x="8767" y="9816"/>
                    <a:pt x="7030" y="10815"/>
                    <a:pt x="7030" y="12901"/>
                  </a:cubicBezTo>
                  <a:lnTo>
                    <a:pt x="703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 name="AutoShape 47">
              <a:extLst>
                <a:ext uri="{FF2B5EF4-FFF2-40B4-BE49-F238E27FC236}">
                  <a16:creationId xmlns:a16="http://schemas.microsoft.com/office/drawing/2014/main" id="{6B564E43-D579-44FC-B952-3785D55B52A4}"/>
                </a:ext>
              </a:extLst>
            </p:cNvPr>
            <p:cNvSpPr>
              <a:spLocks/>
            </p:cNvSpPr>
            <p:nvPr/>
          </p:nvSpPr>
          <p:spPr bwMode="auto">
            <a:xfrm>
              <a:off x="4826000" y="8267700"/>
              <a:ext cx="1382713" cy="1538288"/>
            </a:xfrm>
            <a:custGeom>
              <a:avLst/>
              <a:gdLst/>
              <a:ahLst/>
              <a:cxnLst/>
              <a:rect l="0" t="0" r="r" b="b"/>
              <a:pathLst>
                <a:path w="21600" h="21600">
                  <a:moveTo>
                    <a:pt x="14414" y="13875"/>
                  </a:moveTo>
                  <a:lnTo>
                    <a:pt x="14414" y="11273"/>
                  </a:lnTo>
                  <a:cubicBezTo>
                    <a:pt x="13845" y="11746"/>
                    <a:pt x="12881" y="12101"/>
                    <a:pt x="11129" y="12416"/>
                  </a:cubicBezTo>
                  <a:cubicBezTo>
                    <a:pt x="8806" y="12890"/>
                    <a:pt x="7185" y="13599"/>
                    <a:pt x="7185" y="15136"/>
                  </a:cubicBezTo>
                  <a:cubicBezTo>
                    <a:pt x="7185" y="16358"/>
                    <a:pt x="8018" y="17186"/>
                    <a:pt x="10077" y="17186"/>
                  </a:cubicBezTo>
                  <a:cubicBezTo>
                    <a:pt x="12531" y="17186"/>
                    <a:pt x="14414" y="15885"/>
                    <a:pt x="14414" y="13875"/>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7"/>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 name="AutoShape 48">
              <a:extLst>
                <a:ext uri="{FF2B5EF4-FFF2-40B4-BE49-F238E27FC236}">
                  <a16:creationId xmlns:a16="http://schemas.microsoft.com/office/drawing/2014/main" id="{37752E04-17F0-45AA-80CE-CC279998AD87}"/>
                </a:ext>
              </a:extLst>
            </p:cNvPr>
            <p:cNvSpPr>
              <a:spLocks/>
            </p:cNvSpPr>
            <p:nvPr/>
          </p:nvSpPr>
          <p:spPr bwMode="auto">
            <a:xfrm>
              <a:off x="6286500" y="80010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8"/>
                  </a:lnTo>
                  <a:cubicBezTo>
                    <a:pt x="14698" y="16569"/>
                    <a:pt x="15976" y="17173"/>
                    <a:pt x="18213" y="17173"/>
                  </a:cubicBezTo>
                  <a:cubicBezTo>
                    <a:pt x="19555" y="17173"/>
                    <a:pt x="20514" y="17072"/>
                    <a:pt x="21600" y="16871"/>
                  </a:cubicBezTo>
                  <a:lnTo>
                    <a:pt x="21600" y="21130"/>
                  </a:lnTo>
                  <a:cubicBezTo>
                    <a:pt x="20130" y="21332"/>
                    <a:pt x="18085" y="21600"/>
                    <a:pt x="15465" y="21600"/>
                  </a:cubicBezTo>
                  <a:cubicBezTo>
                    <a:pt x="8180" y="21600"/>
                    <a:pt x="4090" y="19689"/>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 name="AutoShape 49">
              <a:extLst>
                <a:ext uri="{FF2B5EF4-FFF2-40B4-BE49-F238E27FC236}">
                  <a16:creationId xmlns:a16="http://schemas.microsoft.com/office/drawing/2014/main" id="{50C55E8A-1411-4E25-8E7D-F5F8F968A6AC}"/>
                </a:ext>
              </a:extLst>
            </p:cNvPr>
            <p:cNvSpPr>
              <a:spLocks/>
            </p:cNvSpPr>
            <p:nvPr/>
          </p:nvSpPr>
          <p:spPr bwMode="auto">
            <a:xfrm>
              <a:off x="7378700" y="77470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 name="AutoShape 50">
              <a:extLst>
                <a:ext uri="{FF2B5EF4-FFF2-40B4-BE49-F238E27FC236}">
                  <a16:creationId xmlns:a16="http://schemas.microsoft.com/office/drawing/2014/main" id="{9A355702-F22F-46CE-BF5E-86EAA75870AE}"/>
                </a:ext>
              </a:extLst>
            </p:cNvPr>
            <p:cNvSpPr>
              <a:spLocks/>
            </p:cNvSpPr>
            <p:nvPr/>
          </p:nvSpPr>
          <p:spPr bwMode="auto">
            <a:xfrm>
              <a:off x="7848600" y="82677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 name="AutoShape 51">
              <a:extLst>
                <a:ext uri="{FF2B5EF4-FFF2-40B4-BE49-F238E27FC236}">
                  <a16:creationId xmlns:a16="http://schemas.microsoft.com/office/drawing/2014/main" id="{C3791F09-B6CD-4F48-A889-8509A0F85B87}"/>
                </a:ext>
              </a:extLst>
            </p:cNvPr>
            <p:cNvSpPr>
              <a:spLocks/>
            </p:cNvSpPr>
            <p:nvPr/>
          </p:nvSpPr>
          <p:spPr bwMode="auto">
            <a:xfrm>
              <a:off x="1003300" y="11074400"/>
              <a:ext cx="1554163" cy="1998663"/>
            </a:xfrm>
            <a:custGeom>
              <a:avLst/>
              <a:gdLst/>
              <a:ahLst/>
              <a:cxnLst/>
              <a:rect l="0" t="0" r="r" b="b"/>
              <a:pathLst>
                <a:path w="21600" h="21600">
                  <a:moveTo>
                    <a:pt x="15011" y="8434"/>
                  </a:moveTo>
                  <a:lnTo>
                    <a:pt x="15011" y="8191"/>
                  </a:lnTo>
                  <a:cubicBezTo>
                    <a:pt x="15011" y="5248"/>
                    <a:pt x="13296" y="3823"/>
                    <a:pt x="10683" y="3823"/>
                  </a:cubicBezTo>
                  <a:cubicBezTo>
                    <a:pt x="7993" y="3823"/>
                    <a:pt x="6277" y="5309"/>
                    <a:pt x="6277" y="8161"/>
                  </a:cubicBezTo>
                  <a:lnTo>
                    <a:pt x="6277" y="8403"/>
                  </a:lnTo>
                  <a:cubicBezTo>
                    <a:pt x="6277" y="11286"/>
                    <a:pt x="7993" y="12741"/>
                    <a:pt x="10722" y="12741"/>
                  </a:cubicBezTo>
                  <a:cubicBezTo>
                    <a:pt x="13529" y="12741"/>
                    <a:pt x="15011" y="11225"/>
                    <a:pt x="15011" y="8434"/>
                  </a:cubicBezTo>
                  <a:close/>
                  <a:moveTo>
                    <a:pt x="0" y="395"/>
                  </a:moveTo>
                  <a:lnTo>
                    <a:pt x="6472" y="395"/>
                  </a:lnTo>
                  <a:lnTo>
                    <a:pt x="6472" y="2791"/>
                  </a:lnTo>
                  <a:cubicBezTo>
                    <a:pt x="7642" y="1274"/>
                    <a:pt x="9825" y="0"/>
                    <a:pt x="12906" y="0"/>
                  </a:cubicBezTo>
                  <a:cubicBezTo>
                    <a:pt x="17740" y="0"/>
                    <a:pt x="21600" y="2821"/>
                    <a:pt x="21600" y="8191"/>
                  </a:cubicBezTo>
                  <a:lnTo>
                    <a:pt x="21600" y="8434"/>
                  </a:lnTo>
                  <a:cubicBezTo>
                    <a:pt x="21600" y="13804"/>
                    <a:pt x="17779" y="16624"/>
                    <a:pt x="12866" y="16624"/>
                  </a:cubicBezTo>
                  <a:cubicBezTo>
                    <a:pt x="9747" y="16624"/>
                    <a:pt x="7525" y="15472"/>
                    <a:pt x="6472" y="13894"/>
                  </a:cubicBezTo>
                  <a:lnTo>
                    <a:pt x="6472" y="21600"/>
                  </a:lnTo>
                  <a:lnTo>
                    <a:pt x="0" y="21600"/>
                  </a:lnTo>
                  <a:cubicBezTo>
                    <a:pt x="0" y="21600"/>
                    <a:pt x="0" y="395"/>
                    <a:pt x="0" y="395"/>
                  </a:cubicBezTo>
                  <a:close/>
                  <a:moveTo>
                    <a:pt x="0" y="395"/>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 name="AutoShape 52">
              <a:extLst>
                <a:ext uri="{FF2B5EF4-FFF2-40B4-BE49-F238E27FC236}">
                  <a16:creationId xmlns:a16="http://schemas.microsoft.com/office/drawing/2014/main" id="{2E28320E-39D0-483C-B08D-791A2E887F03}"/>
                </a:ext>
              </a:extLst>
            </p:cNvPr>
            <p:cNvSpPr>
              <a:spLocks/>
            </p:cNvSpPr>
            <p:nvPr/>
          </p:nvSpPr>
          <p:spPr bwMode="auto">
            <a:xfrm>
              <a:off x="2654300" y="11074400"/>
              <a:ext cx="1582738" cy="1538288"/>
            </a:xfrm>
            <a:custGeom>
              <a:avLst/>
              <a:gdLst/>
              <a:ahLst/>
              <a:cxnLst/>
              <a:rect l="0" t="0" r="r" b="b"/>
              <a:pathLst>
                <a:path w="21600" h="21600">
                  <a:moveTo>
                    <a:pt x="15128" y="10958"/>
                  </a:moveTo>
                  <a:lnTo>
                    <a:pt x="15128" y="10643"/>
                  </a:lnTo>
                  <a:cubicBezTo>
                    <a:pt x="15128" y="7016"/>
                    <a:pt x="13596" y="4928"/>
                    <a:pt x="10838" y="4928"/>
                  </a:cubicBezTo>
                  <a:cubicBezTo>
                    <a:pt x="8042" y="4928"/>
                    <a:pt x="6472" y="6937"/>
                    <a:pt x="6472" y="10564"/>
                  </a:cubicBezTo>
                  <a:lnTo>
                    <a:pt x="6472" y="10879"/>
                  </a:lnTo>
                  <a:cubicBezTo>
                    <a:pt x="6472" y="14584"/>
                    <a:pt x="8004" y="16673"/>
                    <a:pt x="10838" y="16673"/>
                  </a:cubicBezTo>
                  <a:cubicBezTo>
                    <a:pt x="13596" y="16673"/>
                    <a:pt x="15128" y="14545"/>
                    <a:pt x="15128" y="10958"/>
                  </a:cubicBezTo>
                  <a:close/>
                  <a:moveTo>
                    <a:pt x="0" y="11076"/>
                  </a:moveTo>
                  <a:lnTo>
                    <a:pt x="0" y="10761"/>
                  </a:lnTo>
                  <a:cubicBezTo>
                    <a:pt x="0" y="4179"/>
                    <a:pt x="4672" y="0"/>
                    <a:pt x="10838" y="0"/>
                  </a:cubicBezTo>
                  <a:cubicBezTo>
                    <a:pt x="16927" y="0"/>
                    <a:pt x="21600" y="4060"/>
                    <a:pt x="21600" y="10564"/>
                  </a:cubicBezTo>
                  <a:lnTo>
                    <a:pt x="21600" y="10879"/>
                  </a:lnTo>
                  <a:cubicBezTo>
                    <a:pt x="21600" y="17541"/>
                    <a:pt x="16889" y="21600"/>
                    <a:pt x="10800" y="21600"/>
                  </a:cubicBezTo>
                  <a:cubicBezTo>
                    <a:pt x="4672" y="21600"/>
                    <a:pt x="0" y="17659"/>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 name="AutoShape 53">
              <a:extLst>
                <a:ext uri="{FF2B5EF4-FFF2-40B4-BE49-F238E27FC236}">
                  <a16:creationId xmlns:a16="http://schemas.microsoft.com/office/drawing/2014/main" id="{AE52347F-2AAD-4830-8501-138B095ACA86}"/>
                </a:ext>
              </a:extLst>
            </p:cNvPr>
            <p:cNvSpPr>
              <a:spLocks/>
            </p:cNvSpPr>
            <p:nvPr/>
          </p:nvSpPr>
          <p:spPr bwMode="auto">
            <a:xfrm>
              <a:off x="43053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 name="AutoShape 54">
              <a:extLst>
                <a:ext uri="{FF2B5EF4-FFF2-40B4-BE49-F238E27FC236}">
                  <a16:creationId xmlns:a16="http://schemas.microsoft.com/office/drawing/2014/main" id="{ED8C7A6B-BB0B-4719-A3E6-1F80FA551C6E}"/>
                </a:ext>
              </a:extLst>
            </p:cNvPr>
            <p:cNvSpPr>
              <a:spLocks/>
            </p:cNvSpPr>
            <p:nvPr/>
          </p:nvSpPr>
          <p:spPr bwMode="auto">
            <a:xfrm>
              <a:off x="56896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 name="AutoShape 55">
              <a:extLst>
                <a:ext uri="{FF2B5EF4-FFF2-40B4-BE49-F238E27FC236}">
                  <a16:creationId xmlns:a16="http://schemas.microsoft.com/office/drawing/2014/main" id="{CEC9E09E-089E-495F-882E-8CD32ACC4675}"/>
                </a:ext>
              </a:extLst>
            </p:cNvPr>
            <p:cNvSpPr>
              <a:spLocks/>
            </p:cNvSpPr>
            <p:nvPr/>
          </p:nvSpPr>
          <p:spPr bwMode="auto">
            <a:xfrm>
              <a:off x="7124700" y="10502900"/>
              <a:ext cx="519113" cy="2076450"/>
            </a:xfrm>
            <a:custGeom>
              <a:avLst/>
              <a:gdLst/>
              <a:ahLst/>
              <a:cxnLst/>
              <a:rect l="0" t="0" r="r" b="b"/>
              <a:pathLst>
                <a:path w="21600" h="21600">
                  <a:moveTo>
                    <a:pt x="1168" y="6334"/>
                  </a:moveTo>
                  <a:lnTo>
                    <a:pt x="20550" y="6334"/>
                  </a:lnTo>
                  <a:lnTo>
                    <a:pt x="20550" y="21600"/>
                  </a:lnTo>
                  <a:lnTo>
                    <a:pt x="1168" y="21600"/>
                  </a:lnTo>
                  <a:cubicBezTo>
                    <a:pt x="1168" y="21600"/>
                    <a:pt x="1168" y="6334"/>
                    <a:pt x="1168" y="6334"/>
                  </a:cubicBezTo>
                  <a:close/>
                  <a:moveTo>
                    <a:pt x="0" y="2569"/>
                  </a:moveTo>
                  <a:cubicBezTo>
                    <a:pt x="0" y="1109"/>
                    <a:pt x="4670" y="0"/>
                    <a:pt x="10741" y="0"/>
                  </a:cubicBezTo>
                  <a:cubicBezTo>
                    <a:pt x="16814" y="0"/>
                    <a:pt x="21600" y="1109"/>
                    <a:pt x="21600" y="2569"/>
                  </a:cubicBezTo>
                  <a:cubicBezTo>
                    <a:pt x="21600" y="4028"/>
                    <a:pt x="16814" y="5108"/>
                    <a:pt x="10741" y="5108"/>
                  </a:cubicBezTo>
                  <a:cubicBezTo>
                    <a:pt x="4670" y="5108"/>
                    <a:pt x="0" y="4028"/>
                    <a:pt x="0" y="2569"/>
                  </a:cubicBezTo>
                  <a:close/>
                  <a:moveTo>
                    <a:pt x="0" y="256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 name="AutoShape 56">
              <a:extLst>
                <a:ext uri="{FF2B5EF4-FFF2-40B4-BE49-F238E27FC236}">
                  <a16:creationId xmlns:a16="http://schemas.microsoft.com/office/drawing/2014/main" id="{76EEB1E9-F835-481F-9170-45BFAE382BAA}"/>
                </a:ext>
              </a:extLst>
            </p:cNvPr>
            <p:cNvSpPr>
              <a:spLocks/>
            </p:cNvSpPr>
            <p:nvPr/>
          </p:nvSpPr>
          <p:spPr bwMode="auto">
            <a:xfrm>
              <a:off x="7848600" y="10515600"/>
              <a:ext cx="1554163" cy="2097088"/>
            </a:xfrm>
            <a:custGeom>
              <a:avLst/>
              <a:gdLst/>
              <a:ahLst/>
              <a:cxnLst/>
              <a:rect l="0" t="0" r="r" b="b"/>
              <a:pathLst>
                <a:path w="21600" h="21600">
                  <a:moveTo>
                    <a:pt x="15011" y="13793"/>
                  </a:moveTo>
                  <a:lnTo>
                    <a:pt x="15011" y="13562"/>
                  </a:lnTo>
                  <a:cubicBezTo>
                    <a:pt x="15011" y="10757"/>
                    <a:pt x="13295" y="9398"/>
                    <a:pt x="10683" y="9398"/>
                  </a:cubicBezTo>
                  <a:cubicBezTo>
                    <a:pt x="7993" y="9398"/>
                    <a:pt x="6277" y="10815"/>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2"/>
                  </a:cubicBezTo>
                  <a:lnTo>
                    <a:pt x="21600" y="13793"/>
                  </a:lnTo>
                  <a:cubicBezTo>
                    <a:pt x="21600" y="18911"/>
                    <a:pt x="17779" y="21600"/>
                    <a:pt x="12866" y="21600"/>
                  </a:cubicBezTo>
                  <a:cubicBezTo>
                    <a:pt x="9786" y="21600"/>
                    <a:pt x="7525" y="20502"/>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 name="AutoShape 57">
              <a:extLst>
                <a:ext uri="{FF2B5EF4-FFF2-40B4-BE49-F238E27FC236}">
                  <a16:creationId xmlns:a16="http://schemas.microsoft.com/office/drawing/2014/main" id="{1FA17B61-02F5-4843-A14A-D33719E5CF01}"/>
                </a:ext>
              </a:extLst>
            </p:cNvPr>
            <p:cNvSpPr>
              <a:spLocks/>
            </p:cNvSpPr>
            <p:nvPr/>
          </p:nvSpPr>
          <p:spPr bwMode="auto">
            <a:xfrm>
              <a:off x="9575800" y="105156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 name="AutoShape 58">
              <a:extLst>
                <a:ext uri="{FF2B5EF4-FFF2-40B4-BE49-F238E27FC236}">
                  <a16:creationId xmlns:a16="http://schemas.microsoft.com/office/drawing/2014/main" id="{D7AF6792-2F4E-48DF-B827-190D9D1EE487}"/>
                </a:ext>
              </a:extLst>
            </p:cNvPr>
            <p:cNvSpPr>
              <a:spLocks/>
            </p:cNvSpPr>
            <p:nvPr/>
          </p:nvSpPr>
          <p:spPr bwMode="auto">
            <a:xfrm>
              <a:off x="10198100" y="11074400"/>
              <a:ext cx="1512888" cy="1538288"/>
            </a:xfrm>
            <a:custGeom>
              <a:avLst/>
              <a:gdLst/>
              <a:ahLst/>
              <a:cxnLst/>
              <a:rect l="0" t="0" r="r" b="b"/>
              <a:pathLst>
                <a:path w="21600" h="21600">
                  <a:moveTo>
                    <a:pt x="15108" y="8514"/>
                  </a:moveTo>
                  <a:cubicBezTo>
                    <a:pt x="14988" y="5794"/>
                    <a:pt x="13585" y="4376"/>
                    <a:pt x="11100" y="4376"/>
                  </a:cubicBezTo>
                  <a:cubicBezTo>
                    <a:pt x="8776" y="4376"/>
                    <a:pt x="7213" y="5873"/>
                    <a:pt x="6813" y="8514"/>
                  </a:cubicBezTo>
                  <a:cubicBezTo>
                    <a:pt x="6813" y="8514"/>
                    <a:pt x="15108" y="8514"/>
                    <a:pt x="15108" y="8514"/>
                  </a:cubicBezTo>
                  <a:close/>
                  <a:moveTo>
                    <a:pt x="0" y="11076"/>
                  </a:moveTo>
                  <a:lnTo>
                    <a:pt x="0" y="10761"/>
                  </a:lnTo>
                  <a:cubicBezTo>
                    <a:pt x="0" y="4179"/>
                    <a:pt x="4849" y="0"/>
                    <a:pt x="11100" y="0"/>
                  </a:cubicBezTo>
                  <a:cubicBezTo>
                    <a:pt x="16711" y="0"/>
                    <a:pt x="21600" y="3153"/>
                    <a:pt x="21600" y="10564"/>
                  </a:cubicBezTo>
                  <a:lnTo>
                    <a:pt x="21600" y="12338"/>
                  </a:lnTo>
                  <a:lnTo>
                    <a:pt x="6732" y="12338"/>
                  </a:lnTo>
                  <a:cubicBezTo>
                    <a:pt x="6933" y="15294"/>
                    <a:pt x="8616" y="17028"/>
                    <a:pt x="11421" y="17028"/>
                  </a:cubicBezTo>
                  <a:cubicBezTo>
                    <a:pt x="13906" y="17028"/>
                    <a:pt x="15028" y="15963"/>
                    <a:pt x="15308" y="14426"/>
                  </a:cubicBezTo>
                  <a:lnTo>
                    <a:pt x="21600" y="14426"/>
                  </a:lnTo>
                  <a:cubicBezTo>
                    <a:pt x="20919" y="18999"/>
                    <a:pt x="17312" y="21600"/>
                    <a:pt x="11181" y="21600"/>
                  </a:cubicBezTo>
                  <a:cubicBezTo>
                    <a:pt x="4729" y="21600"/>
                    <a:pt x="0" y="1773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 name="AutoShape 59">
              <a:extLst>
                <a:ext uri="{FF2B5EF4-FFF2-40B4-BE49-F238E27FC236}">
                  <a16:creationId xmlns:a16="http://schemas.microsoft.com/office/drawing/2014/main" id="{58DCE6A4-7734-42E5-9B2A-2A39F1D2CCD3}"/>
                </a:ext>
              </a:extLst>
            </p:cNvPr>
            <p:cNvSpPr>
              <a:spLocks/>
            </p:cNvSpPr>
            <p:nvPr/>
          </p:nvSpPr>
          <p:spPr bwMode="auto">
            <a:xfrm>
              <a:off x="11836400" y="12077700"/>
              <a:ext cx="549275" cy="538163"/>
            </a:xfrm>
            <a:custGeom>
              <a:avLst/>
              <a:gdLst/>
              <a:ahLst/>
              <a:cxnLst/>
              <a:rect l="0" t="0" r="r" b="b"/>
              <a:pathLst>
                <a:path w="21600" h="21600">
                  <a:moveTo>
                    <a:pt x="0" y="10801"/>
                  </a:moveTo>
                  <a:cubicBezTo>
                    <a:pt x="0" y="4838"/>
                    <a:pt x="4519" y="0"/>
                    <a:pt x="10690" y="0"/>
                  </a:cubicBezTo>
                  <a:cubicBezTo>
                    <a:pt x="16972" y="0"/>
                    <a:pt x="21600" y="4838"/>
                    <a:pt x="21600" y="10801"/>
                  </a:cubicBezTo>
                  <a:cubicBezTo>
                    <a:pt x="21600" y="16762"/>
                    <a:pt x="16972" y="21600"/>
                    <a:pt x="10690" y="21600"/>
                  </a:cubicBezTo>
                  <a:cubicBezTo>
                    <a:pt x="4519" y="21600"/>
                    <a:pt x="0" y="16762"/>
                    <a:pt x="0" y="10801"/>
                  </a:cubicBezTo>
                  <a:close/>
                  <a:moveTo>
                    <a:pt x="0" y="10801"/>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 name="AutoShape 60">
              <a:extLst>
                <a:ext uri="{FF2B5EF4-FFF2-40B4-BE49-F238E27FC236}">
                  <a16:creationId xmlns:a16="http://schemas.microsoft.com/office/drawing/2014/main" id="{B35304AA-E820-4F74-8DA7-DD0C368142EB}"/>
                </a:ext>
              </a:extLst>
            </p:cNvPr>
            <p:cNvSpPr>
              <a:spLocks/>
            </p:cNvSpPr>
            <p:nvPr/>
          </p:nvSpPr>
          <p:spPr bwMode="auto">
            <a:xfrm>
              <a:off x="11836400" y="11074400"/>
              <a:ext cx="373063" cy="187325"/>
            </a:xfrm>
            <a:custGeom>
              <a:avLst/>
              <a:gdLst/>
              <a:ahLst/>
              <a:cxnLst/>
              <a:rect l="0" t="0" r="r" b="b"/>
              <a:pathLst>
                <a:path w="21600" h="21600">
                  <a:moveTo>
                    <a:pt x="10379" y="0"/>
                  </a:moveTo>
                  <a:lnTo>
                    <a:pt x="12973" y="0"/>
                  </a:lnTo>
                  <a:lnTo>
                    <a:pt x="16009" y="15160"/>
                  </a:lnTo>
                  <a:lnTo>
                    <a:pt x="18972" y="0"/>
                  </a:lnTo>
                  <a:lnTo>
                    <a:pt x="21600" y="0"/>
                  </a:lnTo>
                  <a:lnTo>
                    <a:pt x="21600" y="21600"/>
                  </a:lnTo>
                  <a:lnTo>
                    <a:pt x="19715" y="21600"/>
                  </a:lnTo>
                  <a:lnTo>
                    <a:pt x="19715" y="4759"/>
                  </a:lnTo>
                  <a:lnTo>
                    <a:pt x="16243" y="21600"/>
                  </a:lnTo>
                  <a:lnTo>
                    <a:pt x="15604" y="21600"/>
                  </a:lnTo>
                  <a:lnTo>
                    <a:pt x="12097" y="4759"/>
                  </a:lnTo>
                  <a:lnTo>
                    <a:pt x="12097" y="21600"/>
                  </a:lnTo>
                  <a:lnTo>
                    <a:pt x="10379" y="21600"/>
                  </a:lnTo>
                  <a:cubicBezTo>
                    <a:pt x="10379" y="21600"/>
                    <a:pt x="10379" y="0"/>
                    <a:pt x="10379" y="0"/>
                  </a:cubicBezTo>
                  <a:close/>
                  <a:moveTo>
                    <a:pt x="3302" y="2953"/>
                  </a:moveTo>
                  <a:lnTo>
                    <a:pt x="0" y="2953"/>
                  </a:lnTo>
                  <a:lnTo>
                    <a:pt x="0" y="0"/>
                  </a:lnTo>
                  <a:lnTo>
                    <a:pt x="8460" y="0"/>
                  </a:lnTo>
                  <a:lnTo>
                    <a:pt x="8460" y="2953"/>
                  </a:lnTo>
                  <a:lnTo>
                    <a:pt x="5190" y="2953"/>
                  </a:lnTo>
                  <a:lnTo>
                    <a:pt x="5190" y="21600"/>
                  </a:lnTo>
                  <a:lnTo>
                    <a:pt x="3302" y="21600"/>
                  </a:lnTo>
                  <a:cubicBezTo>
                    <a:pt x="3302" y="21600"/>
                    <a:pt x="3302" y="2953"/>
                    <a:pt x="3302" y="2953"/>
                  </a:cubicBezTo>
                  <a:close/>
                  <a:moveTo>
                    <a:pt x="3302" y="295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cxnSp>
        <p:nvCxnSpPr>
          <p:cNvPr id="47" name="Straight Connector 46">
            <a:extLst>
              <a:ext uri="{FF2B5EF4-FFF2-40B4-BE49-F238E27FC236}">
                <a16:creationId xmlns:a16="http://schemas.microsoft.com/office/drawing/2014/main" id="{9EA166A3-BDB1-4B4C-A691-0975E59F913D}"/>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ooter Placeholder 50">
            <a:extLst>
              <a:ext uri="{FF2B5EF4-FFF2-40B4-BE49-F238E27FC236}">
                <a16:creationId xmlns:a16="http://schemas.microsoft.com/office/drawing/2014/main" id="{BED14AAE-4404-46FE-A0CF-252B50AD3085}"/>
              </a:ext>
            </a:extLst>
          </p:cNvPr>
          <p:cNvSpPr>
            <a:spLocks noGrp="1"/>
          </p:cNvSpPr>
          <p:nvPr>
            <p:ph type="ftr" sz="quarter" idx="10"/>
          </p:nvPr>
        </p:nvSpPr>
        <p:spPr/>
        <p:txBody>
          <a:bodyPr/>
          <a:lstStyle/>
          <a:p>
            <a:r>
              <a:rPr lang="en-US"/>
              <a:t>SAMPLE FOOTER TEXT</a:t>
            </a:r>
          </a:p>
        </p:txBody>
      </p:sp>
      <p:sp>
        <p:nvSpPr>
          <p:cNvPr id="52" name="Slide Number Placeholder 51">
            <a:extLst>
              <a:ext uri="{FF2B5EF4-FFF2-40B4-BE49-F238E27FC236}">
                <a16:creationId xmlns:a16="http://schemas.microsoft.com/office/drawing/2014/main" id="{0A6D4D00-F599-4B2E-831F-5E94FEDB3EF3}"/>
              </a:ext>
            </a:extLst>
          </p:cNvPr>
          <p:cNvSpPr>
            <a:spLocks noGrp="1"/>
          </p:cNvSpPr>
          <p:nvPr>
            <p:ph type="sldNum" sz="quarter" idx="11"/>
          </p:nvPr>
        </p:nvSpPr>
        <p:spPr/>
        <p:txBody>
          <a:bodyPr/>
          <a:lstStyle/>
          <a:p>
            <a:fld id="{C8C09DA5-8C43-4702-8900-F4900F7A89AE}" type="slidenum">
              <a:rPr lang="en-US" smtClean="0"/>
              <a:pPr/>
              <a:t>‹#›</a:t>
            </a:fld>
            <a:endParaRPr lang="en-US"/>
          </a:p>
        </p:txBody>
      </p:sp>
      <p:pic>
        <p:nvPicPr>
          <p:cNvPr id="54" name="Graphic 53">
            <a:extLst>
              <a:ext uri="{FF2B5EF4-FFF2-40B4-BE49-F238E27FC236}">
                <a16:creationId xmlns:a16="http://schemas.microsoft.com/office/drawing/2014/main" id="{0DAFC8AA-AD96-4F99-8D21-CC76A170233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55" name="Text Placeholder 18">
            <a:extLst>
              <a:ext uri="{FF2B5EF4-FFF2-40B4-BE49-F238E27FC236}">
                <a16:creationId xmlns:a16="http://schemas.microsoft.com/office/drawing/2014/main" id="{3D6A9FB1-A960-4D28-8782-350767C17841}"/>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700" b="1">
                <a:ln>
                  <a:noFill/>
                </a:ln>
                <a:solidFill>
                  <a:schemeClr val="tx1">
                    <a:lumMod val="75000"/>
                    <a:lumOff val="25000"/>
                  </a:schemeClr>
                </a:solidFill>
              </a:rPr>
              <a:t>BEST BUY  </a:t>
            </a:r>
            <a:r>
              <a:rPr lang="en-US" sz="700">
                <a:ln>
                  <a:noFill/>
                </a:ln>
                <a:solidFill>
                  <a:schemeClr val="tx1">
                    <a:lumMod val="75000"/>
                    <a:lumOff val="25000"/>
                  </a:schemeClr>
                </a:solidFill>
              </a:rPr>
              <a:t>INTERNAL USE ONLY. DO NOT COPY, PUBLISH OR DISTRIBUTE. THE MATERIAL IN THIS DOCUMENT IS CONFIDENTIAL TO BEST BUY.</a:t>
            </a:r>
          </a:p>
        </p:txBody>
      </p:sp>
      <p:sp>
        <p:nvSpPr>
          <p:cNvPr id="44" name="Title 1">
            <a:extLst>
              <a:ext uri="{FF2B5EF4-FFF2-40B4-BE49-F238E27FC236}">
                <a16:creationId xmlns:a16="http://schemas.microsoft.com/office/drawing/2014/main" id="{0146603E-19A9-4A14-9A3C-CF0E76561E0B}"/>
              </a:ext>
            </a:extLst>
          </p:cNvPr>
          <p:cNvSpPr>
            <a:spLocks noGrp="1"/>
          </p:cNvSpPr>
          <p:nvPr>
            <p:ph type="ctrTitle" hasCustomPrompt="1"/>
          </p:nvPr>
        </p:nvSpPr>
        <p:spPr>
          <a:xfrm>
            <a:off x="843018" y="3509516"/>
            <a:ext cx="10908337" cy="886397"/>
          </a:xfrm>
          <a:noFill/>
        </p:spPr>
        <p:txBody>
          <a:bodyPr vert="horz" lIns="0" tIns="0" rIns="0" bIns="0" rtlCol="0" anchor="ctr" anchorCtr="0">
            <a:spAutoFit/>
          </a:bodyPr>
          <a:lstStyle>
            <a:lvl1pPr>
              <a:defRPr lang="en-US" sz="7200" dirty="0"/>
            </a:lvl1pPr>
          </a:lstStyle>
          <a:p>
            <a:pPr lvl="0"/>
            <a:r>
              <a:rPr lang="en-US"/>
              <a:t>Click to edit Name or Title</a:t>
            </a:r>
          </a:p>
        </p:txBody>
      </p:sp>
    </p:spTree>
    <p:extLst>
      <p:ext uri="{BB962C8B-B14F-4D97-AF65-F5344CB8AC3E}">
        <p14:creationId xmlns:p14="http://schemas.microsoft.com/office/powerpoint/2010/main" val="83347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49BAE7-DF93-4825-A1B9-A83D8FBFF79F}"/>
              </a:ext>
            </a:extLst>
          </p:cNvPr>
          <p:cNvSpPr>
            <a:spLocks noGrp="1"/>
          </p:cNvSpPr>
          <p:nvPr>
            <p:ph sz="half" idx="1"/>
          </p:nvPr>
        </p:nvSpPr>
        <p:spPr>
          <a:xfrm>
            <a:off x="342900" y="1371601"/>
            <a:ext cx="5676900" cy="46863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045F35-196B-4F55-A2EE-A9FC48B5C5F8}"/>
              </a:ext>
            </a:extLst>
          </p:cNvPr>
          <p:cNvSpPr>
            <a:spLocks noGrp="1"/>
          </p:cNvSpPr>
          <p:nvPr>
            <p:ph sz="half" idx="2"/>
          </p:nvPr>
        </p:nvSpPr>
        <p:spPr>
          <a:xfrm>
            <a:off x="6172200" y="1371600"/>
            <a:ext cx="5676900" cy="468630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AD653815-7D02-47EB-842F-34B5DC413169}"/>
              </a:ext>
            </a:extLst>
          </p:cNvPr>
          <p:cNvSpPr>
            <a:spLocks noGrp="1"/>
          </p:cNvSpPr>
          <p:nvPr>
            <p:ph type="title"/>
          </p:nvPr>
        </p:nvSpPr>
        <p:spPr/>
        <p:txBody>
          <a:bodyPr/>
          <a:lstStyle/>
          <a:p>
            <a:r>
              <a:rPr lang="en-US"/>
              <a:t>Click to edit Master title style</a:t>
            </a:r>
          </a:p>
        </p:txBody>
      </p:sp>
      <p:sp>
        <p:nvSpPr>
          <p:cNvPr id="5" name="Footer Placeholder 4">
            <a:extLst>
              <a:ext uri="{FF2B5EF4-FFF2-40B4-BE49-F238E27FC236}">
                <a16:creationId xmlns:a16="http://schemas.microsoft.com/office/drawing/2014/main" id="{08B9CFC1-B3E7-40C4-BA98-85AC79301D91}"/>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6" name="Slide Number Placeholder 5">
            <a:extLst>
              <a:ext uri="{FF2B5EF4-FFF2-40B4-BE49-F238E27FC236}">
                <a16:creationId xmlns:a16="http://schemas.microsoft.com/office/drawing/2014/main" id="{FC8680AA-8C4E-4FAD-8337-8EC6EED5D4ED}"/>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Tree>
    <p:extLst>
      <p:ext uri="{BB962C8B-B14F-4D97-AF65-F5344CB8AC3E}">
        <p14:creationId xmlns:p14="http://schemas.microsoft.com/office/powerpoint/2010/main" val="296129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5770FEC-EBB8-47BF-85CA-4670487C7ADC}"/>
              </a:ext>
            </a:extLst>
          </p:cNvPr>
          <p:cNvSpPr>
            <a:spLocks noGrp="1"/>
          </p:cNvSpPr>
          <p:nvPr>
            <p:ph type="title"/>
          </p:nvPr>
        </p:nvSpPr>
        <p:spPr>
          <a:xfrm>
            <a:off x="342900" y="293913"/>
            <a:ext cx="11524634" cy="557805"/>
          </a:xfrm>
        </p:spPr>
        <p:txBody>
          <a:bodyPr/>
          <a:lstStyle/>
          <a:p>
            <a:r>
              <a:rPr lang="en-US"/>
              <a:t>Click to edit Master title style</a:t>
            </a:r>
          </a:p>
        </p:txBody>
      </p:sp>
      <p:sp>
        <p:nvSpPr>
          <p:cNvPr id="6" name="Footer Placeholder 5">
            <a:extLst>
              <a:ext uri="{FF2B5EF4-FFF2-40B4-BE49-F238E27FC236}">
                <a16:creationId xmlns:a16="http://schemas.microsoft.com/office/drawing/2014/main" id="{EA016150-4ED3-4988-818C-6AFB57E12BE5}"/>
              </a:ext>
            </a:extLst>
          </p:cNvPr>
          <p:cNvSpPr>
            <a:spLocks noGrp="1"/>
          </p:cNvSpPr>
          <p:nvPr>
            <p:ph type="ftr" sz="quarter" idx="13"/>
          </p:nvPr>
        </p:nvSpPr>
        <p:spPr/>
        <p:txBody>
          <a:bodyPr/>
          <a:lstStyle/>
          <a:p>
            <a:r>
              <a:rPr>
                <a:solidFill>
                  <a:srgbClr val="000000">
                    <a:lumMod val="75000"/>
                    <a:lumOff val="25000"/>
                  </a:srgbClr>
                </a:solidFill>
              </a:rPr>
              <a:t>SAMPLE FOOTER TEXT</a:t>
            </a:r>
          </a:p>
        </p:txBody>
      </p:sp>
      <p:sp>
        <p:nvSpPr>
          <p:cNvPr id="8" name="Slide Number Placeholder 7">
            <a:extLst>
              <a:ext uri="{FF2B5EF4-FFF2-40B4-BE49-F238E27FC236}">
                <a16:creationId xmlns:a16="http://schemas.microsoft.com/office/drawing/2014/main" id="{C14AA88B-D3C9-4BA6-8E31-05A972EC41AD}"/>
              </a:ext>
            </a:extLst>
          </p:cNvPr>
          <p:cNvSpPr>
            <a:spLocks noGrp="1"/>
          </p:cNvSpPr>
          <p:nvPr>
            <p:ph type="sldNum" sz="quarter" idx="14"/>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
        <p:nvSpPr>
          <p:cNvPr id="16" name="Text Placeholder 15">
            <a:extLst>
              <a:ext uri="{FF2B5EF4-FFF2-40B4-BE49-F238E27FC236}">
                <a16:creationId xmlns:a16="http://schemas.microsoft.com/office/drawing/2014/main" id="{1618E0B0-CD29-45FD-A388-06A8DB244B3C}"/>
              </a:ext>
            </a:extLst>
          </p:cNvPr>
          <p:cNvSpPr>
            <a:spLocks noGrp="1"/>
          </p:cNvSpPr>
          <p:nvPr>
            <p:ph type="body" sz="quarter" idx="18" hasCustomPrompt="1"/>
          </p:nvPr>
        </p:nvSpPr>
        <p:spPr>
          <a:xfrm>
            <a:off x="342898" y="2364104"/>
            <a:ext cx="374904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one main topic</a:t>
            </a:r>
          </a:p>
        </p:txBody>
      </p:sp>
      <p:sp>
        <p:nvSpPr>
          <p:cNvPr id="18" name="Text Placeholder 17">
            <a:extLst>
              <a:ext uri="{FF2B5EF4-FFF2-40B4-BE49-F238E27FC236}">
                <a16:creationId xmlns:a16="http://schemas.microsoft.com/office/drawing/2014/main" id="{4938982A-9697-442D-9DF4-4204D62D16E6}"/>
              </a:ext>
            </a:extLst>
          </p:cNvPr>
          <p:cNvSpPr>
            <a:spLocks noGrp="1"/>
          </p:cNvSpPr>
          <p:nvPr>
            <p:ph type="body" sz="quarter" idx="19" hasCustomPrompt="1"/>
          </p:nvPr>
        </p:nvSpPr>
        <p:spPr>
          <a:xfrm>
            <a:off x="342900" y="1368425"/>
            <a:ext cx="374904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one </a:t>
            </a:r>
            <a:br>
              <a:rPr lang="en-US"/>
            </a:br>
            <a:r>
              <a:rPr lang="en-US"/>
              <a:t>headline here</a:t>
            </a:r>
          </a:p>
        </p:txBody>
      </p:sp>
      <p:sp>
        <p:nvSpPr>
          <p:cNvPr id="19" name="Text Placeholder 15">
            <a:extLst>
              <a:ext uri="{FF2B5EF4-FFF2-40B4-BE49-F238E27FC236}">
                <a16:creationId xmlns:a16="http://schemas.microsoft.com/office/drawing/2014/main" id="{37E7C5C5-4C91-4AF2-B5EA-A55C40AEFF6D}"/>
              </a:ext>
            </a:extLst>
          </p:cNvPr>
          <p:cNvSpPr>
            <a:spLocks noGrp="1"/>
          </p:cNvSpPr>
          <p:nvPr>
            <p:ph type="body" sz="quarter" idx="20" hasCustomPrompt="1"/>
          </p:nvPr>
        </p:nvSpPr>
        <p:spPr>
          <a:xfrm>
            <a:off x="4230695" y="2364104"/>
            <a:ext cx="374904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two main topic</a:t>
            </a:r>
          </a:p>
        </p:txBody>
      </p:sp>
      <p:sp>
        <p:nvSpPr>
          <p:cNvPr id="20" name="Text Placeholder 17">
            <a:extLst>
              <a:ext uri="{FF2B5EF4-FFF2-40B4-BE49-F238E27FC236}">
                <a16:creationId xmlns:a16="http://schemas.microsoft.com/office/drawing/2014/main" id="{9316FA3C-6E11-4F58-A503-7160A20B1B35}"/>
              </a:ext>
            </a:extLst>
          </p:cNvPr>
          <p:cNvSpPr>
            <a:spLocks noGrp="1"/>
          </p:cNvSpPr>
          <p:nvPr>
            <p:ph type="body" sz="quarter" idx="21" hasCustomPrompt="1"/>
          </p:nvPr>
        </p:nvSpPr>
        <p:spPr>
          <a:xfrm>
            <a:off x="4230697" y="1368425"/>
            <a:ext cx="374904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two </a:t>
            </a:r>
            <a:br>
              <a:rPr lang="en-US"/>
            </a:br>
            <a:r>
              <a:rPr lang="en-US"/>
              <a:t>headline here</a:t>
            </a:r>
          </a:p>
        </p:txBody>
      </p:sp>
      <p:sp>
        <p:nvSpPr>
          <p:cNvPr id="21" name="Text Placeholder 15">
            <a:extLst>
              <a:ext uri="{FF2B5EF4-FFF2-40B4-BE49-F238E27FC236}">
                <a16:creationId xmlns:a16="http://schemas.microsoft.com/office/drawing/2014/main" id="{CC174355-5D19-4BCE-8FB0-DD54A36CE38D}"/>
              </a:ext>
            </a:extLst>
          </p:cNvPr>
          <p:cNvSpPr>
            <a:spLocks noGrp="1"/>
          </p:cNvSpPr>
          <p:nvPr>
            <p:ph type="body" sz="quarter" idx="22" hasCustomPrompt="1"/>
          </p:nvPr>
        </p:nvSpPr>
        <p:spPr>
          <a:xfrm>
            <a:off x="8118492" y="2364104"/>
            <a:ext cx="374904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three main topic</a:t>
            </a:r>
          </a:p>
        </p:txBody>
      </p:sp>
      <p:sp>
        <p:nvSpPr>
          <p:cNvPr id="22" name="Text Placeholder 17">
            <a:extLst>
              <a:ext uri="{FF2B5EF4-FFF2-40B4-BE49-F238E27FC236}">
                <a16:creationId xmlns:a16="http://schemas.microsoft.com/office/drawing/2014/main" id="{D20FFC66-9F6E-42F2-8121-A3F5B541DAC8}"/>
              </a:ext>
            </a:extLst>
          </p:cNvPr>
          <p:cNvSpPr>
            <a:spLocks noGrp="1"/>
          </p:cNvSpPr>
          <p:nvPr>
            <p:ph type="body" sz="quarter" idx="23" hasCustomPrompt="1"/>
          </p:nvPr>
        </p:nvSpPr>
        <p:spPr>
          <a:xfrm>
            <a:off x="8118494" y="1368425"/>
            <a:ext cx="374904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three headline here</a:t>
            </a:r>
          </a:p>
        </p:txBody>
      </p:sp>
    </p:spTree>
    <p:extLst>
      <p:ext uri="{BB962C8B-B14F-4D97-AF65-F5344CB8AC3E}">
        <p14:creationId xmlns:p14="http://schemas.microsoft.com/office/powerpoint/2010/main" val="417968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5770FEC-EBB8-47BF-85CA-4670487C7ADC}"/>
              </a:ext>
            </a:extLst>
          </p:cNvPr>
          <p:cNvSpPr>
            <a:spLocks noGrp="1"/>
          </p:cNvSpPr>
          <p:nvPr>
            <p:ph type="title"/>
          </p:nvPr>
        </p:nvSpPr>
        <p:spPr>
          <a:xfrm>
            <a:off x="342900" y="293913"/>
            <a:ext cx="11524634" cy="557805"/>
          </a:xfrm>
        </p:spPr>
        <p:txBody>
          <a:bodyPr/>
          <a:lstStyle/>
          <a:p>
            <a:r>
              <a:rPr lang="en-US"/>
              <a:t>Click to edit Master title style</a:t>
            </a:r>
          </a:p>
        </p:txBody>
      </p:sp>
      <p:sp>
        <p:nvSpPr>
          <p:cNvPr id="6" name="Footer Placeholder 5">
            <a:extLst>
              <a:ext uri="{FF2B5EF4-FFF2-40B4-BE49-F238E27FC236}">
                <a16:creationId xmlns:a16="http://schemas.microsoft.com/office/drawing/2014/main" id="{EA016150-4ED3-4988-818C-6AFB57E12BE5}"/>
              </a:ext>
            </a:extLst>
          </p:cNvPr>
          <p:cNvSpPr>
            <a:spLocks noGrp="1"/>
          </p:cNvSpPr>
          <p:nvPr>
            <p:ph type="ftr" sz="quarter" idx="13"/>
          </p:nvPr>
        </p:nvSpPr>
        <p:spPr/>
        <p:txBody>
          <a:bodyPr/>
          <a:lstStyle/>
          <a:p>
            <a:r>
              <a:rPr>
                <a:solidFill>
                  <a:srgbClr val="000000">
                    <a:lumMod val="75000"/>
                    <a:lumOff val="25000"/>
                  </a:srgbClr>
                </a:solidFill>
              </a:rPr>
              <a:t>SAMPLE FOOTER TEXT</a:t>
            </a:r>
          </a:p>
        </p:txBody>
      </p:sp>
      <p:sp>
        <p:nvSpPr>
          <p:cNvPr id="8" name="Slide Number Placeholder 7">
            <a:extLst>
              <a:ext uri="{FF2B5EF4-FFF2-40B4-BE49-F238E27FC236}">
                <a16:creationId xmlns:a16="http://schemas.microsoft.com/office/drawing/2014/main" id="{C14AA88B-D3C9-4BA6-8E31-05A972EC41AD}"/>
              </a:ext>
            </a:extLst>
          </p:cNvPr>
          <p:cNvSpPr>
            <a:spLocks noGrp="1"/>
          </p:cNvSpPr>
          <p:nvPr>
            <p:ph type="sldNum" sz="quarter" idx="14"/>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
        <p:nvSpPr>
          <p:cNvPr id="16" name="Text Placeholder 15">
            <a:extLst>
              <a:ext uri="{FF2B5EF4-FFF2-40B4-BE49-F238E27FC236}">
                <a16:creationId xmlns:a16="http://schemas.microsoft.com/office/drawing/2014/main" id="{1618E0B0-CD29-45FD-A388-06A8DB244B3C}"/>
              </a:ext>
            </a:extLst>
          </p:cNvPr>
          <p:cNvSpPr>
            <a:spLocks noGrp="1"/>
          </p:cNvSpPr>
          <p:nvPr>
            <p:ph type="body" sz="quarter" idx="18" hasCustomPrompt="1"/>
          </p:nvPr>
        </p:nvSpPr>
        <p:spPr>
          <a:xfrm>
            <a:off x="342900" y="2364104"/>
            <a:ext cx="570927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one main topic</a:t>
            </a:r>
          </a:p>
        </p:txBody>
      </p:sp>
      <p:sp>
        <p:nvSpPr>
          <p:cNvPr id="18" name="Text Placeholder 17">
            <a:extLst>
              <a:ext uri="{FF2B5EF4-FFF2-40B4-BE49-F238E27FC236}">
                <a16:creationId xmlns:a16="http://schemas.microsoft.com/office/drawing/2014/main" id="{4938982A-9697-442D-9DF4-4204D62D16E6}"/>
              </a:ext>
            </a:extLst>
          </p:cNvPr>
          <p:cNvSpPr>
            <a:spLocks noGrp="1"/>
          </p:cNvSpPr>
          <p:nvPr>
            <p:ph type="body" sz="quarter" idx="19" hasCustomPrompt="1"/>
          </p:nvPr>
        </p:nvSpPr>
        <p:spPr>
          <a:xfrm>
            <a:off x="342902" y="1368425"/>
            <a:ext cx="570927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one </a:t>
            </a:r>
            <a:br>
              <a:rPr lang="en-US"/>
            </a:br>
            <a:r>
              <a:rPr lang="en-US"/>
              <a:t>headline here</a:t>
            </a:r>
          </a:p>
        </p:txBody>
      </p:sp>
      <p:sp>
        <p:nvSpPr>
          <p:cNvPr id="19" name="Text Placeholder 15">
            <a:extLst>
              <a:ext uri="{FF2B5EF4-FFF2-40B4-BE49-F238E27FC236}">
                <a16:creationId xmlns:a16="http://schemas.microsoft.com/office/drawing/2014/main" id="{37E7C5C5-4C91-4AF2-B5EA-A55C40AEFF6D}"/>
              </a:ext>
            </a:extLst>
          </p:cNvPr>
          <p:cNvSpPr>
            <a:spLocks noGrp="1"/>
          </p:cNvSpPr>
          <p:nvPr>
            <p:ph type="body" sz="quarter" idx="20" hasCustomPrompt="1"/>
          </p:nvPr>
        </p:nvSpPr>
        <p:spPr>
          <a:xfrm>
            <a:off x="6161289" y="2364104"/>
            <a:ext cx="570927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two main topic</a:t>
            </a:r>
          </a:p>
        </p:txBody>
      </p:sp>
      <p:sp>
        <p:nvSpPr>
          <p:cNvPr id="20" name="Text Placeholder 17">
            <a:extLst>
              <a:ext uri="{FF2B5EF4-FFF2-40B4-BE49-F238E27FC236}">
                <a16:creationId xmlns:a16="http://schemas.microsoft.com/office/drawing/2014/main" id="{9316FA3C-6E11-4F58-A503-7160A20B1B35}"/>
              </a:ext>
            </a:extLst>
          </p:cNvPr>
          <p:cNvSpPr>
            <a:spLocks noGrp="1"/>
          </p:cNvSpPr>
          <p:nvPr>
            <p:ph type="body" sz="quarter" idx="21" hasCustomPrompt="1"/>
          </p:nvPr>
        </p:nvSpPr>
        <p:spPr>
          <a:xfrm>
            <a:off x="6161291" y="1368425"/>
            <a:ext cx="570927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two </a:t>
            </a:r>
            <a:br>
              <a:rPr lang="en-US"/>
            </a:br>
            <a:r>
              <a:rPr lang="en-US"/>
              <a:t>headline here</a:t>
            </a:r>
          </a:p>
        </p:txBody>
      </p:sp>
    </p:spTree>
    <p:extLst>
      <p:ext uri="{BB962C8B-B14F-4D97-AF65-F5344CB8AC3E}">
        <p14:creationId xmlns:p14="http://schemas.microsoft.com/office/powerpoint/2010/main" val="3560614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with Foot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F85433-C198-4A59-8F79-2F384387F713}"/>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3" name="Slide Number Placeholder 2">
            <a:extLst>
              <a:ext uri="{FF2B5EF4-FFF2-40B4-BE49-F238E27FC236}">
                <a16:creationId xmlns:a16="http://schemas.microsoft.com/office/drawing/2014/main" id="{B7ACC52E-2A12-42E9-82B2-629B5A49E9C2}"/>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cxnSp>
        <p:nvCxnSpPr>
          <p:cNvPr id="11" name="Straight Connector 10">
            <a:extLst>
              <a:ext uri="{FF2B5EF4-FFF2-40B4-BE49-F238E27FC236}">
                <a16:creationId xmlns:a16="http://schemas.microsoft.com/office/drawing/2014/main" id="{3305D473-25CA-40B2-B16D-1F1F2BD41518}"/>
              </a:ext>
            </a:extLst>
          </p:cNvPr>
          <p:cNvCxnSpPr>
            <a:cxnSpLocks/>
          </p:cNvCxnSpPr>
          <p:nvPr userDrawn="1"/>
        </p:nvCxnSpPr>
        <p:spPr>
          <a:xfrm>
            <a:off x="195591" y="6577782"/>
            <a:ext cx="1183034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9F03FDF8-2663-4BEC-B063-FC4116EAA3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13" name="Text Placeholder 18">
            <a:extLst>
              <a:ext uri="{FF2B5EF4-FFF2-40B4-BE49-F238E27FC236}">
                <a16:creationId xmlns:a16="http://schemas.microsoft.com/office/drawing/2014/main" id="{2214B0DA-0A12-4678-8E51-517BD458C6FB}"/>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000000">
                    <a:lumMod val="75000"/>
                    <a:lumOff val="25000"/>
                  </a:srgbClr>
                </a:solidFill>
              </a:rPr>
              <a:t>BEST BUY  </a:t>
            </a:r>
            <a:r>
              <a:rPr lang="en-US" sz="700">
                <a:solidFill>
                  <a:srgbClr val="000000">
                    <a:lumMod val="75000"/>
                    <a:lumOff val="25000"/>
                  </a:srgbClr>
                </a:solidFill>
              </a:rPr>
              <a:t>INTERNAL USE ONLY. DO NOT COPY, PUBLISH OR DISTRIBUTE. THE MATERIAL IN THIS DOCUMENT IS CONFIDENTIAL TO BEST BUY.</a:t>
            </a:r>
          </a:p>
        </p:txBody>
      </p:sp>
    </p:spTree>
    <p:extLst>
      <p:ext uri="{BB962C8B-B14F-4D97-AF65-F5344CB8AC3E}">
        <p14:creationId xmlns:p14="http://schemas.microsoft.com/office/powerpoint/2010/main" val="454341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Yellow Thank You">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98BE-DF4A-4FBD-95F7-4C806A8E7896}"/>
              </a:ext>
            </a:extLst>
          </p:cNvPr>
          <p:cNvSpPr>
            <a:spLocks noGrp="1"/>
          </p:cNvSpPr>
          <p:nvPr>
            <p:ph type="ctrTitle"/>
          </p:nvPr>
        </p:nvSpPr>
        <p:spPr>
          <a:xfrm>
            <a:off x="838200" y="1964187"/>
            <a:ext cx="11010900" cy="2929626"/>
          </a:xfrm>
          <a:noFill/>
        </p:spPr>
        <p:txBody>
          <a:bodyPr vert="horz" lIns="0" tIns="0" rIns="0" bIns="0" rtlCol="0" anchor="ctr" anchorCtr="0">
            <a:noAutofit/>
          </a:bodyPr>
          <a:lstStyle>
            <a:lvl1pPr>
              <a:defRPr lang="en-US" sz="7200" dirty="0">
                <a:solidFill>
                  <a:schemeClr val="bg2"/>
                </a:solidFill>
              </a:defRPr>
            </a:lvl1pPr>
          </a:lstStyle>
          <a:p>
            <a:pPr lvl="0"/>
            <a:r>
              <a:rPr lang="en-US"/>
              <a:t>Click to edit Master title style</a:t>
            </a:r>
          </a:p>
        </p:txBody>
      </p:sp>
      <p:sp>
        <p:nvSpPr>
          <p:cNvPr id="5" name="Footer Placeholder 4">
            <a:extLst>
              <a:ext uri="{FF2B5EF4-FFF2-40B4-BE49-F238E27FC236}">
                <a16:creationId xmlns:a16="http://schemas.microsoft.com/office/drawing/2014/main" id="{52F1C7B1-FF0B-432E-BEF3-A4F425D40064}"/>
              </a:ext>
            </a:extLst>
          </p:cNvPr>
          <p:cNvSpPr>
            <a:spLocks noGrp="1"/>
          </p:cNvSpPr>
          <p:nvPr>
            <p:ph type="ftr" sz="quarter" idx="10"/>
          </p:nvPr>
        </p:nvSpPr>
        <p:spPr/>
        <p:txBody>
          <a:bodyPr/>
          <a:lstStyle>
            <a:lvl1pPr>
              <a:defRPr>
                <a:solidFill>
                  <a:schemeClr val="bg1"/>
                </a:solidFill>
              </a:defRPr>
            </a:lvl1pPr>
          </a:lstStyle>
          <a:p>
            <a:r>
              <a:rPr>
                <a:solidFill>
                  <a:srgbClr val="FFFFFF"/>
                </a:solidFill>
              </a:rPr>
              <a:t>SAMPLE FOOTER TEXT</a:t>
            </a:r>
          </a:p>
        </p:txBody>
      </p:sp>
      <p:sp>
        <p:nvSpPr>
          <p:cNvPr id="6" name="Slide Number Placeholder 5">
            <a:extLst>
              <a:ext uri="{FF2B5EF4-FFF2-40B4-BE49-F238E27FC236}">
                <a16:creationId xmlns:a16="http://schemas.microsoft.com/office/drawing/2014/main" id="{A70F4816-1E8E-4305-A4AD-CECB45FDF2F1}"/>
              </a:ext>
            </a:extLst>
          </p:cNvPr>
          <p:cNvSpPr>
            <a:spLocks noGrp="1"/>
          </p:cNvSpPr>
          <p:nvPr>
            <p:ph type="sldNum" sz="quarter" idx="11"/>
          </p:nvPr>
        </p:nvSpPr>
        <p:spPr/>
        <p:txBody>
          <a:bodyPr/>
          <a:lstStyle>
            <a:lvl1pPr>
              <a:defRPr>
                <a:solidFill>
                  <a:schemeClr val="bg1"/>
                </a:solidFill>
              </a:defRPr>
            </a:lvl1pPr>
          </a:lstStyle>
          <a:p>
            <a:fld id="{3C2137ED-1B02-4691-A6FA-8A4730C71FAC}" type="slidenum">
              <a:rPr smtClean="0">
                <a:solidFill>
                  <a:srgbClr val="FFFFFF"/>
                </a:solidFill>
              </a:rPr>
              <a:pPr/>
              <a:t>‹#›</a:t>
            </a:fld>
            <a:endParaRPr>
              <a:solidFill>
                <a:srgbClr val="FFFFFF"/>
              </a:solidFill>
            </a:endParaRPr>
          </a:p>
        </p:txBody>
      </p:sp>
      <p:sp>
        <p:nvSpPr>
          <p:cNvPr id="8" name="Text Placeholder 18">
            <a:extLst>
              <a:ext uri="{FF2B5EF4-FFF2-40B4-BE49-F238E27FC236}">
                <a16:creationId xmlns:a16="http://schemas.microsoft.com/office/drawing/2014/main" id="{576C6D25-0DF0-41A6-AA78-37B0806066E8}"/>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FFFFFF"/>
                </a:solidFill>
              </a:rPr>
              <a:t>BEST BUY  </a:t>
            </a:r>
            <a:r>
              <a:rPr lang="en-US" sz="700">
                <a:solidFill>
                  <a:srgbClr val="FFFFFF"/>
                </a:solidFill>
              </a:rPr>
              <a:t>INTERNAL USE ONLY. DO NOT COPY, PUBLISH OR DISTRIBUTE. THE MATERIAL IN THIS DOCUMENT IS CONFIDENTIAL TO BEST BUY.</a:t>
            </a:r>
          </a:p>
        </p:txBody>
      </p:sp>
      <p:cxnSp>
        <p:nvCxnSpPr>
          <p:cNvPr id="10" name="Straight Connector 9">
            <a:extLst>
              <a:ext uri="{FF2B5EF4-FFF2-40B4-BE49-F238E27FC236}">
                <a16:creationId xmlns:a16="http://schemas.microsoft.com/office/drawing/2014/main" id="{E04A06DF-E16B-4385-8FBD-AB36FB62836C}"/>
              </a:ext>
            </a:extLst>
          </p:cNvPr>
          <p:cNvCxnSpPr>
            <a:cxnSpLocks/>
          </p:cNvCxnSpPr>
          <p:nvPr userDrawn="1"/>
        </p:nvCxnSpPr>
        <p:spPr>
          <a:xfrm>
            <a:off x="195591" y="6577782"/>
            <a:ext cx="11830342"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053CDCC-96EC-444C-89AB-1C481F2C812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1044" y="6187411"/>
            <a:ext cx="560538" cy="327994"/>
          </a:xfrm>
          <a:prstGeom prst="rect">
            <a:avLst/>
          </a:prstGeom>
        </p:spPr>
      </p:pic>
    </p:spTree>
    <p:extLst>
      <p:ext uri="{BB962C8B-B14F-4D97-AF65-F5344CB8AC3E}">
        <p14:creationId xmlns:p14="http://schemas.microsoft.com/office/powerpoint/2010/main" val="137587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98BE-DF4A-4FBD-95F7-4C806A8E7896}"/>
              </a:ext>
            </a:extLst>
          </p:cNvPr>
          <p:cNvSpPr>
            <a:spLocks noGrp="1"/>
          </p:cNvSpPr>
          <p:nvPr>
            <p:ph type="ctrTitle"/>
          </p:nvPr>
        </p:nvSpPr>
        <p:spPr>
          <a:xfrm>
            <a:off x="9105900" y="647942"/>
            <a:ext cx="2743200" cy="1673419"/>
          </a:xfrm>
        </p:spPr>
        <p:txBody>
          <a:bodyPr anchor="t">
            <a:noAutofit/>
          </a:bodyPr>
          <a:lstStyle>
            <a:lvl1pPr algn="l">
              <a:defRPr sz="4000"/>
            </a:lvl1pPr>
          </a:lstStyle>
          <a:p>
            <a:r>
              <a:rPr lang="en-US"/>
              <a:t>Click to edit Master title style</a:t>
            </a:r>
          </a:p>
        </p:txBody>
      </p:sp>
      <p:sp>
        <p:nvSpPr>
          <p:cNvPr id="3" name="Subtitle 2">
            <a:extLst>
              <a:ext uri="{FF2B5EF4-FFF2-40B4-BE49-F238E27FC236}">
                <a16:creationId xmlns:a16="http://schemas.microsoft.com/office/drawing/2014/main" id="{98FE3FAE-C8B8-455E-8BE0-525D37C19629}"/>
              </a:ext>
            </a:extLst>
          </p:cNvPr>
          <p:cNvSpPr>
            <a:spLocks noGrp="1"/>
          </p:cNvSpPr>
          <p:nvPr>
            <p:ph type="subTitle" idx="1"/>
          </p:nvPr>
        </p:nvSpPr>
        <p:spPr>
          <a:xfrm>
            <a:off x="9105900" y="2429656"/>
            <a:ext cx="2743200" cy="495300"/>
          </a:xfrm>
        </p:spPr>
        <p:txBody>
          <a:bodyPr>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3" name="Text Placeholder 23"/>
          <p:cNvSpPr>
            <a:spLocks noGrp="1"/>
          </p:cNvSpPr>
          <p:nvPr>
            <p:ph type="body" sz="quarter" idx="16"/>
          </p:nvPr>
        </p:nvSpPr>
        <p:spPr>
          <a:xfrm>
            <a:off x="9105900" y="3498850"/>
            <a:ext cx="2743200" cy="514350"/>
          </a:xfrm>
        </p:spPr>
        <p:txBody>
          <a:bodyPr>
            <a:noAutofit/>
          </a:bodyPr>
          <a:lstStyle>
            <a:lvl1pPr marL="6350" indent="0">
              <a:buNone/>
              <a:defRPr sz="700"/>
            </a:lvl1pPr>
            <a:lvl2pPr marL="233363" indent="0">
              <a:buNone/>
              <a:defRPr sz="800"/>
            </a:lvl2pPr>
            <a:lvl3pPr marL="458788" indent="0">
              <a:buNone/>
              <a:defRPr sz="800"/>
            </a:lvl3pPr>
            <a:lvl4pPr marL="685800" indent="0">
              <a:buNone/>
              <a:defRPr sz="800"/>
            </a:lvl4pPr>
            <a:lvl5pPr marL="919163" indent="0">
              <a:buNone/>
              <a:defRPr sz="800"/>
            </a:lvl5pPr>
          </a:lstStyle>
          <a:p>
            <a:pPr lvl="0"/>
            <a:r>
              <a:rPr lang="en-US"/>
              <a:t>Edit Master text styles</a:t>
            </a:r>
          </a:p>
        </p:txBody>
      </p:sp>
      <p:sp>
        <p:nvSpPr>
          <p:cNvPr id="22" name="Text Placeholder 21"/>
          <p:cNvSpPr>
            <a:spLocks noGrp="1"/>
          </p:cNvSpPr>
          <p:nvPr>
            <p:ph type="body" sz="quarter" idx="18"/>
          </p:nvPr>
        </p:nvSpPr>
        <p:spPr>
          <a:xfrm>
            <a:off x="9105900" y="3052725"/>
            <a:ext cx="2743200" cy="269397"/>
          </a:xfrm>
        </p:spPr>
        <p:txBody>
          <a:bodyPr>
            <a:noAutofit/>
          </a:bodyPr>
          <a:lstStyle>
            <a:lvl1pPr marL="6350" indent="0">
              <a:buNone/>
              <a:defRPr sz="1600"/>
            </a:lvl1pPr>
            <a:lvl2pPr marL="233363" indent="0">
              <a:buNone/>
              <a:defRPr/>
            </a:lvl2pPr>
            <a:lvl3pPr marL="458788" indent="0">
              <a:buNone/>
              <a:defRPr/>
            </a:lvl3pPr>
            <a:lvl4pPr marL="685800" indent="0">
              <a:buNone/>
              <a:defRPr/>
            </a:lvl4pPr>
            <a:lvl5pPr marL="919163" indent="0">
              <a:buNone/>
              <a:defRPr/>
            </a:lvl5pPr>
          </a:lstStyle>
          <a:p>
            <a:pPr lvl="0"/>
            <a:r>
              <a:rPr lang="en-US"/>
              <a:t>Edit Master text styles</a:t>
            </a:r>
          </a:p>
        </p:txBody>
      </p:sp>
      <p:grpSp>
        <p:nvGrpSpPr>
          <p:cNvPr id="35" name="Group 34">
            <a:extLst>
              <a:ext uri="{FF2B5EF4-FFF2-40B4-BE49-F238E27FC236}">
                <a16:creationId xmlns:a16="http://schemas.microsoft.com/office/drawing/2014/main" id="{49B8428A-E1A1-4FBD-B7DD-073CD3DA0CF6}"/>
              </a:ext>
            </a:extLst>
          </p:cNvPr>
          <p:cNvGrpSpPr>
            <a:grpSpLocks noChangeAspect="1"/>
          </p:cNvGrpSpPr>
          <p:nvPr userDrawn="1"/>
        </p:nvGrpSpPr>
        <p:grpSpPr>
          <a:xfrm>
            <a:off x="10871832" y="5909584"/>
            <a:ext cx="980946" cy="573322"/>
            <a:chOff x="925513" y="1257300"/>
            <a:chExt cx="13401675" cy="7832725"/>
          </a:xfrm>
          <a:solidFill>
            <a:schemeClr val="tx1"/>
          </a:solidFill>
        </p:grpSpPr>
        <p:sp>
          <p:nvSpPr>
            <p:cNvPr id="36" name="AutoShape 1">
              <a:extLst>
                <a:ext uri="{FF2B5EF4-FFF2-40B4-BE49-F238E27FC236}">
                  <a16:creationId xmlns:a16="http://schemas.microsoft.com/office/drawing/2014/main" id="{43A0FE18-3DC0-48BB-8844-7C791C6A0215}"/>
                </a:ext>
              </a:extLst>
            </p:cNvPr>
            <p:cNvSpPr>
              <a:spLocks/>
            </p:cNvSpPr>
            <p:nvPr/>
          </p:nvSpPr>
          <p:spPr bwMode="auto">
            <a:xfrm>
              <a:off x="10985500" y="6946900"/>
              <a:ext cx="3341688" cy="2143125"/>
            </a:xfrm>
            <a:custGeom>
              <a:avLst/>
              <a:gdLst/>
              <a:ahLst/>
              <a:cxnLst/>
              <a:rect l="0" t="0" r="r" b="b"/>
              <a:pathLst>
                <a:path w="21600" h="21600">
                  <a:moveTo>
                    <a:pt x="4306" y="0"/>
                  </a:moveTo>
                  <a:lnTo>
                    <a:pt x="0" y="6367"/>
                  </a:lnTo>
                  <a:lnTo>
                    <a:pt x="0" y="15280"/>
                  </a:lnTo>
                  <a:lnTo>
                    <a:pt x="4303" y="21600"/>
                  </a:lnTo>
                  <a:lnTo>
                    <a:pt x="21600" y="21600"/>
                  </a:lnTo>
                  <a:lnTo>
                    <a:pt x="21600" y="0"/>
                  </a:lnTo>
                  <a:cubicBezTo>
                    <a:pt x="21600" y="0"/>
                    <a:pt x="4306" y="0"/>
                    <a:pt x="4306" y="0"/>
                  </a:cubicBezTo>
                  <a:close/>
                  <a:moveTo>
                    <a:pt x="4306"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 name="AutoShape 2">
              <a:extLst>
                <a:ext uri="{FF2B5EF4-FFF2-40B4-BE49-F238E27FC236}">
                  <a16:creationId xmlns:a16="http://schemas.microsoft.com/office/drawing/2014/main" id="{B66A0CA8-B9BA-4E38-8B66-BFE0F27B46C8}"/>
                </a:ext>
              </a:extLst>
            </p:cNvPr>
            <p:cNvSpPr>
              <a:spLocks/>
            </p:cNvSpPr>
            <p:nvPr/>
          </p:nvSpPr>
          <p:spPr bwMode="auto">
            <a:xfrm>
              <a:off x="925513" y="1358900"/>
              <a:ext cx="3125787" cy="3382963"/>
            </a:xfrm>
            <a:custGeom>
              <a:avLst/>
              <a:gdLst/>
              <a:ahLst/>
              <a:cxnLst/>
              <a:rect l="0" t="0" r="r" b="b"/>
              <a:pathLst>
                <a:path w="21600" h="21600">
                  <a:moveTo>
                    <a:pt x="12769" y="16034"/>
                  </a:moveTo>
                  <a:cubicBezTo>
                    <a:pt x="12333" y="16413"/>
                    <a:pt x="11786" y="16603"/>
                    <a:pt x="11127" y="16603"/>
                  </a:cubicBezTo>
                  <a:lnTo>
                    <a:pt x="7565" y="16603"/>
                  </a:lnTo>
                  <a:lnTo>
                    <a:pt x="7565" y="12724"/>
                  </a:lnTo>
                  <a:lnTo>
                    <a:pt x="11127" y="12724"/>
                  </a:lnTo>
                  <a:cubicBezTo>
                    <a:pt x="11786" y="12724"/>
                    <a:pt x="12333" y="12912"/>
                    <a:pt x="12769" y="13285"/>
                  </a:cubicBezTo>
                  <a:cubicBezTo>
                    <a:pt x="13204" y="13658"/>
                    <a:pt x="13422" y="14115"/>
                    <a:pt x="13422" y="14655"/>
                  </a:cubicBezTo>
                  <a:cubicBezTo>
                    <a:pt x="13422" y="15196"/>
                    <a:pt x="13204" y="15655"/>
                    <a:pt x="12769" y="16034"/>
                  </a:cubicBezTo>
                  <a:moveTo>
                    <a:pt x="7565" y="5062"/>
                  </a:moveTo>
                  <a:lnTo>
                    <a:pt x="10351" y="5062"/>
                  </a:lnTo>
                  <a:cubicBezTo>
                    <a:pt x="10910" y="5062"/>
                    <a:pt x="11365" y="5214"/>
                    <a:pt x="11719" y="5518"/>
                  </a:cubicBezTo>
                  <a:cubicBezTo>
                    <a:pt x="12072" y="5821"/>
                    <a:pt x="12248" y="6196"/>
                    <a:pt x="12248" y="6643"/>
                  </a:cubicBezTo>
                  <a:cubicBezTo>
                    <a:pt x="12248" y="7089"/>
                    <a:pt x="12072" y="7464"/>
                    <a:pt x="11719" y="7768"/>
                  </a:cubicBezTo>
                  <a:cubicBezTo>
                    <a:pt x="11365" y="8071"/>
                    <a:pt x="10910" y="8223"/>
                    <a:pt x="10351" y="8223"/>
                  </a:cubicBezTo>
                  <a:lnTo>
                    <a:pt x="7565" y="8223"/>
                  </a:lnTo>
                  <a:cubicBezTo>
                    <a:pt x="7565" y="8223"/>
                    <a:pt x="7565" y="5062"/>
                    <a:pt x="7565" y="5062"/>
                  </a:cubicBezTo>
                  <a:close/>
                  <a:moveTo>
                    <a:pt x="16602" y="10182"/>
                  </a:moveTo>
                  <a:lnTo>
                    <a:pt x="16962" y="10062"/>
                  </a:lnTo>
                  <a:cubicBezTo>
                    <a:pt x="17189" y="9962"/>
                    <a:pt x="17464" y="9789"/>
                    <a:pt x="17785" y="9543"/>
                  </a:cubicBezTo>
                  <a:cubicBezTo>
                    <a:pt x="18106" y="9297"/>
                    <a:pt x="18426" y="9013"/>
                    <a:pt x="18747" y="8691"/>
                  </a:cubicBezTo>
                  <a:cubicBezTo>
                    <a:pt x="19068" y="8369"/>
                    <a:pt x="19345" y="7941"/>
                    <a:pt x="19579" y="7403"/>
                  </a:cubicBezTo>
                  <a:cubicBezTo>
                    <a:pt x="19812" y="6866"/>
                    <a:pt x="19929" y="6301"/>
                    <a:pt x="19929" y="5709"/>
                  </a:cubicBezTo>
                  <a:cubicBezTo>
                    <a:pt x="19929" y="4153"/>
                    <a:pt x="19168" y="2812"/>
                    <a:pt x="17646" y="1687"/>
                  </a:cubicBezTo>
                  <a:cubicBezTo>
                    <a:pt x="16124" y="562"/>
                    <a:pt x="14047" y="0"/>
                    <a:pt x="11417" y="0"/>
                  </a:cubicBezTo>
                  <a:lnTo>
                    <a:pt x="0" y="0"/>
                  </a:lnTo>
                  <a:lnTo>
                    <a:pt x="0" y="21600"/>
                  </a:lnTo>
                  <a:lnTo>
                    <a:pt x="12085" y="21600"/>
                  </a:lnTo>
                  <a:cubicBezTo>
                    <a:pt x="15183" y="21600"/>
                    <a:pt x="21600" y="21067"/>
                    <a:pt x="21600" y="15425"/>
                  </a:cubicBezTo>
                  <a:cubicBezTo>
                    <a:pt x="21600" y="11108"/>
                    <a:pt x="16711" y="10223"/>
                    <a:pt x="16602" y="10182"/>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 name="AutoShape 3">
              <a:extLst>
                <a:ext uri="{FF2B5EF4-FFF2-40B4-BE49-F238E27FC236}">
                  <a16:creationId xmlns:a16="http://schemas.microsoft.com/office/drawing/2014/main" id="{10929F12-8054-45F4-B692-1DDF7D3597B5}"/>
                </a:ext>
              </a:extLst>
            </p:cNvPr>
            <p:cNvSpPr>
              <a:spLocks/>
            </p:cNvSpPr>
            <p:nvPr/>
          </p:nvSpPr>
          <p:spPr bwMode="auto">
            <a:xfrm>
              <a:off x="1803400" y="5092700"/>
              <a:ext cx="3121025" cy="3382963"/>
            </a:xfrm>
            <a:custGeom>
              <a:avLst/>
              <a:gdLst/>
              <a:ahLst/>
              <a:cxnLst/>
              <a:rect l="0" t="0" r="r" b="b"/>
              <a:pathLst>
                <a:path w="21600" h="21600">
                  <a:moveTo>
                    <a:pt x="12760" y="16034"/>
                  </a:moveTo>
                  <a:cubicBezTo>
                    <a:pt x="12324" y="16413"/>
                    <a:pt x="11777" y="16603"/>
                    <a:pt x="11116" y="16603"/>
                  </a:cubicBezTo>
                  <a:lnTo>
                    <a:pt x="7573" y="16603"/>
                  </a:lnTo>
                  <a:lnTo>
                    <a:pt x="7573" y="12724"/>
                  </a:lnTo>
                  <a:lnTo>
                    <a:pt x="11116" y="12724"/>
                  </a:lnTo>
                  <a:cubicBezTo>
                    <a:pt x="11777" y="12724"/>
                    <a:pt x="12324" y="12912"/>
                    <a:pt x="12760" y="13285"/>
                  </a:cubicBezTo>
                  <a:cubicBezTo>
                    <a:pt x="13196" y="13658"/>
                    <a:pt x="13414" y="14115"/>
                    <a:pt x="13414" y="14655"/>
                  </a:cubicBezTo>
                  <a:cubicBezTo>
                    <a:pt x="13414" y="15195"/>
                    <a:pt x="13196" y="15655"/>
                    <a:pt x="12760" y="16034"/>
                  </a:cubicBezTo>
                  <a:moveTo>
                    <a:pt x="7573" y="5061"/>
                  </a:moveTo>
                  <a:lnTo>
                    <a:pt x="10341" y="5061"/>
                  </a:lnTo>
                  <a:cubicBezTo>
                    <a:pt x="10900" y="5061"/>
                    <a:pt x="11356" y="5213"/>
                    <a:pt x="11710" y="5517"/>
                  </a:cubicBezTo>
                  <a:cubicBezTo>
                    <a:pt x="12064" y="5821"/>
                    <a:pt x="12241" y="6196"/>
                    <a:pt x="12241" y="6643"/>
                  </a:cubicBezTo>
                  <a:cubicBezTo>
                    <a:pt x="12241" y="7089"/>
                    <a:pt x="12064" y="7465"/>
                    <a:pt x="11710" y="7769"/>
                  </a:cubicBezTo>
                  <a:cubicBezTo>
                    <a:pt x="11356" y="8072"/>
                    <a:pt x="10900" y="8224"/>
                    <a:pt x="10341" y="8224"/>
                  </a:cubicBezTo>
                  <a:lnTo>
                    <a:pt x="7573" y="8224"/>
                  </a:lnTo>
                  <a:cubicBezTo>
                    <a:pt x="7573" y="8224"/>
                    <a:pt x="7573" y="5061"/>
                    <a:pt x="7573" y="5061"/>
                  </a:cubicBezTo>
                  <a:close/>
                  <a:moveTo>
                    <a:pt x="16597" y="10182"/>
                  </a:moveTo>
                  <a:lnTo>
                    <a:pt x="16956" y="10062"/>
                  </a:lnTo>
                  <a:cubicBezTo>
                    <a:pt x="17185" y="9962"/>
                    <a:pt x="17459" y="9789"/>
                    <a:pt x="17780" y="9543"/>
                  </a:cubicBezTo>
                  <a:cubicBezTo>
                    <a:pt x="18102" y="9296"/>
                    <a:pt x="18423" y="9013"/>
                    <a:pt x="18744" y="8691"/>
                  </a:cubicBezTo>
                  <a:cubicBezTo>
                    <a:pt x="19065" y="8369"/>
                    <a:pt x="19343" y="7941"/>
                    <a:pt x="19577" y="7403"/>
                  </a:cubicBezTo>
                  <a:cubicBezTo>
                    <a:pt x="19811" y="6866"/>
                    <a:pt x="19928" y="6301"/>
                    <a:pt x="19928" y="5709"/>
                  </a:cubicBezTo>
                  <a:cubicBezTo>
                    <a:pt x="19928" y="4152"/>
                    <a:pt x="19166" y="2812"/>
                    <a:pt x="17642" y="1687"/>
                  </a:cubicBezTo>
                  <a:cubicBezTo>
                    <a:pt x="16118" y="562"/>
                    <a:pt x="14040" y="0"/>
                    <a:pt x="11405" y="0"/>
                  </a:cubicBezTo>
                  <a:lnTo>
                    <a:pt x="0" y="0"/>
                  </a:lnTo>
                  <a:lnTo>
                    <a:pt x="0" y="21600"/>
                  </a:lnTo>
                  <a:lnTo>
                    <a:pt x="12075" y="21600"/>
                  </a:lnTo>
                  <a:cubicBezTo>
                    <a:pt x="15176" y="21600"/>
                    <a:pt x="21600" y="21067"/>
                    <a:pt x="21600" y="15425"/>
                  </a:cubicBezTo>
                  <a:cubicBezTo>
                    <a:pt x="21600" y="11108"/>
                    <a:pt x="16706" y="10223"/>
                    <a:pt x="16597" y="10182"/>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 name="AutoShape 4">
              <a:extLst>
                <a:ext uri="{FF2B5EF4-FFF2-40B4-BE49-F238E27FC236}">
                  <a16:creationId xmlns:a16="http://schemas.microsoft.com/office/drawing/2014/main" id="{A6F00AB3-9985-4B5A-92A8-F336A1699F8D}"/>
                </a:ext>
              </a:extLst>
            </p:cNvPr>
            <p:cNvSpPr>
              <a:spLocks/>
            </p:cNvSpPr>
            <p:nvPr/>
          </p:nvSpPr>
          <p:spPr bwMode="auto">
            <a:xfrm>
              <a:off x="4127500" y="1358900"/>
              <a:ext cx="2733675" cy="3382963"/>
            </a:xfrm>
            <a:custGeom>
              <a:avLst/>
              <a:gdLst/>
              <a:ahLst/>
              <a:cxnLst/>
              <a:rect l="0" t="0" r="r" b="b"/>
              <a:pathLst>
                <a:path w="21600" h="21600">
                  <a:moveTo>
                    <a:pt x="21568" y="16358"/>
                  </a:moveTo>
                  <a:lnTo>
                    <a:pt x="8647" y="16358"/>
                  </a:lnTo>
                  <a:lnTo>
                    <a:pt x="8647" y="12969"/>
                  </a:lnTo>
                  <a:lnTo>
                    <a:pt x="19199" y="12969"/>
                  </a:lnTo>
                  <a:lnTo>
                    <a:pt x="19199" y="8029"/>
                  </a:lnTo>
                  <a:lnTo>
                    <a:pt x="8647" y="8029"/>
                  </a:lnTo>
                  <a:lnTo>
                    <a:pt x="8647" y="5257"/>
                  </a:lnTo>
                  <a:lnTo>
                    <a:pt x="21600" y="5257"/>
                  </a:lnTo>
                  <a:lnTo>
                    <a:pt x="21600" y="0"/>
                  </a:lnTo>
                  <a:lnTo>
                    <a:pt x="0" y="0"/>
                  </a:lnTo>
                  <a:lnTo>
                    <a:pt x="0" y="21600"/>
                  </a:lnTo>
                  <a:lnTo>
                    <a:pt x="21568" y="21600"/>
                  </a:lnTo>
                  <a:cubicBezTo>
                    <a:pt x="21568" y="21600"/>
                    <a:pt x="21568" y="16358"/>
                    <a:pt x="21568" y="16358"/>
                  </a:cubicBezTo>
                  <a:close/>
                  <a:moveTo>
                    <a:pt x="21568" y="1635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 name="AutoShape 5">
              <a:extLst>
                <a:ext uri="{FF2B5EF4-FFF2-40B4-BE49-F238E27FC236}">
                  <a16:creationId xmlns:a16="http://schemas.microsoft.com/office/drawing/2014/main" id="{347B5E97-F12D-4E05-AA59-4EA3F4D09938}"/>
                </a:ext>
              </a:extLst>
            </p:cNvPr>
            <p:cNvSpPr>
              <a:spLocks/>
            </p:cNvSpPr>
            <p:nvPr/>
          </p:nvSpPr>
          <p:spPr bwMode="auto">
            <a:xfrm>
              <a:off x="9652000" y="1358900"/>
              <a:ext cx="2876550" cy="3382963"/>
            </a:xfrm>
            <a:custGeom>
              <a:avLst/>
              <a:gdLst/>
              <a:ahLst/>
              <a:cxnLst/>
              <a:rect l="0" t="0" r="r" b="b"/>
              <a:pathLst>
                <a:path w="21600" h="21600">
                  <a:moveTo>
                    <a:pt x="0" y="0"/>
                  </a:moveTo>
                  <a:lnTo>
                    <a:pt x="0" y="5256"/>
                  </a:lnTo>
                  <a:lnTo>
                    <a:pt x="6716" y="5256"/>
                  </a:lnTo>
                  <a:lnTo>
                    <a:pt x="6716" y="21600"/>
                  </a:lnTo>
                  <a:lnTo>
                    <a:pt x="14884" y="21600"/>
                  </a:lnTo>
                  <a:lnTo>
                    <a:pt x="14884" y="5256"/>
                  </a:lnTo>
                  <a:lnTo>
                    <a:pt x="21600" y="5256"/>
                  </a:lnTo>
                  <a:lnTo>
                    <a:pt x="21600" y="0"/>
                  </a:lnTo>
                  <a:cubicBezTo>
                    <a:pt x="21600" y="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 name="AutoShape 6">
              <a:extLst>
                <a:ext uri="{FF2B5EF4-FFF2-40B4-BE49-F238E27FC236}">
                  <a16:creationId xmlns:a16="http://schemas.microsoft.com/office/drawing/2014/main" id="{EF76462E-74CF-41E4-BBB8-B25F012AE1D0}"/>
                </a:ext>
              </a:extLst>
            </p:cNvPr>
            <p:cNvSpPr>
              <a:spLocks/>
            </p:cNvSpPr>
            <p:nvPr/>
          </p:nvSpPr>
          <p:spPr bwMode="auto">
            <a:xfrm>
              <a:off x="6896100" y="1257300"/>
              <a:ext cx="2809875" cy="3576638"/>
            </a:xfrm>
            <a:custGeom>
              <a:avLst/>
              <a:gdLst/>
              <a:ahLst/>
              <a:cxnLst/>
              <a:rect l="0" t="0" r="r" b="b"/>
              <a:pathLst>
                <a:path w="21600" h="21600">
                  <a:moveTo>
                    <a:pt x="11629" y="15730"/>
                  </a:moveTo>
                  <a:cubicBezTo>
                    <a:pt x="11170" y="16043"/>
                    <a:pt x="10532" y="16200"/>
                    <a:pt x="9715" y="16200"/>
                  </a:cubicBezTo>
                  <a:cubicBezTo>
                    <a:pt x="8900" y="16200"/>
                    <a:pt x="8050" y="16025"/>
                    <a:pt x="7168" y="15673"/>
                  </a:cubicBezTo>
                  <a:cubicBezTo>
                    <a:pt x="6286" y="15322"/>
                    <a:pt x="5696" y="15039"/>
                    <a:pt x="5400" y="14825"/>
                  </a:cubicBezTo>
                  <a:cubicBezTo>
                    <a:pt x="5233" y="14705"/>
                    <a:pt x="5087" y="14597"/>
                    <a:pt x="4961" y="14502"/>
                  </a:cubicBezTo>
                  <a:lnTo>
                    <a:pt x="0" y="18205"/>
                  </a:lnTo>
                  <a:lnTo>
                    <a:pt x="314" y="18452"/>
                  </a:lnTo>
                  <a:cubicBezTo>
                    <a:pt x="617" y="18699"/>
                    <a:pt x="1082" y="18993"/>
                    <a:pt x="1711" y="19335"/>
                  </a:cubicBezTo>
                  <a:cubicBezTo>
                    <a:pt x="2339" y="19677"/>
                    <a:pt x="3068" y="20019"/>
                    <a:pt x="3896" y="20361"/>
                  </a:cubicBezTo>
                  <a:cubicBezTo>
                    <a:pt x="4724" y="20702"/>
                    <a:pt x="5757" y="20995"/>
                    <a:pt x="6996" y="21238"/>
                  </a:cubicBezTo>
                  <a:cubicBezTo>
                    <a:pt x="8235" y="21479"/>
                    <a:pt x="9514" y="21600"/>
                    <a:pt x="10830" y="21600"/>
                  </a:cubicBezTo>
                  <a:cubicBezTo>
                    <a:pt x="14119" y="21600"/>
                    <a:pt x="16735" y="20931"/>
                    <a:pt x="18681" y="19592"/>
                  </a:cubicBezTo>
                  <a:cubicBezTo>
                    <a:pt x="20627" y="18252"/>
                    <a:pt x="21600" y="16638"/>
                    <a:pt x="21600" y="14747"/>
                  </a:cubicBezTo>
                  <a:cubicBezTo>
                    <a:pt x="21600" y="13655"/>
                    <a:pt x="21320" y="12695"/>
                    <a:pt x="20757" y="11869"/>
                  </a:cubicBezTo>
                  <a:cubicBezTo>
                    <a:pt x="20196" y="11043"/>
                    <a:pt x="19494" y="10421"/>
                    <a:pt x="18654" y="10003"/>
                  </a:cubicBezTo>
                  <a:cubicBezTo>
                    <a:pt x="17815" y="9585"/>
                    <a:pt x="16905" y="9210"/>
                    <a:pt x="15925" y="8877"/>
                  </a:cubicBezTo>
                  <a:cubicBezTo>
                    <a:pt x="15032" y="8573"/>
                    <a:pt x="14199" y="8344"/>
                    <a:pt x="13421" y="8188"/>
                  </a:cubicBezTo>
                  <a:cubicBezTo>
                    <a:pt x="13346" y="8172"/>
                    <a:pt x="13271" y="8157"/>
                    <a:pt x="13197" y="8143"/>
                  </a:cubicBezTo>
                  <a:cubicBezTo>
                    <a:pt x="12357" y="7986"/>
                    <a:pt x="11659" y="7787"/>
                    <a:pt x="11102" y="7545"/>
                  </a:cubicBezTo>
                  <a:cubicBezTo>
                    <a:pt x="10547" y="7303"/>
                    <a:pt x="10269" y="7024"/>
                    <a:pt x="10269" y="6711"/>
                  </a:cubicBezTo>
                  <a:cubicBezTo>
                    <a:pt x="10269" y="6332"/>
                    <a:pt x="10462" y="6018"/>
                    <a:pt x="10848" y="5770"/>
                  </a:cubicBezTo>
                  <a:cubicBezTo>
                    <a:pt x="11236" y="5523"/>
                    <a:pt x="11786" y="5400"/>
                    <a:pt x="12499" y="5400"/>
                  </a:cubicBezTo>
                  <a:cubicBezTo>
                    <a:pt x="14197" y="5400"/>
                    <a:pt x="15235" y="6000"/>
                    <a:pt x="15770" y="6434"/>
                  </a:cubicBezTo>
                  <a:lnTo>
                    <a:pt x="20748" y="2719"/>
                  </a:lnTo>
                  <a:lnTo>
                    <a:pt x="20658" y="2636"/>
                  </a:lnTo>
                  <a:cubicBezTo>
                    <a:pt x="20441" y="2418"/>
                    <a:pt x="20066" y="2168"/>
                    <a:pt x="19534" y="1888"/>
                  </a:cubicBezTo>
                  <a:cubicBezTo>
                    <a:pt x="19002" y="1608"/>
                    <a:pt x="18383" y="1325"/>
                    <a:pt x="17676" y="1041"/>
                  </a:cubicBezTo>
                  <a:cubicBezTo>
                    <a:pt x="16968" y="755"/>
                    <a:pt x="16049" y="511"/>
                    <a:pt x="14920" y="307"/>
                  </a:cubicBezTo>
                  <a:cubicBezTo>
                    <a:pt x="13789" y="103"/>
                    <a:pt x="12608" y="0"/>
                    <a:pt x="11375" y="0"/>
                  </a:cubicBezTo>
                  <a:cubicBezTo>
                    <a:pt x="8256" y="0"/>
                    <a:pt x="5745" y="649"/>
                    <a:pt x="3841" y="1946"/>
                  </a:cubicBezTo>
                  <a:cubicBezTo>
                    <a:pt x="1937" y="3242"/>
                    <a:pt x="985" y="4764"/>
                    <a:pt x="985" y="6512"/>
                  </a:cubicBezTo>
                  <a:cubicBezTo>
                    <a:pt x="985" y="7442"/>
                    <a:pt x="1197" y="8278"/>
                    <a:pt x="1621" y="9019"/>
                  </a:cubicBezTo>
                  <a:cubicBezTo>
                    <a:pt x="2043" y="9760"/>
                    <a:pt x="2581" y="10349"/>
                    <a:pt x="3234" y="10786"/>
                  </a:cubicBezTo>
                  <a:cubicBezTo>
                    <a:pt x="3887" y="11223"/>
                    <a:pt x="4614" y="11607"/>
                    <a:pt x="5419" y="11940"/>
                  </a:cubicBezTo>
                  <a:cubicBezTo>
                    <a:pt x="6094" y="12219"/>
                    <a:pt x="6773" y="12450"/>
                    <a:pt x="7457" y="12639"/>
                  </a:cubicBezTo>
                  <a:cubicBezTo>
                    <a:pt x="7587" y="12676"/>
                    <a:pt x="7718" y="12712"/>
                    <a:pt x="7849" y="12746"/>
                  </a:cubicBezTo>
                  <a:cubicBezTo>
                    <a:pt x="8664" y="12950"/>
                    <a:pt x="9401" y="13139"/>
                    <a:pt x="10060" y="13315"/>
                  </a:cubicBezTo>
                  <a:cubicBezTo>
                    <a:pt x="10719" y="13491"/>
                    <a:pt x="11260" y="13678"/>
                    <a:pt x="11683" y="13878"/>
                  </a:cubicBezTo>
                  <a:cubicBezTo>
                    <a:pt x="12106" y="14077"/>
                    <a:pt x="12317" y="14314"/>
                    <a:pt x="12317" y="14590"/>
                  </a:cubicBezTo>
                  <a:cubicBezTo>
                    <a:pt x="12317" y="15037"/>
                    <a:pt x="12087" y="15417"/>
                    <a:pt x="11629" y="15730"/>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 name="AutoShape 7">
              <a:extLst>
                <a:ext uri="{FF2B5EF4-FFF2-40B4-BE49-F238E27FC236}">
                  <a16:creationId xmlns:a16="http://schemas.microsoft.com/office/drawing/2014/main" id="{012F0189-F711-455F-8E0D-8AF3E48A3D5D}"/>
                </a:ext>
              </a:extLst>
            </p:cNvPr>
            <p:cNvSpPr>
              <a:spLocks/>
            </p:cNvSpPr>
            <p:nvPr/>
          </p:nvSpPr>
          <p:spPr bwMode="auto">
            <a:xfrm>
              <a:off x="4953000" y="5105400"/>
              <a:ext cx="2992438" cy="3421063"/>
            </a:xfrm>
            <a:custGeom>
              <a:avLst/>
              <a:gdLst/>
              <a:ahLst/>
              <a:cxnLst/>
              <a:rect l="0" t="0" r="r" b="b"/>
              <a:pathLst>
                <a:path w="21600" h="21600">
                  <a:moveTo>
                    <a:pt x="13770" y="12688"/>
                  </a:moveTo>
                  <a:cubicBezTo>
                    <a:pt x="13770" y="14099"/>
                    <a:pt x="12470" y="15245"/>
                    <a:pt x="10858" y="15255"/>
                  </a:cubicBezTo>
                  <a:cubicBezTo>
                    <a:pt x="9229" y="15266"/>
                    <a:pt x="7903" y="14114"/>
                    <a:pt x="7903" y="12688"/>
                  </a:cubicBezTo>
                  <a:lnTo>
                    <a:pt x="7903" y="0"/>
                  </a:lnTo>
                  <a:lnTo>
                    <a:pt x="0" y="0"/>
                  </a:lnTo>
                  <a:lnTo>
                    <a:pt x="0" y="12366"/>
                  </a:lnTo>
                  <a:cubicBezTo>
                    <a:pt x="0" y="17466"/>
                    <a:pt x="4725" y="21600"/>
                    <a:pt x="10552" y="21600"/>
                  </a:cubicBezTo>
                  <a:lnTo>
                    <a:pt x="11048" y="21600"/>
                  </a:lnTo>
                  <a:cubicBezTo>
                    <a:pt x="16875" y="21600"/>
                    <a:pt x="21600" y="17466"/>
                    <a:pt x="21600" y="12366"/>
                  </a:cubicBezTo>
                  <a:lnTo>
                    <a:pt x="21600" y="0"/>
                  </a:lnTo>
                  <a:lnTo>
                    <a:pt x="13770" y="0"/>
                  </a:lnTo>
                  <a:cubicBezTo>
                    <a:pt x="13770" y="0"/>
                    <a:pt x="13770" y="12688"/>
                    <a:pt x="13770" y="12688"/>
                  </a:cubicBezTo>
                  <a:close/>
                  <a:moveTo>
                    <a:pt x="13770" y="1268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 name="AutoShape 8">
              <a:extLst>
                <a:ext uri="{FF2B5EF4-FFF2-40B4-BE49-F238E27FC236}">
                  <a16:creationId xmlns:a16="http://schemas.microsoft.com/office/drawing/2014/main" id="{3CBC760A-0D93-4A2F-87EA-163157AC38BF}"/>
                </a:ext>
              </a:extLst>
            </p:cNvPr>
            <p:cNvSpPr>
              <a:spLocks/>
            </p:cNvSpPr>
            <p:nvPr/>
          </p:nvSpPr>
          <p:spPr bwMode="auto">
            <a:xfrm>
              <a:off x="8001000" y="5103813"/>
              <a:ext cx="3627438" cy="3384550"/>
            </a:xfrm>
            <a:custGeom>
              <a:avLst/>
              <a:gdLst/>
              <a:ahLst/>
              <a:cxnLst/>
              <a:rect l="0" t="0" r="r" b="b"/>
              <a:pathLst>
                <a:path w="21600" h="21600">
                  <a:moveTo>
                    <a:pt x="10800" y="7346"/>
                  </a:moveTo>
                  <a:lnTo>
                    <a:pt x="6530" y="0"/>
                  </a:lnTo>
                  <a:lnTo>
                    <a:pt x="0" y="0"/>
                  </a:lnTo>
                  <a:lnTo>
                    <a:pt x="7542" y="13888"/>
                  </a:lnTo>
                  <a:lnTo>
                    <a:pt x="7542" y="21600"/>
                  </a:lnTo>
                  <a:lnTo>
                    <a:pt x="14058" y="21600"/>
                  </a:lnTo>
                  <a:lnTo>
                    <a:pt x="14058" y="13888"/>
                  </a:lnTo>
                  <a:lnTo>
                    <a:pt x="21600" y="0"/>
                  </a:lnTo>
                  <a:lnTo>
                    <a:pt x="15070" y="0"/>
                  </a:lnTo>
                  <a:cubicBezTo>
                    <a:pt x="15070" y="0"/>
                    <a:pt x="10800" y="7346"/>
                    <a:pt x="10800" y="7346"/>
                  </a:cubicBezTo>
                  <a:close/>
                  <a:moveTo>
                    <a:pt x="10800" y="734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 name="AutoShape 9">
              <a:extLst>
                <a:ext uri="{FF2B5EF4-FFF2-40B4-BE49-F238E27FC236}">
                  <a16:creationId xmlns:a16="http://schemas.microsoft.com/office/drawing/2014/main" id="{81DFD19C-742E-4902-8738-F17C14E1401B}"/>
                </a:ext>
              </a:extLst>
            </p:cNvPr>
            <p:cNvSpPr>
              <a:spLocks/>
            </p:cNvSpPr>
            <p:nvPr/>
          </p:nvSpPr>
          <p:spPr bwMode="auto">
            <a:xfrm>
              <a:off x="11252200" y="7886700"/>
              <a:ext cx="263525" cy="263525"/>
            </a:xfrm>
            <a:custGeom>
              <a:avLst/>
              <a:gdLst/>
              <a:ahLst/>
              <a:cxnLst/>
              <a:rect l="0" t="0" r="r" b="b"/>
              <a:pathLst>
                <a:path w="21600" h="21600">
                  <a:moveTo>
                    <a:pt x="21600" y="10800"/>
                  </a:moveTo>
                  <a:cubicBezTo>
                    <a:pt x="21600" y="16762"/>
                    <a:pt x="16765" y="21600"/>
                    <a:pt x="10794" y="21600"/>
                  </a:cubicBezTo>
                  <a:cubicBezTo>
                    <a:pt x="4835" y="21600"/>
                    <a:pt x="0" y="16762"/>
                    <a:pt x="0" y="10800"/>
                  </a:cubicBezTo>
                  <a:cubicBezTo>
                    <a:pt x="0" y="4838"/>
                    <a:pt x="4835" y="0"/>
                    <a:pt x="10794" y="0"/>
                  </a:cubicBezTo>
                  <a:cubicBezTo>
                    <a:pt x="16765" y="0"/>
                    <a:pt x="21600" y="4838"/>
                    <a:pt x="21600" y="10800"/>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5" name="AutoShape 10">
              <a:extLst>
                <a:ext uri="{FF2B5EF4-FFF2-40B4-BE49-F238E27FC236}">
                  <a16:creationId xmlns:a16="http://schemas.microsoft.com/office/drawing/2014/main" id="{F1383077-82A2-4721-BCE3-198D1ED9BB95}"/>
                </a:ext>
              </a:extLst>
            </p:cNvPr>
            <p:cNvSpPr>
              <a:spLocks/>
            </p:cNvSpPr>
            <p:nvPr/>
          </p:nvSpPr>
          <p:spPr bwMode="auto">
            <a:xfrm>
              <a:off x="11569700" y="6045200"/>
              <a:ext cx="490538" cy="255588"/>
            </a:xfrm>
            <a:custGeom>
              <a:avLst/>
              <a:gdLst/>
              <a:ahLst/>
              <a:cxnLst/>
              <a:rect l="0" t="0" r="r" b="b"/>
              <a:pathLst>
                <a:path w="21600" h="21600">
                  <a:moveTo>
                    <a:pt x="10533" y="0"/>
                  </a:moveTo>
                  <a:lnTo>
                    <a:pt x="12463" y="0"/>
                  </a:lnTo>
                  <a:lnTo>
                    <a:pt x="16083" y="17005"/>
                  </a:lnTo>
                  <a:lnTo>
                    <a:pt x="19663" y="0"/>
                  </a:lnTo>
                  <a:lnTo>
                    <a:pt x="21600" y="0"/>
                  </a:lnTo>
                  <a:lnTo>
                    <a:pt x="21600" y="21600"/>
                  </a:lnTo>
                  <a:lnTo>
                    <a:pt x="20237" y="21600"/>
                  </a:lnTo>
                  <a:lnTo>
                    <a:pt x="20237" y="3296"/>
                  </a:lnTo>
                  <a:lnTo>
                    <a:pt x="16265" y="21600"/>
                  </a:lnTo>
                  <a:lnTo>
                    <a:pt x="15763" y="21600"/>
                  </a:lnTo>
                  <a:lnTo>
                    <a:pt x="11785" y="3296"/>
                  </a:lnTo>
                  <a:lnTo>
                    <a:pt x="11785" y="21600"/>
                  </a:lnTo>
                  <a:lnTo>
                    <a:pt x="10533" y="21600"/>
                  </a:lnTo>
                  <a:cubicBezTo>
                    <a:pt x="10533" y="21600"/>
                    <a:pt x="10533" y="0"/>
                    <a:pt x="10533" y="0"/>
                  </a:cubicBezTo>
                  <a:close/>
                  <a:moveTo>
                    <a:pt x="3509" y="2123"/>
                  </a:moveTo>
                  <a:lnTo>
                    <a:pt x="0" y="2123"/>
                  </a:lnTo>
                  <a:lnTo>
                    <a:pt x="0" y="0"/>
                  </a:lnTo>
                  <a:lnTo>
                    <a:pt x="8381" y="0"/>
                  </a:lnTo>
                  <a:lnTo>
                    <a:pt x="8381" y="2123"/>
                  </a:lnTo>
                  <a:lnTo>
                    <a:pt x="4911" y="2123"/>
                  </a:lnTo>
                  <a:lnTo>
                    <a:pt x="4911" y="21600"/>
                  </a:lnTo>
                  <a:lnTo>
                    <a:pt x="3509" y="21600"/>
                  </a:lnTo>
                  <a:cubicBezTo>
                    <a:pt x="3509" y="21600"/>
                    <a:pt x="3509" y="2123"/>
                    <a:pt x="3509" y="2123"/>
                  </a:cubicBezTo>
                  <a:close/>
                  <a:moveTo>
                    <a:pt x="3509" y="21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cxnSp>
        <p:nvCxnSpPr>
          <p:cNvPr id="18" name="Straight Connector 17">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9"/>
          </p:nvPr>
        </p:nvSpPr>
        <p:spPr/>
        <p:txBody>
          <a:bodyPr/>
          <a:lstStyle/>
          <a:p>
            <a:r>
              <a:rPr lang="en-US"/>
              <a:t>SAMPLE FOOTER TEXT</a:t>
            </a:r>
          </a:p>
        </p:txBody>
      </p:sp>
      <p:sp>
        <p:nvSpPr>
          <p:cNvPr id="5" name="Slide Number Placeholder 4"/>
          <p:cNvSpPr>
            <a:spLocks noGrp="1"/>
          </p:cNvSpPr>
          <p:nvPr>
            <p:ph type="sldNum" sz="quarter" idx="20"/>
          </p:nvPr>
        </p:nvSpPr>
        <p:spPr/>
        <p:txBody>
          <a:bodyPr/>
          <a:lstStyle/>
          <a:p>
            <a:fld id="{3C2137ED-1B02-4691-A6FA-8A4730C71FAC}" type="slidenum">
              <a:rPr lang="en-US" smtClean="0"/>
              <a:pPr/>
              <a:t>‹#›</a:t>
            </a:fld>
            <a:endParaRPr lang="en-US"/>
          </a:p>
        </p:txBody>
      </p:sp>
    </p:spTree>
    <p:extLst>
      <p:ext uri="{BB962C8B-B14F-4D97-AF65-F5344CB8AC3E}">
        <p14:creationId xmlns:p14="http://schemas.microsoft.com/office/powerpoint/2010/main" val="8987012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ue 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98BE-DF4A-4FBD-95F7-4C806A8E7896}"/>
              </a:ext>
            </a:extLst>
          </p:cNvPr>
          <p:cNvSpPr>
            <a:spLocks noGrp="1"/>
          </p:cNvSpPr>
          <p:nvPr>
            <p:ph type="ctrTitle"/>
          </p:nvPr>
        </p:nvSpPr>
        <p:spPr>
          <a:xfrm>
            <a:off x="9105900" y="647942"/>
            <a:ext cx="2743200" cy="1673419"/>
          </a:xfrm>
        </p:spPr>
        <p:txBody>
          <a:bodyPr anchor="t">
            <a:noAutofit/>
          </a:bodyPr>
          <a:lstStyle>
            <a:lvl1pPr algn="l">
              <a:defRPr sz="4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98FE3FAE-C8B8-455E-8BE0-525D37C19629}"/>
              </a:ext>
            </a:extLst>
          </p:cNvPr>
          <p:cNvSpPr>
            <a:spLocks noGrp="1"/>
          </p:cNvSpPr>
          <p:nvPr>
            <p:ph type="subTitle" idx="1"/>
          </p:nvPr>
        </p:nvSpPr>
        <p:spPr>
          <a:xfrm>
            <a:off x="9105900" y="2429656"/>
            <a:ext cx="2743200" cy="495300"/>
          </a:xfrm>
        </p:spPr>
        <p:txBody>
          <a:bodyPr>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4" name="Text Placeholder 23"/>
          <p:cNvSpPr>
            <a:spLocks noGrp="1"/>
          </p:cNvSpPr>
          <p:nvPr>
            <p:ph type="body" sz="quarter" idx="16"/>
          </p:nvPr>
        </p:nvSpPr>
        <p:spPr>
          <a:xfrm>
            <a:off x="9105900" y="3498850"/>
            <a:ext cx="2743200" cy="514350"/>
          </a:xfrm>
        </p:spPr>
        <p:txBody>
          <a:bodyPr>
            <a:noAutofit/>
          </a:bodyPr>
          <a:lstStyle>
            <a:lvl1pPr marL="6350" indent="0">
              <a:buNone/>
              <a:defRPr sz="700">
                <a:solidFill>
                  <a:schemeClr val="bg1"/>
                </a:solidFill>
              </a:defRPr>
            </a:lvl1pPr>
            <a:lvl2pPr marL="233363" indent="0">
              <a:buNone/>
              <a:defRPr sz="800"/>
            </a:lvl2pPr>
            <a:lvl3pPr marL="458788" indent="0">
              <a:buNone/>
              <a:defRPr sz="800"/>
            </a:lvl3pPr>
            <a:lvl4pPr marL="685800" indent="0">
              <a:buNone/>
              <a:defRPr sz="800"/>
            </a:lvl4pPr>
            <a:lvl5pPr marL="919163" indent="0">
              <a:buNone/>
              <a:defRPr sz="800"/>
            </a:lvl5pPr>
          </a:lstStyle>
          <a:p>
            <a:pPr lvl="0"/>
            <a:r>
              <a:rPr lang="en-US"/>
              <a:t>Edit Master text styles</a:t>
            </a:r>
          </a:p>
        </p:txBody>
      </p:sp>
      <p:sp>
        <p:nvSpPr>
          <p:cNvPr id="30" name="Text Placeholder 21"/>
          <p:cNvSpPr>
            <a:spLocks noGrp="1"/>
          </p:cNvSpPr>
          <p:nvPr>
            <p:ph type="body" sz="quarter" idx="18"/>
          </p:nvPr>
        </p:nvSpPr>
        <p:spPr>
          <a:xfrm>
            <a:off x="9105900" y="3052725"/>
            <a:ext cx="2743200" cy="269397"/>
          </a:xfrm>
        </p:spPr>
        <p:txBody>
          <a:bodyPr>
            <a:noAutofit/>
          </a:bodyPr>
          <a:lstStyle>
            <a:lvl1pPr marL="6350" indent="0">
              <a:buNone/>
              <a:defRPr sz="1600">
                <a:solidFill>
                  <a:schemeClr val="bg1"/>
                </a:solidFill>
              </a:defRPr>
            </a:lvl1pPr>
            <a:lvl2pPr marL="233363" indent="0">
              <a:buNone/>
              <a:defRPr/>
            </a:lvl2pPr>
            <a:lvl3pPr marL="458788" indent="0">
              <a:buNone/>
              <a:defRPr/>
            </a:lvl3pPr>
            <a:lvl4pPr marL="685800" indent="0">
              <a:buNone/>
              <a:defRPr/>
            </a:lvl4pPr>
            <a:lvl5pPr marL="919163" indent="0">
              <a:buNone/>
              <a:defRPr/>
            </a:lvl5pPr>
          </a:lstStyle>
          <a:p>
            <a:pPr lvl="0"/>
            <a:r>
              <a:rPr lang="en-US"/>
              <a:t>Edit Master text styles</a:t>
            </a:r>
          </a:p>
        </p:txBody>
      </p:sp>
      <p:grpSp>
        <p:nvGrpSpPr>
          <p:cNvPr id="20" name="Group 19">
            <a:extLst>
              <a:ext uri="{FF2B5EF4-FFF2-40B4-BE49-F238E27FC236}">
                <a16:creationId xmlns:a16="http://schemas.microsoft.com/office/drawing/2014/main" id="{F2DAC738-BEE8-4840-8BAF-BFB027645671}"/>
              </a:ext>
            </a:extLst>
          </p:cNvPr>
          <p:cNvGrpSpPr>
            <a:grpSpLocks noChangeAspect="1"/>
          </p:cNvGrpSpPr>
          <p:nvPr userDrawn="1"/>
        </p:nvGrpSpPr>
        <p:grpSpPr>
          <a:xfrm>
            <a:off x="10871832" y="5909584"/>
            <a:ext cx="980946" cy="573322"/>
            <a:chOff x="925513" y="1257300"/>
            <a:chExt cx="13401675" cy="7832725"/>
          </a:xfrm>
          <a:solidFill>
            <a:schemeClr val="bg1"/>
          </a:solidFill>
        </p:grpSpPr>
        <p:sp>
          <p:nvSpPr>
            <p:cNvPr id="35" name="AutoShape 1">
              <a:extLst>
                <a:ext uri="{FF2B5EF4-FFF2-40B4-BE49-F238E27FC236}">
                  <a16:creationId xmlns:a16="http://schemas.microsoft.com/office/drawing/2014/main" id="{2A0B0F8C-D070-4BD5-8809-A32A9215332E}"/>
                </a:ext>
              </a:extLst>
            </p:cNvPr>
            <p:cNvSpPr>
              <a:spLocks/>
            </p:cNvSpPr>
            <p:nvPr/>
          </p:nvSpPr>
          <p:spPr bwMode="auto">
            <a:xfrm>
              <a:off x="10985500" y="6946900"/>
              <a:ext cx="3341688" cy="2143125"/>
            </a:xfrm>
            <a:custGeom>
              <a:avLst/>
              <a:gdLst/>
              <a:ahLst/>
              <a:cxnLst/>
              <a:rect l="0" t="0" r="r" b="b"/>
              <a:pathLst>
                <a:path w="21600" h="21600">
                  <a:moveTo>
                    <a:pt x="4306" y="0"/>
                  </a:moveTo>
                  <a:lnTo>
                    <a:pt x="0" y="6367"/>
                  </a:lnTo>
                  <a:lnTo>
                    <a:pt x="0" y="15280"/>
                  </a:lnTo>
                  <a:lnTo>
                    <a:pt x="4303" y="21600"/>
                  </a:lnTo>
                  <a:lnTo>
                    <a:pt x="21600" y="21600"/>
                  </a:lnTo>
                  <a:lnTo>
                    <a:pt x="21600" y="0"/>
                  </a:lnTo>
                  <a:cubicBezTo>
                    <a:pt x="21600" y="0"/>
                    <a:pt x="4306" y="0"/>
                    <a:pt x="4306" y="0"/>
                  </a:cubicBezTo>
                  <a:close/>
                  <a:moveTo>
                    <a:pt x="4306" y="0"/>
                  </a:moveTo>
                </a:path>
              </a:pathLst>
            </a:custGeom>
            <a:solidFill>
              <a:schemeClr val="accent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 name="AutoShape 2">
              <a:extLst>
                <a:ext uri="{FF2B5EF4-FFF2-40B4-BE49-F238E27FC236}">
                  <a16:creationId xmlns:a16="http://schemas.microsoft.com/office/drawing/2014/main" id="{F2B69DE1-767B-461A-9B4D-20FF7A245447}"/>
                </a:ext>
              </a:extLst>
            </p:cNvPr>
            <p:cNvSpPr>
              <a:spLocks/>
            </p:cNvSpPr>
            <p:nvPr/>
          </p:nvSpPr>
          <p:spPr bwMode="auto">
            <a:xfrm>
              <a:off x="925513" y="1358900"/>
              <a:ext cx="3125787" cy="3382963"/>
            </a:xfrm>
            <a:custGeom>
              <a:avLst/>
              <a:gdLst/>
              <a:ahLst/>
              <a:cxnLst/>
              <a:rect l="0" t="0" r="r" b="b"/>
              <a:pathLst>
                <a:path w="21600" h="21600">
                  <a:moveTo>
                    <a:pt x="12769" y="16034"/>
                  </a:moveTo>
                  <a:cubicBezTo>
                    <a:pt x="12333" y="16413"/>
                    <a:pt x="11786" y="16603"/>
                    <a:pt x="11127" y="16603"/>
                  </a:cubicBezTo>
                  <a:lnTo>
                    <a:pt x="7565" y="16603"/>
                  </a:lnTo>
                  <a:lnTo>
                    <a:pt x="7565" y="12724"/>
                  </a:lnTo>
                  <a:lnTo>
                    <a:pt x="11127" y="12724"/>
                  </a:lnTo>
                  <a:cubicBezTo>
                    <a:pt x="11786" y="12724"/>
                    <a:pt x="12333" y="12912"/>
                    <a:pt x="12769" y="13285"/>
                  </a:cubicBezTo>
                  <a:cubicBezTo>
                    <a:pt x="13204" y="13658"/>
                    <a:pt x="13422" y="14115"/>
                    <a:pt x="13422" y="14655"/>
                  </a:cubicBezTo>
                  <a:cubicBezTo>
                    <a:pt x="13422" y="15196"/>
                    <a:pt x="13204" y="15655"/>
                    <a:pt x="12769" y="16034"/>
                  </a:cubicBezTo>
                  <a:moveTo>
                    <a:pt x="7565" y="5062"/>
                  </a:moveTo>
                  <a:lnTo>
                    <a:pt x="10351" y="5062"/>
                  </a:lnTo>
                  <a:cubicBezTo>
                    <a:pt x="10910" y="5062"/>
                    <a:pt x="11365" y="5214"/>
                    <a:pt x="11719" y="5518"/>
                  </a:cubicBezTo>
                  <a:cubicBezTo>
                    <a:pt x="12072" y="5821"/>
                    <a:pt x="12248" y="6196"/>
                    <a:pt x="12248" y="6643"/>
                  </a:cubicBezTo>
                  <a:cubicBezTo>
                    <a:pt x="12248" y="7089"/>
                    <a:pt x="12072" y="7464"/>
                    <a:pt x="11719" y="7768"/>
                  </a:cubicBezTo>
                  <a:cubicBezTo>
                    <a:pt x="11365" y="8071"/>
                    <a:pt x="10910" y="8223"/>
                    <a:pt x="10351" y="8223"/>
                  </a:cubicBezTo>
                  <a:lnTo>
                    <a:pt x="7565" y="8223"/>
                  </a:lnTo>
                  <a:cubicBezTo>
                    <a:pt x="7565" y="8223"/>
                    <a:pt x="7565" y="5062"/>
                    <a:pt x="7565" y="5062"/>
                  </a:cubicBezTo>
                  <a:close/>
                  <a:moveTo>
                    <a:pt x="16602" y="10182"/>
                  </a:moveTo>
                  <a:lnTo>
                    <a:pt x="16962" y="10062"/>
                  </a:lnTo>
                  <a:cubicBezTo>
                    <a:pt x="17189" y="9962"/>
                    <a:pt x="17464" y="9789"/>
                    <a:pt x="17785" y="9543"/>
                  </a:cubicBezTo>
                  <a:cubicBezTo>
                    <a:pt x="18106" y="9297"/>
                    <a:pt x="18426" y="9013"/>
                    <a:pt x="18747" y="8691"/>
                  </a:cubicBezTo>
                  <a:cubicBezTo>
                    <a:pt x="19068" y="8369"/>
                    <a:pt x="19345" y="7941"/>
                    <a:pt x="19579" y="7403"/>
                  </a:cubicBezTo>
                  <a:cubicBezTo>
                    <a:pt x="19812" y="6866"/>
                    <a:pt x="19929" y="6301"/>
                    <a:pt x="19929" y="5709"/>
                  </a:cubicBezTo>
                  <a:cubicBezTo>
                    <a:pt x="19929" y="4153"/>
                    <a:pt x="19168" y="2812"/>
                    <a:pt x="17646" y="1687"/>
                  </a:cubicBezTo>
                  <a:cubicBezTo>
                    <a:pt x="16124" y="562"/>
                    <a:pt x="14047" y="0"/>
                    <a:pt x="11417" y="0"/>
                  </a:cubicBezTo>
                  <a:lnTo>
                    <a:pt x="0" y="0"/>
                  </a:lnTo>
                  <a:lnTo>
                    <a:pt x="0" y="21600"/>
                  </a:lnTo>
                  <a:lnTo>
                    <a:pt x="12085" y="21600"/>
                  </a:lnTo>
                  <a:cubicBezTo>
                    <a:pt x="15183" y="21600"/>
                    <a:pt x="21600" y="21067"/>
                    <a:pt x="21600" y="15425"/>
                  </a:cubicBezTo>
                  <a:cubicBezTo>
                    <a:pt x="21600" y="11108"/>
                    <a:pt x="16711" y="10223"/>
                    <a:pt x="16602" y="10182"/>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 name="AutoShape 3">
              <a:extLst>
                <a:ext uri="{FF2B5EF4-FFF2-40B4-BE49-F238E27FC236}">
                  <a16:creationId xmlns:a16="http://schemas.microsoft.com/office/drawing/2014/main" id="{3D0F82A3-E839-4369-A471-EA12D796A865}"/>
                </a:ext>
              </a:extLst>
            </p:cNvPr>
            <p:cNvSpPr>
              <a:spLocks/>
            </p:cNvSpPr>
            <p:nvPr/>
          </p:nvSpPr>
          <p:spPr bwMode="auto">
            <a:xfrm>
              <a:off x="1803400" y="5092700"/>
              <a:ext cx="3121025" cy="3382963"/>
            </a:xfrm>
            <a:custGeom>
              <a:avLst/>
              <a:gdLst/>
              <a:ahLst/>
              <a:cxnLst/>
              <a:rect l="0" t="0" r="r" b="b"/>
              <a:pathLst>
                <a:path w="21600" h="21600">
                  <a:moveTo>
                    <a:pt x="12760" y="16034"/>
                  </a:moveTo>
                  <a:cubicBezTo>
                    <a:pt x="12324" y="16413"/>
                    <a:pt x="11777" y="16603"/>
                    <a:pt x="11116" y="16603"/>
                  </a:cubicBezTo>
                  <a:lnTo>
                    <a:pt x="7573" y="16603"/>
                  </a:lnTo>
                  <a:lnTo>
                    <a:pt x="7573" y="12724"/>
                  </a:lnTo>
                  <a:lnTo>
                    <a:pt x="11116" y="12724"/>
                  </a:lnTo>
                  <a:cubicBezTo>
                    <a:pt x="11777" y="12724"/>
                    <a:pt x="12324" y="12912"/>
                    <a:pt x="12760" y="13285"/>
                  </a:cubicBezTo>
                  <a:cubicBezTo>
                    <a:pt x="13196" y="13658"/>
                    <a:pt x="13414" y="14115"/>
                    <a:pt x="13414" y="14655"/>
                  </a:cubicBezTo>
                  <a:cubicBezTo>
                    <a:pt x="13414" y="15195"/>
                    <a:pt x="13196" y="15655"/>
                    <a:pt x="12760" y="16034"/>
                  </a:cubicBezTo>
                  <a:moveTo>
                    <a:pt x="7573" y="5061"/>
                  </a:moveTo>
                  <a:lnTo>
                    <a:pt x="10341" y="5061"/>
                  </a:lnTo>
                  <a:cubicBezTo>
                    <a:pt x="10900" y="5061"/>
                    <a:pt x="11356" y="5213"/>
                    <a:pt x="11710" y="5517"/>
                  </a:cubicBezTo>
                  <a:cubicBezTo>
                    <a:pt x="12064" y="5821"/>
                    <a:pt x="12241" y="6196"/>
                    <a:pt x="12241" y="6643"/>
                  </a:cubicBezTo>
                  <a:cubicBezTo>
                    <a:pt x="12241" y="7089"/>
                    <a:pt x="12064" y="7465"/>
                    <a:pt x="11710" y="7769"/>
                  </a:cubicBezTo>
                  <a:cubicBezTo>
                    <a:pt x="11356" y="8072"/>
                    <a:pt x="10900" y="8224"/>
                    <a:pt x="10341" y="8224"/>
                  </a:cubicBezTo>
                  <a:lnTo>
                    <a:pt x="7573" y="8224"/>
                  </a:lnTo>
                  <a:cubicBezTo>
                    <a:pt x="7573" y="8224"/>
                    <a:pt x="7573" y="5061"/>
                    <a:pt x="7573" y="5061"/>
                  </a:cubicBezTo>
                  <a:close/>
                  <a:moveTo>
                    <a:pt x="16597" y="10182"/>
                  </a:moveTo>
                  <a:lnTo>
                    <a:pt x="16956" y="10062"/>
                  </a:lnTo>
                  <a:cubicBezTo>
                    <a:pt x="17185" y="9962"/>
                    <a:pt x="17459" y="9789"/>
                    <a:pt x="17780" y="9543"/>
                  </a:cubicBezTo>
                  <a:cubicBezTo>
                    <a:pt x="18102" y="9296"/>
                    <a:pt x="18423" y="9013"/>
                    <a:pt x="18744" y="8691"/>
                  </a:cubicBezTo>
                  <a:cubicBezTo>
                    <a:pt x="19065" y="8369"/>
                    <a:pt x="19343" y="7941"/>
                    <a:pt x="19577" y="7403"/>
                  </a:cubicBezTo>
                  <a:cubicBezTo>
                    <a:pt x="19811" y="6866"/>
                    <a:pt x="19928" y="6301"/>
                    <a:pt x="19928" y="5709"/>
                  </a:cubicBezTo>
                  <a:cubicBezTo>
                    <a:pt x="19928" y="4152"/>
                    <a:pt x="19166" y="2812"/>
                    <a:pt x="17642" y="1687"/>
                  </a:cubicBezTo>
                  <a:cubicBezTo>
                    <a:pt x="16118" y="562"/>
                    <a:pt x="14040" y="0"/>
                    <a:pt x="11405" y="0"/>
                  </a:cubicBezTo>
                  <a:lnTo>
                    <a:pt x="0" y="0"/>
                  </a:lnTo>
                  <a:lnTo>
                    <a:pt x="0" y="21600"/>
                  </a:lnTo>
                  <a:lnTo>
                    <a:pt x="12075" y="21600"/>
                  </a:lnTo>
                  <a:cubicBezTo>
                    <a:pt x="15176" y="21600"/>
                    <a:pt x="21600" y="21067"/>
                    <a:pt x="21600" y="15425"/>
                  </a:cubicBezTo>
                  <a:cubicBezTo>
                    <a:pt x="21600" y="11108"/>
                    <a:pt x="16706" y="10223"/>
                    <a:pt x="16597" y="10182"/>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 name="AutoShape 4">
              <a:extLst>
                <a:ext uri="{FF2B5EF4-FFF2-40B4-BE49-F238E27FC236}">
                  <a16:creationId xmlns:a16="http://schemas.microsoft.com/office/drawing/2014/main" id="{1D248842-65C0-4A1C-B3A5-A27FA8C625EE}"/>
                </a:ext>
              </a:extLst>
            </p:cNvPr>
            <p:cNvSpPr>
              <a:spLocks/>
            </p:cNvSpPr>
            <p:nvPr/>
          </p:nvSpPr>
          <p:spPr bwMode="auto">
            <a:xfrm>
              <a:off x="4127500" y="1358900"/>
              <a:ext cx="2733675" cy="3382963"/>
            </a:xfrm>
            <a:custGeom>
              <a:avLst/>
              <a:gdLst/>
              <a:ahLst/>
              <a:cxnLst/>
              <a:rect l="0" t="0" r="r" b="b"/>
              <a:pathLst>
                <a:path w="21600" h="21600">
                  <a:moveTo>
                    <a:pt x="21568" y="16358"/>
                  </a:moveTo>
                  <a:lnTo>
                    <a:pt x="8647" y="16358"/>
                  </a:lnTo>
                  <a:lnTo>
                    <a:pt x="8647" y="12969"/>
                  </a:lnTo>
                  <a:lnTo>
                    <a:pt x="19199" y="12969"/>
                  </a:lnTo>
                  <a:lnTo>
                    <a:pt x="19199" y="8029"/>
                  </a:lnTo>
                  <a:lnTo>
                    <a:pt x="8647" y="8029"/>
                  </a:lnTo>
                  <a:lnTo>
                    <a:pt x="8647" y="5257"/>
                  </a:lnTo>
                  <a:lnTo>
                    <a:pt x="21600" y="5257"/>
                  </a:lnTo>
                  <a:lnTo>
                    <a:pt x="21600" y="0"/>
                  </a:lnTo>
                  <a:lnTo>
                    <a:pt x="0" y="0"/>
                  </a:lnTo>
                  <a:lnTo>
                    <a:pt x="0" y="21600"/>
                  </a:lnTo>
                  <a:lnTo>
                    <a:pt x="21568" y="21600"/>
                  </a:lnTo>
                  <a:cubicBezTo>
                    <a:pt x="21568" y="21600"/>
                    <a:pt x="21568" y="16358"/>
                    <a:pt x="21568" y="16358"/>
                  </a:cubicBezTo>
                  <a:close/>
                  <a:moveTo>
                    <a:pt x="21568" y="1635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 name="AutoShape 5">
              <a:extLst>
                <a:ext uri="{FF2B5EF4-FFF2-40B4-BE49-F238E27FC236}">
                  <a16:creationId xmlns:a16="http://schemas.microsoft.com/office/drawing/2014/main" id="{850E6DB1-8C5D-4261-ACC1-443BD6E5F24D}"/>
                </a:ext>
              </a:extLst>
            </p:cNvPr>
            <p:cNvSpPr>
              <a:spLocks/>
            </p:cNvSpPr>
            <p:nvPr/>
          </p:nvSpPr>
          <p:spPr bwMode="auto">
            <a:xfrm>
              <a:off x="9652000" y="1358900"/>
              <a:ext cx="2876550" cy="3382963"/>
            </a:xfrm>
            <a:custGeom>
              <a:avLst/>
              <a:gdLst/>
              <a:ahLst/>
              <a:cxnLst/>
              <a:rect l="0" t="0" r="r" b="b"/>
              <a:pathLst>
                <a:path w="21600" h="21600">
                  <a:moveTo>
                    <a:pt x="0" y="0"/>
                  </a:moveTo>
                  <a:lnTo>
                    <a:pt x="0" y="5256"/>
                  </a:lnTo>
                  <a:lnTo>
                    <a:pt x="6716" y="5256"/>
                  </a:lnTo>
                  <a:lnTo>
                    <a:pt x="6716" y="21600"/>
                  </a:lnTo>
                  <a:lnTo>
                    <a:pt x="14884" y="21600"/>
                  </a:lnTo>
                  <a:lnTo>
                    <a:pt x="14884" y="5256"/>
                  </a:lnTo>
                  <a:lnTo>
                    <a:pt x="21600" y="5256"/>
                  </a:lnTo>
                  <a:lnTo>
                    <a:pt x="21600" y="0"/>
                  </a:lnTo>
                  <a:cubicBezTo>
                    <a:pt x="21600" y="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 name="AutoShape 6">
              <a:extLst>
                <a:ext uri="{FF2B5EF4-FFF2-40B4-BE49-F238E27FC236}">
                  <a16:creationId xmlns:a16="http://schemas.microsoft.com/office/drawing/2014/main" id="{D09F3B98-F8CF-4969-9531-60499F1FC6AC}"/>
                </a:ext>
              </a:extLst>
            </p:cNvPr>
            <p:cNvSpPr>
              <a:spLocks/>
            </p:cNvSpPr>
            <p:nvPr/>
          </p:nvSpPr>
          <p:spPr bwMode="auto">
            <a:xfrm>
              <a:off x="6896100" y="1257300"/>
              <a:ext cx="2809875" cy="3576638"/>
            </a:xfrm>
            <a:custGeom>
              <a:avLst/>
              <a:gdLst/>
              <a:ahLst/>
              <a:cxnLst/>
              <a:rect l="0" t="0" r="r" b="b"/>
              <a:pathLst>
                <a:path w="21600" h="21600">
                  <a:moveTo>
                    <a:pt x="11629" y="15730"/>
                  </a:moveTo>
                  <a:cubicBezTo>
                    <a:pt x="11170" y="16043"/>
                    <a:pt x="10532" y="16200"/>
                    <a:pt x="9715" y="16200"/>
                  </a:cubicBezTo>
                  <a:cubicBezTo>
                    <a:pt x="8900" y="16200"/>
                    <a:pt x="8050" y="16025"/>
                    <a:pt x="7168" y="15673"/>
                  </a:cubicBezTo>
                  <a:cubicBezTo>
                    <a:pt x="6286" y="15322"/>
                    <a:pt x="5696" y="15039"/>
                    <a:pt x="5400" y="14825"/>
                  </a:cubicBezTo>
                  <a:cubicBezTo>
                    <a:pt x="5233" y="14705"/>
                    <a:pt x="5087" y="14597"/>
                    <a:pt x="4961" y="14502"/>
                  </a:cubicBezTo>
                  <a:lnTo>
                    <a:pt x="0" y="18205"/>
                  </a:lnTo>
                  <a:lnTo>
                    <a:pt x="314" y="18452"/>
                  </a:lnTo>
                  <a:cubicBezTo>
                    <a:pt x="617" y="18699"/>
                    <a:pt x="1082" y="18993"/>
                    <a:pt x="1711" y="19335"/>
                  </a:cubicBezTo>
                  <a:cubicBezTo>
                    <a:pt x="2339" y="19677"/>
                    <a:pt x="3068" y="20019"/>
                    <a:pt x="3896" y="20361"/>
                  </a:cubicBezTo>
                  <a:cubicBezTo>
                    <a:pt x="4724" y="20702"/>
                    <a:pt x="5757" y="20995"/>
                    <a:pt x="6996" y="21238"/>
                  </a:cubicBezTo>
                  <a:cubicBezTo>
                    <a:pt x="8235" y="21479"/>
                    <a:pt x="9514" y="21600"/>
                    <a:pt x="10830" y="21600"/>
                  </a:cubicBezTo>
                  <a:cubicBezTo>
                    <a:pt x="14119" y="21600"/>
                    <a:pt x="16735" y="20931"/>
                    <a:pt x="18681" y="19592"/>
                  </a:cubicBezTo>
                  <a:cubicBezTo>
                    <a:pt x="20627" y="18252"/>
                    <a:pt x="21600" y="16638"/>
                    <a:pt x="21600" y="14747"/>
                  </a:cubicBezTo>
                  <a:cubicBezTo>
                    <a:pt x="21600" y="13655"/>
                    <a:pt x="21320" y="12695"/>
                    <a:pt x="20757" y="11869"/>
                  </a:cubicBezTo>
                  <a:cubicBezTo>
                    <a:pt x="20196" y="11043"/>
                    <a:pt x="19494" y="10421"/>
                    <a:pt x="18654" y="10003"/>
                  </a:cubicBezTo>
                  <a:cubicBezTo>
                    <a:pt x="17815" y="9585"/>
                    <a:pt x="16905" y="9210"/>
                    <a:pt x="15925" y="8877"/>
                  </a:cubicBezTo>
                  <a:cubicBezTo>
                    <a:pt x="15032" y="8573"/>
                    <a:pt x="14199" y="8344"/>
                    <a:pt x="13421" y="8188"/>
                  </a:cubicBezTo>
                  <a:cubicBezTo>
                    <a:pt x="13346" y="8172"/>
                    <a:pt x="13271" y="8157"/>
                    <a:pt x="13197" y="8143"/>
                  </a:cubicBezTo>
                  <a:cubicBezTo>
                    <a:pt x="12357" y="7986"/>
                    <a:pt x="11659" y="7787"/>
                    <a:pt x="11102" y="7545"/>
                  </a:cubicBezTo>
                  <a:cubicBezTo>
                    <a:pt x="10547" y="7303"/>
                    <a:pt x="10269" y="7024"/>
                    <a:pt x="10269" y="6711"/>
                  </a:cubicBezTo>
                  <a:cubicBezTo>
                    <a:pt x="10269" y="6332"/>
                    <a:pt x="10462" y="6018"/>
                    <a:pt x="10848" y="5770"/>
                  </a:cubicBezTo>
                  <a:cubicBezTo>
                    <a:pt x="11236" y="5523"/>
                    <a:pt x="11786" y="5400"/>
                    <a:pt x="12499" y="5400"/>
                  </a:cubicBezTo>
                  <a:cubicBezTo>
                    <a:pt x="14197" y="5400"/>
                    <a:pt x="15235" y="6000"/>
                    <a:pt x="15770" y="6434"/>
                  </a:cubicBezTo>
                  <a:lnTo>
                    <a:pt x="20748" y="2719"/>
                  </a:lnTo>
                  <a:lnTo>
                    <a:pt x="20658" y="2636"/>
                  </a:lnTo>
                  <a:cubicBezTo>
                    <a:pt x="20441" y="2418"/>
                    <a:pt x="20066" y="2168"/>
                    <a:pt x="19534" y="1888"/>
                  </a:cubicBezTo>
                  <a:cubicBezTo>
                    <a:pt x="19002" y="1608"/>
                    <a:pt x="18383" y="1325"/>
                    <a:pt x="17676" y="1041"/>
                  </a:cubicBezTo>
                  <a:cubicBezTo>
                    <a:pt x="16968" y="755"/>
                    <a:pt x="16049" y="511"/>
                    <a:pt x="14920" y="307"/>
                  </a:cubicBezTo>
                  <a:cubicBezTo>
                    <a:pt x="13789" y="103"/>
                    <a:pt x="12608" y="0"/>
                    <a:pt x="11375" y="0"/>
                  </a:cubicBezTo>
                  <a:cubicBezTo>
                    <a:pt x="8256" y="0"/>
                    <a:pt x="5745" y="649"/>
                    <a:pt x="3841" y="1946"/>
                  </a:cubicBezTo>
                  <a:cubicBezTo>
                    <a:pt x="1937" y="3242"/>
                    <a:pt x="985" y="4764"/>
                    <a:pt x="985" y="6512"/>
                  </a:cubicBezTo>
                  <a:cubicBezTo>
                    <a:pt x="985" y="7442"/>
                    <a:pt x="1197" y="8278"/>
                    <a:pt x="1621" y="9019"/>
                  </a:cubicBezTo>
                  <a:cubicBezTo>
                    <a:pt x="2043" y="9760"/>
                    <a:pt x="2581" y="10349"/>
                    <a:pt x="3234" y="10786"/>
                  </a:cubicBezTo>
                  <a:cubicBezTo>
                    <a:pt x="3887" y="11223"/>
                    <a:pt x="4614" y="11607"/>
                    <a:pt x="5419" y="11940"/>
                  </a:cubicBezTo>
                  <a:cubicBezTo>
                    <a:pt x="6094" y="12219"/>
                    <a:pt x="6773" y="12450"/>
                    <a:pt x="7457" y="12639"/>
                  </a:cubicBezTo>
                  <a:cubicBezTo>
                    <a:pt x="7587" y="12676"/>
                    <a:pt x="7718" y="12712"/>
                    <a:pt x="7849" y="12746"/>
                  </a:cubicBezTo>
                  <a:cubicBezTo>
                    <a:pt x="8664" y="12950"/>
                    <a:pt x="9401" y="13139"/>
                    <a:pt x="10060" y="13315"/>
                  </a:cubicBezTo>
                  <a:cubicBezTo>
                    <a:pt x="10719" y="13491"/>
                    <a:pt x="11260" y="13678"/>
                    <a:pt x="11683" y="13878"/>
                  </a:cubicBezTo>
                  <a:cubicBezTo>
                    <a:pt x="12106" y="14077"/>
                    <a:pt x="12317" y="14314"/>
                    <a:pt x="12317" y="14590"/>
                  </a:cubicBezTo>
                  <a:cubicBezTo>
                    <a:pt x="12317" y="15037"/>
                    <a:pt x="12087" y="15417"/>
                    <a:pt x="11629" y="15730"/>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 name="AutoShape 7">
              <a:extLst>
                <a:ext uri="{FF2B5EF4-FFF2-40B4-BE49-F238E27FC236}">
                  <a16:creationId xmlns:a16="http://schemas.microsoft.com/office/drawing/2014/main" id="{3E1E02B6-F5B3-4902-AE40-FA4451B9E860}"/>
                </a:ext>
              </a:extLst>
            </p:cNvPr>
            <p:cNvSpPr>
              <a:spLocks/>
            </p:cNvSpPr>
            <p:nvPr/>
          </p:nvSpPr>
          <p:spPr bwMode="auto">
            <a:xfrm>
              <a:off x="4953000" y="5105400"/>
              <a:ext cx="2992438" cy="3421063"/>
            </a:xfrm>
            <a:custGeom>
              <a:avLst/>
              <a:gdLst/>
              <a:ahLst/>
              <a:cxnLst/>
              <a:rect l="0" t="0" r="r" b="b"/>
              <a:pathLst>
                <a:path w="21600" h="21600">
                  <a:moveTo>
                    <a:pt x="13770" y="12688"/>
                  </a:moveTo>
                  <a:cubicBezTo>
                    <a:pt x="13770" y="14099"/>
                    <a:pt x="12470" y="15245"/>
                    <a:pt x="10858" y="15255"/>
                  </a:cubicBezTo>
                  <a:cubicBezTo>
                    <a:pt x="9229" y="15266"/>
                    <a:pt x="7903" y="14114"/>
                    <a:pt x="7903" y="12688"/>
                  </a:cubicBezTo>
                  <a:lnTo>
                    <a:pt x="7903" y="0"/>
                  </a:lnTo>
                  <a:lnTo>
                    <a:pt x="0" y="0"/>
                  </a:lnTo>
                  <a:lnTo>
                    <a:pt x="0" y="12366"/>
                  </a:lnTo>
                  <a:cubicBezTo>
                    <a:pt x="0" y="17466"/>
                    <a:pt x="4725" y="21600"/>
                    <a:pt x="10552" y="21600"/>
                  </a:cubicBezTo>
                  <a:lnTo>
                    <a:pt x="11048" y="21600"/>
                  </a:lnTo>
                  <a:cubicBezTo>
                    <a:pt x="16875" y="21600"/>
                    <a:pt x="21600" y="17466"/>
                    <a:pt x="21600" y="12366"/>
                  </a:cubicBezTo>
                  <a:lnTo>
                    <a:pt x="21600" y="0"/>
                  </a:lnTo>
                  <a:lnTo>
                    <a:pt x="13770" y="0"/>
                  </a:lnTo>
                  <a:cubicBezTo>
                    <a:pt x="13770" y="0"/>
                    <a:pt x="13770" y="12688"/>
                    <a:pt x="13770" y="12688"/>
                  </a:cubicBezTo>
                  <a:close/>
                  <a:moveTo>
                    <a:pt x="13770" y="1268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 name="AutoShape 8">
              <a:extLst>
                <a:ext uri="{FF2B5EF4-FFF2-40B4-BE49-F238E27FC236}">
                  <a16:creationId xmlns:a16="http://schemas.microsoft.com/office/drawing/2014/main" id="{C7E89424-9285-4D55-8CB5-6153261EF9E7}"/>
                </a:ext>
              </a:extLst>
            </p:cNvPr>
            <p:cNvSpPr>
              <a:spLocks/>
            </p:cNvSpPr>
            <p:nvPr/>
          </p:nvSpPr>
          <p:spPr bwMode="auto">
            <a:xfrm>
              <a:off x="8001000" y="5103813"/>
              <a:ext cx="3627438" cy="3384550"/>
            </a:xfrm>
            <a:custGeom>
              <a:avLst/>
              <a:gdLst/>
              <a:ahLst/>
              <a:cxnLst/>
              <a:rect l="0" t="0" r="r" b="b"/>
              <a:pathLst>
                <a:path w="21600" h="21600">
                  <a:moveTo>
                    <a:pt x="10800" y="7346"/>
                  </a:moveTo>
                  <a:lnTo>
                    <a:pt x="6530" y="0"/>
                  </a:lnTo>
                  <a:lnTo>
                    <a:pt x="0" y="0"/>
                  </a:lnTo>
                  <a:lnTo>
                    <a:pt x="7542" y="13888"/>
                  </a:lnTo>
                  <a:lnTo>
                    <a:pt x="7542" y="21600"/>
                  </a:lnTo>
                  <a:lnTo>
                    <a:pt x="14058" y="21600"/>
                  </a:lnTo>
                  <a:lnTo>
                    <a:pt x="14058" y="13888"/>
                  </a:lnTo>
                  <a:lnTo>
                    <a:pt x="21600" y="0"/>
                  </a:lnTo>
                  <a:lnTo>
                    <a:pt x="15070" y="0"/>
                  </a:lnTo>
                  <a:cubicBezTo>
                    <a:pt x="15070" y="0"/>
                    <a:pt x="10800" y="7346"/>
                    <a:pt x="10800" y="7346"/>
                  </a:cubicBezTo>
                  <a:close/>
                  <a:moveTo>
                    <a:pt x="10800" y="734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 name="AutoShape 9">
              <a:extLst>
                <a:ext uri="{FF2B5EF4-FFF2-40B4-BE49-F238E27FC236}">
                  <a16:creationId xmlns:a16="http://schemas.microsoft.com/office/drawing/2014/main" id="{2743CDB6-EC6E-4EBD-8C3D-57049033878B}"/>
                </a:ext>
              </a:extLst>
            </p:cNvPr>
            <p:cNvSpPr>
              <a:spLocks/>
            </p:cNvSpPr>
            <p:nvPr/>
          </p:nvSpPr>
          <p:spPr bwMode="auto">
            <a:xfrm>
              <a:off x="11252200" y="7886700"/>
              <a:ext cx="263525" cy="263525"/>
            </a:xfrm>
            <a:custGeom>
              <a:avLst/>
              <a:gdLst/>
              <a:ahLst/>
              <a:cxnLst/>
              <a:rect l="0" t="0" r="r" b="b"/>
              <a:pathLst>
                <a:path w="21600" h="21600">
                  <a:moveTo>
                    <a:pt x="21600" y="10800"/>
                  </a:moveTo>
                  <a:cubicBezTo>
                    <a:pt x="21600" y="16762"/>
                    <a:pt x="16765" y="21600"/>
                    <a:pt x="10794" y="21600"/>
                  </a:cubicBezTo>
                  <a:cubicBezTo>
                    <a:pt x="4835" y="21600"/>
                    <a:pt x="0" y="16762"/>
                    <a:pt x="0" y="10800"/>
                  </a:cubicBezTo>
                  <a:cubicBezTo>
                    <a:pt x="0" y="4838"/>
                    <a:pt x="4835" y="0"/>
                    <a:pt x="10794" y="0"/>
                  </a:cubicBezTo>
                  <a:cubicBezTo>
                    <a:pt x="16765" y="0"/>
                    <a:pt x="21600" y="4838"/>
                    <a:pt x="21600" y="10800"/>
                  </a:cubicBezTo>
                </a:path>
              </a:pathLst>
            </a:custGeom>
            <a:solidFill>
              <a:schemeClr val="tx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 name="AutoShape 10">
              <a:extLst>
                <a:ext uri="{FF2B5EF4-FFF2-40B4-BE49-F238E27FC236}">
                  <a16:creationId xmlns:a16="http://schemas.microsoft.com/office/drawing/2014/main" id="{F53E69D8-FE4F-4EFB-9E3A-E83931A63125}"/>
                </a:ext>
              </a:extLst>
            </p:cNvPr>
            <p:cNvSpPr>
              <a:spLocks/>
            </p:cNvSpPr>
            <p:nvPr/>
          </p:nvSpPr>
          <p:spPr bwMode="auto">
            <a:xfrm>
              <a:off x="11569700" y="6045200"/>
              <a:ext cx="490538" cy="255588"/>
            </a:xfrm>
            <a:custGeom>
              <a:avLst/>
              <a:gdLst/>
              <a:ahLst/>
              <a:cxnLst/>
              <a:rect l="0" t="0" r="r" b="b"/>
              <a:pathLst>
                <a:path w="21600" h="21600">
                  <a:moveTo>
                    <a:pt x="10533" y="0"/>
                  </a:moveTo>
                  <a:lnTo>
                    <a:pt x="12463" y="0"/>
                  </a:lnTo>
                  <a:lnTo>
                    <a:pt x="16083" y="17005"/>
                  </a:lnTo>
                  <a:lnTo>
                    <a:pt x="19663" y="0"/>
                  </a:lnTo>
                  <a:lnTo>
                    <a:pt x="21600" y="0"/>
                  </a:lnTo>
                  <a:lnTo>
                    <a:pt x="21600" y="21600"/>
                  </a:lnTo>
                  <a:lnTo>
                    <a:pt x="20237" y="21600"/>
                  </a:lnTo>
                  <a:lnTo>
                    <a:pt x="20237" y="3296"/>
                  </a:lnTo>
                  <a:lnTo>
                    <a:pt x="16265" y="21600"/>
                  </a:lnTo>
                  <a:lnTo>
                    <a:pt x="15763" y="21600"/>
                  </a:lnTo>
                  <a:lnTo>
                    <a:pt x="11785" y="3296"/>
                  </a:lnTo>
                  <a:lnTo>
                    <a:pt x="11785" y="21600"/>
                  </a:lnTo>
                  <a:lnTo>
                    <a:pt x="10533" y="21600"/>
                  </a:lnTo>
                  <a:cubicBezTo>
                    <a:pt x="10533" y="21600"/>
                    <a:pt x="10533" y="0"/>
                    <a:pt x="10533" y="0"/>
                  </a:cubicBezTo>
                  <a:close/>
                  <a:moveTo>
                    <a:pt x="3509" y="2123"/>
                  </a:moveTo>
                  <a:lnTo>
                    <a:pt x="0" y="2123"/>
                  </a:lnTo>
                  <a:lnTo>
                    <a:pt x="0" y="0"/>
                  </a:lnTo>
                  <a:lnTo>
                    <a:pt x="8381" y="0"/>
                  </a:lnTo>
                  <a:lnTo>
                    <a:pt x="8381" y="2123"/>
                  </a:lnTo>
                  <a:lnTo>
                    <a:pt x="4911" y="2123"/>
                  </a:lnTo>
                  <a:lnTo>
                    <a:pt x="4911" y="21600"/>
                  </a:lnTo>
                  <a:lnTo>
                    <a:pt x="3509" y="21600"/>
                  </a:lnTo>
                  <a:cubicBezTo>
                    <a:pt x="3509" y="21600"/>
                    <a:pt x="3509" y="2123"/>
                    <a:pt x="3509" y="2123"/>
                  </a:cubicBezTo>
                  <a:close/>
                  <a:moveTo>
                    <a:pt x="3509" y="21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cxnSp>
        <p:nvCxnSpPr>
          <p:cNvPr id="18" name="Straight Connector 17">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9"/>
          </p:nvPr>
        </p:nvSpPr>
        <p:spPr/>
        <p:txBody>
          <a:bodyPr/>
          <a:lstStyle>
            <a:lvl1pPr>
              <a:defRPr>
                <a:solidFill>
                  <a:schemeClr val="bg1"/>
                </a:solidFill>
              </a:defRPr>
            </a:lvl1pPr>
          </a:lstStyle>
          <a:p>
            <a:r>
              <a:rPr lang="en-US"/>
              <a:t>SAMPLE FOOTER TEXT</a:t>
            </a:r>
          </a:p>
        </p:txBody>
      </p:sp>
      <p:sp>
        <p:nvSpPr>
          <p:cNvPr id="5" name="Slide Number Placeholder 4"/>
          <p:cNvSpPr>
            <a:spLocks noGrp="1"/>
          </p:cNvSpPr>
          <p:nvPr>
            <p:ph type="sldNum" sz="quarter" idx="20"/>
          </p:nvPr>
        </p:nvSpPr>
        <p:spPr/>
        <p:txBody>
          <a:bodyPr/>
          <a:lstStyle>
            <a:lvl1pPr>
              <a:defRPr>
                <a:solidFill>
                  <a:schemeClr val="bg1"/>
                </a:solidFill>
              </a:defRPr>
            </a:lvl1pPr>
          </a:lstStyle>
          <a:p>
            <a:fld id="{3C2137ED-1B02-4691-A6FA-8A4730C71FAC}" type="slidenum">
              <a:rPr lang="en-US" smtClean="0"/>
              <a:pPr/>
              <a:t>‹#›</a:t>
            </a:fld>
            <a:endParaRPr lang="en-US"/>
          </a:p>
        </p:txBody>
      </p:sp>
    </p:spTree>
    <p:extLst>
      <p:ext uri="{BB962C8B-B14F-4D97-AF65-F5344CB8AC3E}">
        <p14:creationId xmlns:p14="http://schemas.microsoft.com/office/powerpoint/2010/main" val="36194468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Yellow Thank You">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98BE-DF4A-4FBD-95F7-4C806A8E7896}"/>
              </a:ext>
            </a:extLst>
          </p:cNvPr>
          <p:cNvSpPr>
            <a:spLocks noGrp="1"/>
          </p:cNvSpPr>
          <p:nvPr>
            <p:ph type="ctrTitle"/>
          </p:nvPr>
        </p:nvSpPr>
        <p:spPr>
          <a:xfrm>
            <a:off x="9105900" y="647942"/>
            <a:ext cx="2743200" cy="1673419"/>
          </a:xfrm>
        </p:spPr>
        <p:txBody>
          <a:bodyPr anchor="t">
            <a:noAutofit/>
          </a:bodyPr>
          <a:lstStyle>
            <a:lvl1pPr algn="l">
              <a:defRPr sz="4000"/>
            </a:lvl1pPr>
          </a:lstStyle>
          <a:p>
            <a:r>
              <a:rPr lang="en-US"/>
              <a:t>Click to edit Master title style</a:t>
            </a:r>
          </a:p>
        </p:txBody>
      </p:sp>
      <p:sp>
        <p:nvSpPr>
          <p:cNvPr id="3" name="Subtitle 2">
            <a:extLst>
              <a:ext uri="{FF2B5EF4-FFF2-40B4-BE49-F238E27FC236}">
                <a16:creationId xmlns:a16="http://schemas.microsoft.com/office/drawing/2014/main" id="{98FE3FAE-C8B8-455E-8BE0-525D37C19629}"/>
              </a:ext>
            </a:extLst>
          </p:cNvPr>
          <p:cNvSpPr>
            <a:spLocks noGrp="1"/>
          </p:cNvSpPr>
          <p:nvPr>
            <p:ph type="subTitle" idx="1"/>
          </p:nvPr>
        </p:nvSpPr>
        <p:spPr>
          <a:xfrm>
            <a:off x="9105900" y="2429656"/>
            <a:ext cx="2743200" cy="495300"/>
          </a:xfrm>
        </p:spPr>
        <p:txBody>
          <a:bodyPr>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4" name="Text Placeholder 23"/>
          <p:cNvSpPr>
            <a:spLocks noGrp="1"/>
          </p:cNvSpPr>
          <p:nvPr>
            <p:ph type="body" sz="quarter" idx="16"/>
          </p:nvPr>
        </p:nvSpPr>
        <p:spPr>
          <a:xfrm>
            <a:off x="9105900" y="3498850"/>
            <a:ext cx="2743200" cy="514350"/>
          </a:xfrm>
        </p:spPr>
        <p:txBody>
          <a:bodyPr>
            <a:noAutofit/>
          </a:bodyPr>
          <a:lstStyle>
            <a:lvl1pPr marL="6350" indent="0">
              <a:buNone/>
              <a:defRPr sz="700"/>
            </a:lvl1pPr>
            <a:lvl2pPr marL="233363" indent="0">
              <a:buNone/>
              <a:defRPr sz="800"/>
            </a:lvl2pPr>
            <a:lvl3pPr marL="458788" indent="0">
              <a:buNone/>
              <a:defRPr sz="800"/>
            </a:lvl3pPr>
            <a:lvl4pPr marL="685800" indent="0">
              <a:buNone/>
              <a:defRPr sz="800"/>
            </a:lvl4pPr>
            <a:lvl5pPr marL="919163" indent="0">
              <a:buNone/>
              <a:defRPr sz="800"/>
            </a:lvl5pPr>
          </a:lstStyle>
          <a:p>
            <a:pPr lvl="0"/>
            <a:r>
              <a:rPr lang="en-US"/>
              <a:t>Edit Master text styles</a:t>
            </a:r>
          </a:p>
        </p:txBody>
      </p:sp>
      <p:sp>
        <p:nvSpPr>
          <p:cNvPr id="30" name="Text Placeholder 21"/>
          <p:cNvSpPr>
            <a:spLocks noGrp="1"/>
          </p:cNvSpPr>
          <p:nvPr>
            <p:ph type="body" sz="quarter" idx="18"/>
          </p:nvPr>
        </p:nvSpPr>
        <p:spPr>
          <a:xfrm>
            <a:off x="9105900" y="3052725"/>
            <a:ext cx="2743200" cy="269397"/>
          </a:xfrm>
        </p:spPr>
        <p:txBody>
          <a:bodyPr>
            <a:noAutofit/>
          </a:bodyPr>
          <a:lstStyle>
            <a:lvl1pPr marL="6350" indent="0">
              <a:buNone/>
              <a:defRPr sz="1600"/>
            </a:lvl1pPr>
            <a:lvl2pPr marL="233363" indent="0">
              <a:buNone/>
              <a:defRPr/>
            </a:lvl2pPr>
            <a:lvl3pPr marL="458788" indent="0">
              <a:buNone/>
              <a:defRPr/>
            </a:lvl3pPr>
            <a:lvl4pPr marL="685800" indent="0">
              <a:buNone/>
              <a:defRPr/>
            </a:lvl4pPr>
            <a:lvl5pPr marL="919163" indent="0">
              <a:buNone/>
              <a:defRPr/>
            </a:lvl5pPr>
          </a:lstStyle>
          <a:p>
            <a:pPr lvl="0"/>
            <a:r>
              <a:rPr lang="en-US"/>
              <a:t>Edit Master text styles</a:t>
            </a:r>
          </a:p>
        </p:txBody>
      </p:sp>
      <p:grpSp>
        <p:nvGrpSpPr>
          <p:cNvPr id="20" name="Group 19">
            <a:extLst>
              <a:ext uri="{FF2B5EF4-FFF2-40B4-BE49-F238E27FC236}">
                <a16:creationId xmlns:a16="http://schemas.microsoft.com/office/drawing/2014/main" id="{F2DAC738-BEE8-4840-8BAF-BFB027645671}"/>
              </a:ext>
            </a:extLst>
          </p:cNvPr>
          <p:cNvGrpSpPr>
            <a:grpSpLocks noChangeAspect="1"/>
          </p:cNvGrpSpPr>
          <p:nvPr userDrawn="1"/>
        </p:nvGrpSpPr>
        <p:grpSpPr>
          <a:xfrm>
            <a:off x="10871832" y="5909584"/>
            <a:ext cx="980946" cy="573322"/>
            <a:chOff x="925513" y="1257300"/>
            <a:chExt cx="13401675" cy="7832725"/>
          </a:xfrm>
          <a:solidFill>
            <a:schemeClr val="tx1"/>
          </a:solidFill>
        </p:grpSpPr>
        <p:sp>
          <p:nvSpPr>
            <p:cNvPr id="35" name="AutoShape 1">
              <a:extLst>
                <a:ext uri="{FF2B5EF4-FFF2-40B4-BE49-F238E27FC236}">
                  <a16:creationId xmlns:a16="http://schemas.microsoft.com/office/drawing/2014/main" id="{2A0B0F8C-D070-4BD5-8809-A32A9215332E}"/>
                </a:ext>
              </a:extLst>
            </p:cNvPr>
            <p:cNvSpPr>
              <a:spLocks/>
            </p:cNvSpPr>
            <p:nvPr/>
          </p:nvSpPr>
          <p:spPr bwMode="auto">
            <a:xfrm>
              <a:off x="10985500" y="6946900"/>
              <a:ext cx="3341688" cy="2143125"/>
            </a:xfrm>
            <a:custGeom>
              <a:avLst/>
              <a:gdLst/>
              <a:ahLst/>
              <a:cxnLst/>
              <a:rect l="0" t="0" r="r" b="b"/>
              <a:pathLst>
                <a:path w="21600" h="21600">
                  <a:moveTo>
                    <a:pt x="4306" y="0"/>
                  </a:moveTo>
                  <a:lnTo>
                    <a:pt x="0" y="6367"/>
                  </a:lnTo>
                  <a:lnTo>
                    <a:pt x="0" y="15280"/>
                  </a:lnTo>
                  <a:lnTo>
                    <a:pt x="4303" y="21600"/>
                  </a:lnTo>
                  <a:lnTo>
                    <a:pt x="21600" y="21600"/>
                  </a:lnTo>
                  <a:lnTo>
                    <a:pt x="21600" y="0"/>
                  </a:lnTo>
                  <a:cubicBezTo>
                    <a:pt x="21600" y="0"/>
                    <a:pt x="4306" y="0"/>
                    <a:pt x="4306" y="0"/>
                  </a:cubicBezTo>
                  <a:close/>
                  <a:moveTo>
                    <a:pt x="4306" y="0"/>
                  </a:moveTo>
                </a:path>
              </a:pathLst>
            </a:custGeom>
            <a:solidFill>
              <a:schemeClr val="bg1"/>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 name="AutoShape 2">
              <a:extLst>
                <a:ext uri="{FF2B5EF4-FFF2-40B4-BE49-F238E27FC236}">
                  <a16:creationId xmlns:a16="http://schemas.microsoft.com/office/drawing/2014/main" id="{F2B69DE1-767B-461A-9B4D-20FF7A245447}"/>
                </a:ext>
              </a:extLst>
            </p:cNvPr>
            <p:cNvSpPr>
              <a:spLocks/>
            </p:cNvSpPr>
            <p:nvPr/>
          </p:nvSpPr>
          <p:spPr bwMode="auto">
            <a:xfrm>
              <a:off x="925513" y="1358900"/>
              <a:ext cx="3125787" cy="3382963"/>
            </a:xfrm>
            <a:custGeom>
              <a:avLst/>
              <a:gdLst/>
              <a:ahLst/>
              <a:cxnLst/>
              <a:rect l="0" t="0" r="r" b="b"/>
              <a:pathLst>
                <a:path w="21600" h="21600">
                  <a:moveTo>
                    <a:pt x="12769" y="16034"/>
                  </a:moveTo>
                  <a:cubicBezTo>
                    <a:pt x="12333" y="16413"/>
                    <a:pt x="11786" y="16603"/>
                    <a:pt x="11127" y="16603"/>
                  </a:cubicBezTo>
                  <a:lnTo>
                    <a:pt x="7565" y="16603"/>
                  </a:lnTo>
                  <a:lnTo>
                    <a:pt x="7565" y="12724"/>
                  </a:lnTo>
                  <a:lnTo>
                    <a:pt x="11127" y="12724"/>
                  </a:lnTo>
                  <a:cubicBezTo>
                    <a:pt x="11786" y="12724"/>
                    <a:pt x="12333" y="12912"/>
                    <a:pt x="12769" y="13285"/>
                  </a:cubicBezTo>
                  <a:cubicBezTo>
                    <a:pt x="13204" y="13658"/>
                    <a:pt x="13422" y="14115"/>
                    <a:pt x="13422" y="14655"/>
                  </a:cubicBezTo>
                  <a:cubicBezTo>
                    <a:pt x="13422" y="15196"/>
                    <a:pt x="13204" y="15655"/>
                    <a:pt x="12769" y="16034"/>
                  </a:cubicBezTo>
                  <a:moveTo>
                    <a:pt x="7565" y="5062"/>
                  </a:moveTo>
                  <a:lnTo>
                    <a:pt x="10351" y="5062"/>
                  </a:lnTo>
                  <a:cubicBezTo>
                    <a:pt x="10910" y="5062"/>
                    <a:pt x="11365" y="5214"/>
                    <a:pt x="11719" y="5518"/>
                  </a:cubicBezTo>
                  <a:cubicBezTo>
                    <a:pt x="12072" y="5821"/>
                    <a:pt x="12248" y="6196"/>
                    <a:pt x="12248" y="6643"/>
                  </a:cubicBezTo>
                  <a:cubicBezTo>
                    <a:pt x="12248" y="7089"/>
                    <a:pt x="12072" y="7464"/>
                    <a:pt x="11719" y="7768"/>
                  </a:cubicBezTo>
                  <a:cubicBezTo>
                    <a:pt x="11365" y="8071"/>
                    <a:pt x="10910" y="8223"/>
                    <a:pt x="10351" y="8223"/>
                  </a:cubicBezTo>
                  <a:lnTo>
                    <a:pt x="7565" y="8223"/>
                  </a:lnTo>
                  <a:cubicBezTo>
                    <a:pt x="7565" y="8223"/>
                    <a:pt x="7565" y="5062"/>
                    <a:pt x="7565" y="5062"/>
                  </a:cubicBezTo>
                  <a:close/>
                  <a:moveTo>
                    <a:pt x="16602" y="10182"/>
                  </a:moveTo>
                  <a:lnTo>
                    <a:pt x="16962" y="10062"/>
                  </a:lnTo>
                  <a:cubicBezTo>
                    <a:pt x="17189" y="9962"/>
                    <a:pt x="17464" y="9789"/>
                    <a:pt x="17785" y="9543"/>
                  </a:cubicBezTo>
                  <a:cubicBezTo>
                    <a:pt x="18106" y="9297"/>
                    <a:pt x="18426" y="9013"/>
                    <a:pt x="18747" y="8691"/>
                  </a:cubicBezTo>
                  <a:cubicBezTo>
                    <a:pt x="19068" y="8369"/>
                    <a:pt x="19345" y="7941"/>
                    <a:pt x="19579" y="7403"/>
                  </a:cubicBezTo>
                  <a:cubicBezTo>
                    <a:pt x="19812" y="6866"/>
                    <a:pt x="19929" y="6301"/>
                    <a:pt x="19929" y="5709"/>
                  </a:cubicBezTo>
                  <a:cubicBezTo>
                    <a:pt x="19929" y="4153"/>
                    <a:pt x="19168" y="2812"/>
                    <a:pt x="17646" y="1687"/>
                  </a:cubicBezTo>
                  <a:cubicBezTo>
                    <a:pt x="16124" y="562"/>
                    <a:pt x="14047" y="0"/>
                    <a:pt x="11417" y="0"/>
                  </a:cubicBezTo>
                  <a:lnTo>
                    <a:pt x="0" y="0"/>
                  </a:lnTo>
                  <a:lnTo>
                    <a:pt x="0" y="21600"/>
                  </a:lnTo>
                  <a:lnTo>
                    <a:pt x="12085" y="21600"/>
                  </a:lnTo>
                  <a:cubicBezTo>
                    <a:pt x="15183" y="21600"/>
                    <a:pt x="21600" y="21067"/>
                    <a:pt x="21600" y="15425"/>
                  </a:cubicBezTo>
                  <a:cubicBezTo>
                    <a:pt x="21600" y="11108"/>
                    <a:pt x="16711" y="10223"/>
                    <a:pt x="16602" y="10182"/>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 name="AutoShape 3">
              <a:extLst>
                <a:ext uri="{FF2B5EF4-FFF2-40B4-BE49-F238E27FC236}">
                  <a16:creationId xmlns:a16="http://schemas.microsoft.com/office/drawing/2014/main" id="{3D0F82A3-E839-4369-A471-EA12D796A865}"/>
                </a:ext>
              </a:extLst>
            </p:cNvPr>
            <p:cNvSpPr>
              <a:spLocks/>
            </p:cNvSpPr>
            <p:nvPr/>
          </p:nvSpPr>
          <p:spPr bwMode="auto">
            <a:xfrm>
              <a:off x="1803400" y="5092700"/>
              <a:ext cx="3121025" cy="3382963"/>
            </a:xfrm>
            <a:custGeom>
              <a:avLst/>
              <a:gdLst/>
              <a:ahLst/>
              <a:cxnLst/>
              <a:rect l="0" t="0" r="r" b="b"/>
              <a:pathLst>
                <a:path w="21600" h="21600">
                  <a:moveTo>
                    <a:pt x="12760" y="16034"/>
                  </a:moveTo>
                  <a:cubicBezTo>
                    <a:pt x="12324" y="16413"/>
                    <a:pt x="11777" y="16603"/>
                    <a:pt x="11116" y="16603"/>
                  </a:cubicBezTo>
                  <a:lnTo>
                    <a:pt x="7573" y="16603"/>
                  </a:lnTo>
                  <a:lnTo>
                    <a:pt x="7573" y="12724"/>
                  </a:lnTo>
                  <a:lnTo>
                    <a:pt x="11116" y="12724"/>
                  </a:lnTo>
                  <a:cubicBezTo>
                    <a:pt x="11777" y="12724"/>
                    <a:pt x="12324" y="12912"/>
                    <a:pt x="12760" y="13285"/>
                  </a:cubicBezTo>
                  <a:cubicBezTo>
                    <a:pt x="13196" y="13658"/>
                    <a:pt x="13414" y="14115"/>
                    <a:pt x="13414" y="14655"/>
                  </a:cubicBezTo>
                  <a:cubicBezTo>
                    <a:pt x="13414" y="15195"/>
                    <a:pt x="13196" y="15655"/>
                    <a:pt x="12760" y="16034"/>
                  </a:cubicBezTo>
                  <a:moveTo>
                    <a:pt x="7573" y="5061"/>
                  </a:moveTo>
                  <a:lnTo>
                    <a:pt x="10341" y="5061"/>
                  </a:lnTo>
                  <a:cubicBezTo>
                    <a:pt x="10900" y="5061"/>
                    <a:pt x="11356" y="5213"/>
                    <a:pt x="11710" y="5517"/>
                  </a:cubicBezTo>
                  <a:cubicBezTo>
                    <a:pt x="12064" y="5821"/>
                    <a:pt x="12241" y="6196"/>
                    <a:pt x="12241" y="6643"/>
                  </a:cubicBezTo>
                  <a:cubicBezTo>
                    <a:pt x="12241" y="7089"/>
                    <a:pt x="12064" y="7465"/>
                    <a:pt x="11710" y="7769"/>
                  </a:cubicBezTo>
                  <a:cubicBezTo>
                    <a:pt x="11356" y="8072"/>
                    <a:pt x="10900" y="8224"/>
                    <a:pt x="10341" y="8224"/>
                  </a:cubicBezTo>
                  <a:lnTo>
                    <a:pt x="7573" y="8224"/>
                  </a:lnTo>
                  <a:cubicBezTo>
                    <a:pt x="7573" y="8224"/>
                    <a:pt x="7573" y="5061"/>
                    <a:pt x="7573" y="5061"/>
                  </a:cubicBezTo>
                  <a:close/>
                  <a:moveTo>
                    <a:pt x="16597" y="10182"/>
                  </a:moveTo>
                  <a:lnTo>
                    <a:pt x="16956" y="10062"/>
                  </a:lnTo>
                  <a:cubicBezTo>
                    <a:pt x="17185" y="9962"/>
                    <a:pt x="17459" y="9789"/>
                    <a:pt x="17780" y="9543"/>
                  </a:cubicBezTo>
                  <a:cubicBezTo>
                    <a:pt x="18102" y="9296"/>
                    <a:pt x="18423" y="9013"/>
                    <a:pt x="18744" y="8691"/>
                  </a:cubicBezTo>
                  <a:cubicBezTo>
                    <a:pt x="19065" y="8369"/>
                    <a:pt x="19343" y="7941"/>
                    <a:pt x="19577" y="7403"/>
                  </a:cubicBezTo>
                  <a:cubicBezTo>
                    <a:pt x="19811" y="6866"/>
                    <a:pt x="19928" y="6301"/>
                    <a:pt x="19928" y="5709"/>
                  </a:cubicBezTo>
                  <a:cubicBezTo>
                    <a:pt x="19928" y="4152"/>
                    <a:pt x="19166" y="2812"/>
                    <a:pt x="17642" y="1687"/>
                  </a:cubicBezTo>
                  <a:cubicBezTo>
                    <a:pt x="16118" y="562"/>
                    <a:pt x="14040" y="0"/>
                    <a:pt x="11405" y="0"/>
                  </a:cubicBezTo>
                  <a:lnTo>
                    <a:pt x="0" y="0"/>
                  </a:lnTo>
                  <a:lnTo>
                    <a:pt x="0" y="21600"/>
                  </a:lnTo>
                  <a:lnTo>
                    <a:pt x="12075" y="21600"/>
                  </a:lnTo>
                  <a:cubicBezTo>
                    <a:pt x="15176" y="21600"/>
                    <a:pt x="21600" y="21067"/>
                    <a:pt x="21600" y="15425"/>
                  </a:cubicBezTo>
                  <a:cubicBezTo>
                    <a:pt x="21600" y="11108"/>
                    <a:pt x="16706" y="10223"/>
                    <a:pt x="16597" y="10182"/>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 name="AutoShape 4">
              <a:extLst>
                <a:ext uri="{FF2B5EF4-FFF2-40B4-BE49-F238E27FC236}">
                  <a16:creationId xmlns:a16="http://schemas.microsoft.com/office/drawing/2014/main" id="{1D248842-65C0-4A1C-B3A5-A27FA8C625EE}"/>
                </a:ext>
              </a:extLst>
            </p:cNvPr>
            <p:cNvSpPr>
              <a:spLocks/>
            </p:cNvSpPr>
            <p:nvPr/>
          </p:nvSpPr>
          <p:spPr bwMode="auto">
            <a:xfrm>
              <a:off x="4127500" y="1358900"/>
              <a:ext cx="2733675" cy="3382963"/>
            </a:xfrm>
            <a:custGeom>
              <a:avLst/>
              <a:gdLst/>
              <a:ahLst/>
              <a:cxnLst/>
              <a:rect l="0" t="0" r="r" b="b"/>
              <a:pathLst>
                <a:path w="21600" h="21600">
                  <a:moveTo>
                    <a:pt x="21568" y="16358"/>
                  </a:moveTo>
                  <a:lnTo>
                    <a:pt x="8647" y="16358"/>
                  </a:lnTo>
                  <a:lnTo>
                    <a:pt x="8647" y="12969"/>
                  </a:lnTo>
                  <a:lnTo>
                    <a:pt x="19199" y="12969"/>
                  </a:lnTo>
                  <a:lnTo>
                    <a:pt x="19199" y="8029"/>
                  </a:lnTo>
                  <a:lnTo>
                    <a:pt x="8647" y="8029"/>
                  </a:lnTo>
                  <a:lnTo>
                    <a:pt x="8647" y="5257"/>
                  </a:lnTo>
                  <a:lnTo>
                    <a:pt x="21600" y="5257"/>
                  </a:lnTo>
                  <a:lnTo>
                    <a:pt x="21600" y="0"/>
                  </a:lnTo>
                  <a:lnTo>
                    <a:pt x="0" y="0"/>
                  </a:lnTo>
                  <a:lnTo>
                    <a:pt x="0" y="21600"/>
                  </a:lnTo>
                  <a:lnTo>
                    <a:pt x="21568" y="21600"/>
                  </a:lnTo>
                  <a:cubicBezTo>
                    <a:pt x="21568" y="21600"/>
                    <a:pt x="21568" y="16358"/>
                    <a:pt x="21568" y="16358"/>
                  </a:cubicBezTo>
                  <a:close/>
                  <a:moveTo>
                    <a:pt x="21568" y="1635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 name="AutoShape 5">
              <a:extLst>
                <a:ext uri="{FF2B5EF4-FFF2-40B4-BE49-F238E27FC236}">
                  <a16:creationId xmlns:a16="http://schemas.microsoft.com/office/drawing/2014/main" id="{850E6DB1-8C5D-4261-ACC1-443BD6E5F24D}"/>
                </a:ext>
              </a:extLst>
            </p:cNvPr>
            <p:cNvSpPr>
              <a:spLocks/>
            </p:cNvSpPr>
            <p:nvPr/>
          </p:nvSpPr>
          <p:spPr bwMode="auto">
            <a:xfrm>
              <a:off x="9652000" y="1358900"/>
              <a:ext cx="2876550" cy="3382963"/>
            </a:xfrm>
            <a:custGeom>
              <a:avLst/>
              <a:gdLst/>
              <a:ahLst/>
              <a:cxnLst/>
              <a:rect l="0" t="0" r="r" b="b"/>
              <a:pathLst>
                <a:path w="21600" h="21600">
                  <a:moveTo>
                    <a:pt x="0" y="0"/>
                  </a:moveTo>
                  <a:lnTo>
                    <a:pt x="0" y="5256"/>
                  </a:lnTo>
                  <a:lnTo>
                    <a:pt x="6716" y="5256"/>
                  </a:lnTo>
                  <a:lnTo>
                    <a:pt x="6716" y="21600"/>
                  </a:lnTo>
                  <a:lnTo>
                    <a:pt x="14884" y="21600"/>
                  </a:lnTo>
                  <a:lnTo>
                    <a:pt x="14884" y="5256"/>
                  </a:lnTo>
                  <a:lnTo>
                    <a:pt x="21600" y="5256"/>
                  </a:lnTo>
                  <a:lnTo>
                    <a:pt x="21600" y="0"/>
                  </a:lnTo>
                  <a:cubicBezTo>
                    <a:pt x="21600" y="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 name="AutoShape 6">
              <a:extLst>
                <a:ext uri="{FF2B5EF4-FFF2-40B4-BE49-F238E27FC236}">
                  <a16:creationId xmlns:a16="http://schemas.microsoft.com/office/drawing/2014/main" id="{D09F3B98-F8CF-4969-9531-60499F1FC6AC}"/>
                </a:ext>
              </a:extLst>
            </p:cNvPr>
            <p:cNvSpPr>
              <a:spLocks/>
            </p:cNvSpPr>
            <p:nvPr/>
          </p:nvSpPr>
          <p:spPr bwMode="auto">
            <a:xfrm>
              <a:off x="6896100" y="1257300"/>
              <a:ext cx="2809875" cy="3576638"/>
            </a:xfrm>
            <a:custGeom>
              <a:avLst/>
              <a:gdLst/>
              <a:ahLst/>
              <a:cxnLst/>
              <a:rect l="0" t="0" r="r" b="b"/>
              <a:pathLst>
                <a:path w="21600" h="21600">
                  <a:moveTo>
                    <a:pt x="11629" y="15730"/>
                  </a:moveTo>
                  <a:cubicBezTo>
                    <a:pt x="11170" y="16043"/>
                    <a:pt x="10532" y="16200"/>
                    <a:pt x="9715" y="16200"/>
                  </a:cubicBezTo>
                  <a:cubicBezTo>
                    <a:pt x="8900" y="16200"/>
                    <a:pt x="8050" y="16025"/>
                    <a:pt x="7168" y="15673"/>
                  </a:cubicBezTo>
                  <a:cubicBezTo>
                    <a:pt x="6286" y="15322"/>
                    <a:pt x="5696" y="15039"/>
                    <a:pt x="5400" y="14825"/>
                  </a:cubicBezTo>
                  <a:cubicBezTo>
                    <a:pt x="5233" y="14705"/>
                    <a:pt x="5087" y="14597"/>
                    <a:pt x="4961" y="14502"/>
                  </a:cubicBezTo>
                  <a:lnTo>
                    <a:pt x="0" y="18205"/>
                  </a:lnTo>
                  <a:lnTo>
                    <a:pt x="314" y="18452"/>
                  </a:lnTo>
                  <a:cubicBezTo>
                    <a:pt x="617" y="18699"/>
                    <a:pt x="1082" y="18993"/>
                    <a:pt x="1711" y="19335"/>
                  </a:cubicBezTo>
                  <a:cubicBezTo>
                    <a:pt x="2339" y="19677"/>
                    <a:pt x="3068" y="20019"/>
                    <a:pt x="3896" y="20361"/>
                  </a:cubicBezTo>
                  <a:cubicBezTo>
                    <a:pt x="4724" y="20702"/>
                    <a:pt x="5757" y="20995"/>
                    <a:pt x="6996" y="21238"/>
                  </a:cubicBezTo>
                  <a:cubicBezTo>
                    <a:pt x="8235" y="21479"/>
                    <a:pt x="9514" y="21600"/>
                    <a:pt x="10830" y="21600"/>
                  </a:cubicBezTo>
                  <a:cubicBezTo>
                    <a:pt x="14119" y="21600"/>
                    <a:pt x="16735" y="20931"/>
                    <a:pt x="18681" y="19592"/>
                  </a:cubicBezTo>
                  <a:cubicBezTo>
                    <a:pt x="20627" y="18252"/>
                    <a:pt x="21600" y="16638"/>
                    <a:pt x="21600" y="14747"/>
                  </a:cubicBezTo>
                  <a:cubicBezTo>
                    <a:pt x="21600" y="13655"/>
                    <a:pt x="21320" y="12695"/>
                    <a:pt x="20757" y="11869"/>
                  </a:cubicBezTo>
                  <a:cubicBezTo>
                    <a:pt x="20196" y="11043"/>
                    <a:pt x="19494" y="10421"/>
                    <a:pt x="18654" y="10003"/>
                  </a:cubicBezTo>
                  <a:cubicBezTo>
                    <a:pt x="17815" y="9585"/>
                    <a:pt x="16905" y="9210"/>
                    <a:pt x="15925" y="8877"/>
                  </a:cubicBezTo>
                  <a:cubicBezTo>
                    <a:pt x="15032" y="8573"/>
                    <a:pt x="14199" y="8344"/>
                    <a:pt x="13421" y="8188"/>
                  </a:cubicBezTo>
                  <a:cubicBezTo>
                    <a:pt x="13346" y="8172"/>
                    <a:pt x="13271" y="8157"/>
                    <a:pt x="13197" y="8143"/>
                  </a:cubicBezTo>
                  <a:cubicBezTo>
                    <a:pt x="12357" y="7986"/>
                    <a:pt x="11659" y="7787"/>
                    <a:pt x="11102" y="7545"/>
                  </a:cubicBezTo>
                  <a:cubicBezTo>
                    <a:pt x="10547" y="7303"/>
                    <a:pt x="10269" y="7024"/>
                    <a:pt x="10269" y="6711"/>
                  </a:cubicBezTo>
                  <a:cubicBezTo>
                    <a:pt x="10269" y="6332"/>
                    <a:pt x="10462" y="6018"/>
                    <a:pt x="10848" y="5770"/>
                  </a:cubicBezTo>
                  <a:cubicBezTo>
                    <a:pt x="11236" y="5523"/>
                    <a:pt x="11786" y="5400"/>
                    <a:pt x="12499" y="5400"/>
                  </a:cubicBezTo>
                  <a:cubicBezTo>
                    <a:pt x="14197" y="5400"/>
                    <a:pt x="15235" y="6000"/>
                    <a:pt x="15770" y="6434"/>
                  </a:cubicBezTo>
                  <a:lnTo>
                    <a:pt x="20748" y="2719"/>
                  </a:lnTo>
                  <a:lnTo>
                    <a:pt x="20658" y="2636"/>
                  </a:lnTo>
                  <a:cubicBezTo>
                    <a:pt x="20441" y="2418"/>
                    <a:pt x="20066" y="2168"/>
                    <a:pt x="19534" y="1888"/>
                  </a:cubicBezTo>
                  <a:cubicBezTo>
                    <a:pt x="19002" y="1608"/>
                    <a:pt x="18383" y="1325"/>
                    <a:pt x="17676" y="1041"/>
                  </a:cubicBezTo>
                  <a:cubicBezTo>
                    <a:pt x="16968" y="755"/>
                    <a:pt x="16049" y="511"/>
                    <a:pt x="14920" y="307"/>
                  </a:cubicBezTo>
                  <a:cubicBezTo>
                    <a:pt x="13789" y="103"/>
                    <a:pt x="12608" y="0"/>
                    <a:pt x="11375" y="0"/>
                  </a:cubicBezTo>
                  <a:cubicBezTo>
                    <a:pt x="8256" y="0"/>
                    <a:pt x="5745" y="649"/>
                    <a:pt x="3841" y="1946"/>
                  </a:cubicBezTo>
                  <a:cubicBezTo>
                    <a:pt x="1937" y="3242"/>
                    <a:pt x="985" y="4764"/>
                    <a:pt x="985" y="6512"/>
                  </a:cubicBezTo>
                  <a:cubicBezTo>
                    <a:pt x="985" y="7442"/>
                    <a:pt x="1197" y="8278"/>
                    <a:pt x="1621" y="9019"/>
                  </a:cubicBezTo>
                  <a:cubicBezTo>
                    <a:pt x="2043" y="9760"/>
                    <a:pt x="2581" y="10349"/>
                    <a:pt x="3234" y="10786"/>
                  </a:cubicBezTo>
                  <a:cubicBezTo>
                    <a:pt x="3887" y="11223"/>
                    <a:pt x="4614" y="11607"/>
                    <a:pt x="5419" y="11940"/>
                  </a:cubicBezTo>
                  <a:cubicBezTo>
                    <a:pt x="6094" y="12219"/>
                    <a:pt x="6773" y="12450"/>
                    <a:pt x="7457" y="12639"/>
                  </a:cubicBezTo>
                  <a:cubicBezTo>
                    <a:pt x="7587" y="12676"/>
                    <a:pt x="7718" y="12712"/>
                    <a:pt x="7849" y="12746"/>
                  </a:cubicBezTo>
                  <a:cubicBezTo>
                    <a:pt x="8664" y="12950"/>
                    <a:pt x="9401" y="13139"/>
                    <a:pt x="10060" y="13315"/>
                  </a:cubicBezTo>
                  <a:cubicBezTo>
                    <a:pt x="10719" y="13491"/>
                    <a:pt x="11260" y="13678"/>
                    <a:pt x="11683" y="13878"/>
                  </a:cubicBezTo>
                  <a:cubicBezTo>
                    <a:pt x="12106" y="14077"/>
                    <a:pt x="12317" y="14314"/>
                    <a:pt x="12317" y="14590"/>
                  </a:cubicBezTo>
                  <a:cubicBezTo>
                    <a:pt x="12317" y="15037"/>
                    <a:pt x="12087" y="15417"/>
                    <a:pt x="11629" y="15730"/>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 name="AutoShape 7">
              <a:extLst>
                <a:ext uri="{FF2B5EF4-FFF2-40B4-BE49-F238E27FC236}">
                  <a16:creationId xmlns:a16="http://schemas.microsoft.com/office/drawing/2014/main" id="{3E1E02B6-F5B3-4902-AE40-FA4451B9E860}"/>
                </a:ext>
              </a:extLst>
            </p:cNvPr>
            <p:cNvSpPr>
              <a:spLocks/>
            </p:cNvSpPr>
            <p:nvPr/>
          </p:nvSpPr>
          <p:spPr bwMode="auto">
            <a:xfrm>
              <a:off x="4953000" y="5105400"/>
              <a:ext cx="2992438" cy="3421063"/>
            </a:xfrm>
            <a:custGeom>
              <a:avLst/>
              <a:gdLst/>
              <a:ahLst/>
              <a:cxnLst/>
              <a:rect l="0" t="0" r="r" b="b"/>
              <a:pathLst>
                <a:path w="21600" h="21600">
                  <a:moveTo>
                    <a:pt x="13770" y="12688"/>
                  </a:moveTo>
                  <a:cubicBezTo>
                    <a:pt x="13770" y="14099"/>
                    <a:pt x="12470" y="15245"/>
                    <a:pt x="10858" y="15255"/>
                  </a:cubicBezTo>
                  <a:cubicBezTo>
                    <a:pt x="9229" y="15266"/>
                    <a:pt x="7903" y="14114"/>
                    <a:pt x="7903" y="12688"/>
                  </a:cubicBezTo>
                  <a:lnTo>
                    <a:pt x="7903" y="0"/>
                  </a:lnTo>
                  <a:lnTo>
                    <a:pt x="0" y="0"/>
                  </a:lnTo>
                  <a:lnTo>
                    <a:pt x="0" y="12366"/>
                  </a:lnTo>
                  <a:cubicBezTo>
                    <a:pt x="0" y="17466"/>
                    <a:pt x="4725" y="21600"/>
                    <a:pt x="10552" y="21600"/>
                  </a:cubicBezTo>
                  <a:lnTo>
                    <a:pt x="11048" y="21600"/>
                  </a:lnTo>
                  <a:cubicBezTo>
                    <a:pt x="16875" y="21600"/>
                    <a:pt x="21600" y="17466"/>
                    <a:pt x="21600" y="12366"/>
                  </a:cubicBezTo>
                  <a:lnTo>
                    <a:pt x="21600" y="0"/>
                  </a:lnTo>
                  <a:lnTo>
                    <a:pt x="13770" y="0"/>
                  </a:lnTo>
                  <a:cubicBezTo>
                    <a:pt x="13770" y="0"/>
                    <a:pt x="13770" y="12688"/>
                    <a:pt x="13770" y="12688"/>
                  </a:cubicBezTo>
                  <a:close/>
                  <a:moveTo>
                    <a:pt x="13770" y="1268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 name="AutoShape 8">
              <a:extLst>
                <a:ext uri="{FF2B5EF4-FFF2-40B4-BE49-F238E27FC236}">
                  <a16:creationId xmlns:a16="http://schemas.microsoft.com/office/drawing/2014/main" id="{C7E89424-9285-4D55-8CB5-6153261EF9E7}"/>
                </a:ext>
              </a:extLst>
            </p:cNvPr>
            <p:cNvSpPr>
              <a:spLocks/>
            </p:cNvSpPr>
            <p:nvPr/>
          </p:nvSpPr>
          <p:spPr bwMode="auto">
            <a:xfrm>
              <a:off x="8001000" y="5103813"/>
              <a:ext cx="3627438" cy="3384550"/>
            </a:xfrm>
            <a:custGeom>
              <a:avLst/>
              <a:gdLst/>
              <a:ahLst/>
              <a:cxnLst/>
              <a:rect l="0" t="0" r="r" b="b"/>
              <a:pathLst>
                <a:path w="21600" h="21600">
                  <a:moveTo>
                    <a:pt x="10800" y="7346"/>
                  </a:moveTo>
                  <a:lnTo>
                    <a:pt x="6530" y="0"/>
                  </a:lnTo>
                  <a:lnTo>
                    <a:pt x="0" y="0"/>
                  </a:lnTo>
                  <a:lnTo>
                    <a:pt x="7542" y="13888"/>
                  </a:lnTo>
                  <a:lnTo>
                    <a:pt x="7542" y="21600"/>
                  </a:lnTo>
                  <a:lnTo>
                    <a:pt x="14058" y="21600"/>
                  </a:lnTo>
                  <a:lnTo>
                    <a:pt x="14058" y="13888"/>
                  </a:lnTo>
                  <a:lnTo>
                    <a:pt x="21600" y="0"/>
                  </a:lnTo>
                  <a:lnTo>
                    <a:pt x="15070" y="0"/>
                  </a:lnTo>
                  <a:cubicBezTo>
                    <a:pt x="15070" y="0"/>
                    <a:pt x="10800" y="7346"/>
                    <a:pt x="10800" y="7346"/>
                  </a:cubicBezTo>
                  <a:close/>
                  <a:moveTo>
                    <a:pt x="10800" y="734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 name="AutoShape 9">
              <a:extLst>
                <a:ext uri="{FF2B5EF4-FFF2-40B4-BE49-F238E27FC236}">
                  <a16:creationId xmlns:a16="http://schemas.microsoft.com/office/drawing/2014/main" id="{2743CDB6-EC6E-4EBD-8C3D-57049033878B}"/>
                </a:ext>
              </a:extLst>
            </p:cNvPr>
            <p:cNvSpPr>
              <a:spLocks/>
            </p:cNvSpPr>
            <p:nvPr/>
          </p:nvSpPr>
          <p:spPr bwMode="auto">
            <a:xfrm>
              <a:off x="11252200" y="7886700"/>
              <a:ext cx="263525" cy="263525"/>
            </a:xfrm>
            <a:custGeom>
              <a:avLst/>
              <a:gdLst/>
              <a:ahLst/>
              <a:cxnLst/>
              <a:rect l="0" t="0" r="r" b="b"/>
              <a:pathLst>
                <a:path w="21600" h="21600">
                  <a:moveTo>
                    <a:pt x="21600" y="10800"/>
                  </a:moveTo>
                  <a:cubicBezTo>
                    <a:pt x="21600" y="16762"/>
                    <a:pt x="16765" y="21600"/>
                    <a:pt x="10794" y="21600"/>
                  </a:cubicBezTo>
                  <a:cubicBezTo>
                    <a:pt x="4835" y="21600"/>
                    <a:pt x="0" y="16762"/>
                    <a:pt x="0" y="10800"/>
                  </a:cubicBezTo>
                  <a:cubicBezTo>
                    <a:pt x="0" y="4838"/>
                    <a:pt x="4835" y="0"/>
                    <a:pt x="10794" y="0"/>
                  </a:cubicBezTo>
                  <a:cubicBezTo>
                    <a:pt x="16765" y="0"/>
                    <a:pt x="21600" y="4838"/>
                    <a:pt x="21600" y="10800"/>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4" name="AutoShape 10">
              <a:extLst>
                <a:ext uri="{FF2B5EF4-FFF2-40B4-BE49-F238E27FC236}">
                  <a16:creationId xmlns:a16="http://schemas.microsoft.com/office/drawing/2014/main" id="{F53E69D8-FE4F-4EFB-9E3A-E83931A63125}"/>
                </a:ext>
              </a:extLst>
            </p:cNvPr>
            <p:cNvSpPr>
              <a:spLocks/>
            </p:cNvSpPr>
            <p:nvPr/>
          </p:nvSpPr>
          <p:spPr bwMode="auto">
            <a:xfrm>
              <a:off x="11569700" y="6045200"/>
              <a:ext cx="490538" cy="255588"/>
            </a:xfrm>
            <a:custGeom>
              <a:avLst/>
              <a:gdLst/>
              <a:ahLst/>
              <a:cxnLst/>
              <a:rect l="0" t="0" r="r" b="b"/>
              <a:pathLst>
                <a:path w="21600" h="21600">
                  <a:moveTo>
                    <a:pt x="10533" y="0"/>
                  </a:moveTo>
                  <a:lnTo>
                    <a:pt x="12463" y="0"/>
                  </a:lnTo>
                  <a:lnTo>
                    <a:pt x="16083" y="17005"/>
                  </a:lnTo>
                  <a:lnTo>
                    <a:pt x="19663" y="0"/>
                  </a:lnTo>
                  <a:lnTo>
                    <a:pt x="21600" y="0"/>
                  </a:lnTo>
                  <a:lnTo>
                    <a:pt x="21600" y="21600"/>
                  </a:lnTo>
                  <a:lnTo>
                    <a:pt x="20237" y="21600"/>
                  </a:lnTo>
                  <a:lnTo>
                    <a:pt x="20237" y="3296"/>
                  </a:lnTo>
                  <a:lnTo>
                    <a:pt x="16265" y="21600"/>
                  </a:lnTo>
                  <a:lnTo>
                    <a:pt x="15763" y="21600"/>
                  </a:lnTo>
                  <a:lnTo>
                    <a:pt x="11785" y="3296"/>
                  </a:lnTo>
                  <a:lnTo>
                    <a:pt x="11785" y="21600"/>
                  </a:lnTo>
                  <a:lnTo>
                    <a:pt x="10533" y="21600"/>
                  </a:lnTo>
                  <a:cubicBezTo>
                    <a:pt x="10533" y="21600"/>
                    <a:pt x="10533" y="0"/>
                    <a:pt x="10533" y="0"/>
                  </a:cubicBezTo>
                  <a:close/>
                  <a:moveTo>
                    <a:pt x="3509" y="2123"/>
                  </a:moveTo>
                  <a:lnTo>
                    <a:pt x="0" y="2123"/>
                  </a:lnTo>
                  <a:lnTo>
                    <a:pt x="0" y="0"/>
                  </a:lnTo>
                  <a:lnTo>
                    <a:pt x="8381" y="0"/>
                  </a:lnTo>
                  <a:lnTo>
                    <a:pt x="8381" y="2123"/>
                  </a:lnTo>
                  <a:lnTo>
                    <a:pt x="4911" y="2123"/>
                  </a:lnTo>
                  <a:lnTo>
                    <a:pt x="4911" y="21600"/>
                  </a:lnTo>
                  <a:lnTo>
                    <a:pt x="3509" y="21600"/>
                  </a:lnTo>
                  <a:cubicBezTo>
                    <a:pt x="3509" y="21600"/>
                    <a:pt x="3509" y="2123"/>
                    <a:pt x="3509" y="2123"/>
                  </a:cubicBezTo>
                  <a:close/>
                  <a:moveTo>
                    <a:pt x="3509" y="21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cxnSp>
        <p:nvCxnSpPr>
          <p:cNvPr id="18" name="Straight Connector 17">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9"/>
          </p:nvPr>
        </p:nvSpPr>
        <p:spPr/>
        <p:txBody>
          <a:bodyPr/>
          <a:lstStyle/>
          <a:p>
            <a:r>
              <a:rPr lang="en-US"/>
              <a:t>SAMPLE FOOTER TEXT</a:t>
            </a:r>
          </a:p>
        </p:txBody>
      </p:sp>
      <p:sp>
        <p:nvSpPr>
          <p:cNvPr id="5" name="Slide Number Placeholder 4"/>
          <p:cNvSpPr>
            <a:spLocks noGrp="1"/>
          </p:cNvSpPr>
          <p:nvPr>
            <p:ph type="sldNum" sz="quarter" idx="20"/>
          </p:nvPr>
        </p:nvSpPr>
        <p:spPr/>
        <p:txBody>
          <a:bodyPr/>
          <a:lstStyle/>
          <a:p>
            <a:fld id="{3C2137ED-1B02-4691-A6FA-8A4730C71FAC}" type="slidenum">
              <a:rPr lang="en-US" smtClean="0"/>
              <a:pPr/>
              <a:t>‹#›</a:t>
            </a:fld>
            <a:endParaRPr lang="en-US"/>
          </a:p>
        </p:txBody>
      </p:sp>
    </p:spTree>
    <p:extLst>
      <p:ext uri="{BB962C8B-B14F-4D97-AF65-F5344CB8AC3E}">
        <p14:creationId xmlns:p14="http://schemas.microsoft.com/office/powerpoint/2010/main" val="6683962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5B0C-C66F-492A-83D8-0EE8368598F7}"/>
              </a:ext>
            </a:extLst>
          </p:cNvPr>
          <p:cNvSpPr>
            <a:spLocks noGrp="1"/>
          </p:cNvSpPr>
          <p:nvPr>
            <p:ph type="title"/>
          </p:nvPr>
        </p:nvSpPr>
        <p:spPr/>
        <p:txBody>
          <a:bodyPr>
            <a:noAutofit/>
          </a:bodyPr>
          <a:lstStyle/>
          <a:p>
            <a:r>
              <a:rPr lang="en-US"/>
              <a:t>Click to edit Master title style</a:t>
            </a:r>
          </a:p>
        </p:txBody>
      </p:sp>
      <p:sp>
        <p:nvSpPr>
          <p:cNvPr id="9" name="Text Placeholder 8"/>
          <p:cNvSpPr>
            <a:spLocks noGrp="1"/>
          </p:cNvSpPr>
          <p:nvPr>
            <p:ph type="body" sz="quarter" idx="13" hasCustomPrompt="1"/>
          </p:nvPr>
        </p:nvSpPr>
        <p:spPr>
          <a:xfrm>
            <a:off x="838200" y="1476623"/>
            <a:ext cx="342420" cy="4567611"/>
          </a:xfrm>
        </p:spPr>
        <p:txBody>
          <a:bodyPr>
            <a:noAutofit/>
          </a:bodyPr>
          <a:lstStyle>
            <a:lvl1pPr marL="6350" indent="0">
              <a:lnSpc>
                <a:spcPct val="90000"/>
              </a:lnSpc>
              <a:spcBef>
                <a:spcPts val="1800"/>
              </a:spcBef>
              <a:buNone/>
              <a:defRPr sz="2400" b="1">
                <a:latin typeface="+mj-lt"/>
              </a:defRPr>
            </a:lvl1pPr>
          </a:lstStyle>
          <a:p>
            <a:pPr lvl="0"/>
            <a:r>
              <a:rPr lang="en-US"/>
              <a:t>1</a:t>
            </a:r>
          </a:p>
          <a:p>
            <a:pPr lvl="0"/>
            <a:r>
              <a:rPr lang="en-US"/>
              <a:t>2</a:t>
            </a:r>
          </a:p>
          <a:p>
            <a:pPr lvl="0"/>
            <a:r>
              <a:rPr lang="en-US"/>
              <a:t>3</a:t>
            </a:r>
          </a:p>
          <a:p>
            <a:pPr lvl="0"/>
            <a:r>
              <a:rPr lang="en-US"/>
              <a:t>4</a:t>
            </a:r>
          </a:p>
          <a:p>
            <a:pPr lvl="0"/>
            <a:r>
              <a:rPr lang="en-US"/>
              <a:t>5</a:t>
            </a:r>
          </a:p>
          <a:p>
            <a:pPr lvl="0"/>
            <a:r>
              <a:rPr lang="en-US"/>
              <a:t>6</a:t>
            </a:r>
          </a:p>
          <a:p>
            <a:pPr lvl="0"/>
            <a:r>
              <a:rPr lang="en-US"/>
              <a:t>7</a:t>
            </a:r>
          </a:p>
          <a:p>
            <a:pPr lvl="0"/>
            <a:r>
              <a:rPr lang="en-US"/>
              <a:t>8</a:t>
            </a:r>
          </a:p>
        </p:txBody>
      </p:sp>
      <p:cxnSp>
        <p:nvCxnSpPr>
          <p:cNvPr id="6" name="Straight Connector 5">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4"/>
          </p:nvPr>
        </p:nvSpPr>
        <p:spPr/>
        <p:txBody>
          <a:bodyPr/>
          <a:lstStyle/>
          <a:p>
            <a:r>
              <a:rPr lang="en-US"/>
              <a:t>SAMPLE FOOTER TEXT</a:t>
            </a:r>
          </a:p>
        </p:txBody>
      </p:sp>
      <p:sp>
        <p:nvSpPr>
          <p:cNvPr id="7" name="Slide Number Placeholder 6"/>
          <p:cNvSpPr>
            <a:spLocks noGrp="1"/>
          </p:cNvSpPr>
          <p:nvPr>
            <p:ph type="sldNum" sz="quarter" idx="15"/>
          </p:nvPr>
        </p:nvSpPr>
        <p:spPr/>
        <p:txBody>
          <a:bodyPr/>
          <a:lstStyle/>
          <a:p>
            <a:fld id="{3C2137ED-1B02-4691-A6FA-8A4730C71FAC}" type="slidenum">
              <a:rPr lang="en-US" smtClean="0"/>
              <a:pPr/>
              <a:t>‹#›</a:t>
            </a:fld>
            <a:endParaRPr lang="en-US"/>
          </a:p>
        </p:txBody>
      </p:sp>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a:xfrm>
            <a:off x="1180619" y="1503944"/>
            <a:ext cx="10173182" cy="4553956"/>
          </a:xfrm>
        </p:spPr>
        <p:txBody>
          <a:bodyPr>
            <a:noAutofit/>
          </a:bodyPr>
          <a:lstStyle>
            <a:lvl1pPr marL="6350" marR="0" indent="0" algn="l" defTabSz="914400" rtl="0" eaLnBrk="1" fontAlgn="auto" latinLnBrk="0" hangingPunct="1">
              <a:lnSpc>
                <a:spcPct val="90000"/>
              </a:lnSpc>
              <a:spcBef>
                <a:spcPts val="2000"/>
              </a:spcBef>
              <a:spcAft>
                <a:spcPts val="0"/>
              </a:spcAft>
              <a:buClr>
                <a:schemeClr val="tx2"/>
              </a:buClr>
              <a:buSzPct val="100000"/>
              <a:buFont typeface="Human BBY Office 55 Regular" pitchFamily="2" charset="0"/>
              <a:buNone/>
              <a:tabLst/>
              <a:defRPr sz="2200"/>
            </a:lvl1pPr>
          </a:lstStyle>
          <a:p>
            <a:pPr marL="6350" marR="0" lvl="0" indent="0" algn="l" defTabSz="914400" rtl="0" eaLnBrk="1" fontAlgn="auto" latinLnBrk="0" hangingPunct="1">
              <a:lnSpc>
                <a:spcPct val="90000"/>
              </a:lnSpc>
              <a:spcBef>
                <a:spcPts val="2000"/>
              </a:spcBef>
              <a:spcAft>
                <a:spcPts val="0"/>
              </a:spcAft>
              <a:buClr>
                <a:schemeClr val="tx2"/>
              </a:buClr>
              <a:buSzPct val="100000"/>
              <a:buFont typeface="Human BBY Office 55 Regular" pitchFamily="2" charset="0"/>
              <a:buNone/>
              <a:tabLst/>
              <a:defRPr/>
            </a:pPr>
            <a:r>
              <a:rPr lang="en-US"/>
              <a:t>Edit Master text styles</a:t>
            </a:r>
          </a:p>
        </p:txBody>
      </p:sp>
      <p:sp>
        <p:nvSpPr>
          <p:cNvPr id="10" name="Text Placeholder 18">
            <a:extLst>
              <a:ext uri="{FF2B5EF4-FFF2-40B4-BE49-F238E27FC236}">
                <a16:creationId xmlns:a16="http://schemas.microsoft.com/office/drawing/2014/main" id="{47A45ACB-B156-4F92-94A3-B779145BDC24}"/>
              </a:ext>
            </a:extLst>
          </p:cNvPr>
          <p:cNvSpPr txBox="1">
            <a:spLocks/>
          </p:cNvSpPr>
          <p:nvPr userDrawn="1"/>
        </p:nvSpPr>
        <p:spPr>
          <a:xfrm>
            <a:off x="342900" y="6603548"/>
            <a:ext cx="7113587" cy="148983"/>
          </a:xfrm>
          <a:prstGeom prst="rect">
            <a:avLst/>
          </a:prstGeom>
        </p:spPr>
        <p:txBody>
          <a:bodyPr lIns="0" tIns="0" rIns="0" bIns="0" anchor="t">
            <a:noAutofit/>
          </a:bodyPr>
          <a:lstStyle>
            <a:lvl1pPr marL="0" indent="0" algn="l" defTabSz="914400" rtl="0" eaLnBrk="1" latinLnBrk="0" hangingPunct="1">
              <a:lnSpc>
                <a:spcPct val="90000"/>
              </a:lnSpc>
              <a:spcBef>
                <a:spcPts val="1000"/>
              </a:spcBef>
              <a:buFontTx/>
              <a:buNone/>
              <a:defRPr lang="en-US" sz="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kern="1200">
                <a:solidFill>
                  <a:schemeClr val="tx1"/>
                </a:solidFill>
                <a:effectLst/>
                <a:latin typeface="+mn-lt"/>
                <a:ea typeface="Human BBY Condensed Office" charset="0"/>
                <a:cs typeface="Human BBY Condensed Office" charset="0"/>
              </a:rPr>
              <a:t>BEST BUY</a:t>
            </a:r>
            <a:r>
              <a:rPr lang="en-US" sz="900" b="1" kern="1200">
                <a:solidFill>
                  <a:schemeClr val="tx1"/>
                </a:solidFill>
                <a:effectLst/>
                <a:latin typeface="+mn-lt"/>
                <a:ea typeface="Human BBY Condensed Office" charset="0"/>
                <a:cs typeface="Human BBY Condensed Office" charset="0"/>
              </a:rPr>
              <a:t> </a:t>
            </a:r>
            <a:r>
              <a:rPr lang="en-US" sz="600" kern="1200">
                <a:solidFill>
                  <a:schemeClr val="tx1"/>
                </a:solidFill>
                <a:effectLst/>
                <a:latin typeface="+mn-lt"/>
                <a:ea typeface="Human BBY Condensed Office" charset="0"/>
                <a:cs typeface="Human BBY Condensed Office" charset="0"/>
              </a:rPr>
              <a:t>INTERNAL USE ONLY. DO NOT COPY, PUBLISH OR DISTRIBUTE. THE MATERIAL IN THIS DOCUMENT IS CONFIDENTIAL TO BEST BUY.</a:t>
            </a:r>
          </a:p>
        </p:txBody>
      </p:sp>
    </p:spTree>
    <p:extLst>
      <p:ext uri="{BB962C8B-B14F-4D97-AF65-F5344CB8AC3E}">
        <p14:creationId xmlns:p14="http://schemas.microsoft.com/office/powerpoint/2010/main" val="1993948783"/>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5B0C-C66F-492A-83D8-0EE8368598F7}"/>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AF7B01E8-B678-495A-9714-B9A77C1DECB5}"/>
              </a:ext>
            </a:extLst>
          </p:cNvPr>
          <p:cNvSpPr>
            <a:spLocks noGrp="1"/>
          </p:cNvSpPr>
          <p:nvPr>
            <p:ph idx="1" hasCustomPrompt="1"/>
          </p:nvPr>
        </p:nvSpPr>
        <p:spPr>
          <a:xfrm>
            <a:off x="838200" y="1511968"/>
            <a:ext cx="10515601" cy="4545931"/>
          </a:xfrm>
        </p:spPr>
        <p:txBody>
          <a:bodyPr>
            <a:noAutofit/>
          </a:bodyPr>
          <a:lstStyle>
            <a:lvl1pPr marL="6350" indent="0">
              <a:lnSpc>
                <a:spcPct val="90000"/>
              </a:lnSpc>
              <a:spcBef>
                <a:spcPts val="1800"/>
              </a:spcBef>
              <a:buNone/>
              <a:defRPr sz="2200"/>
            </a:lvl1pPr>
          </a:lstStyle>
          <a:p>
            <a:pPr lvl="0"/>
            <a:r>
              <a:rPr lang="en-US"/>
              <a:t>Edit Master text styles</a:t>
            </a:r>
          </a:p>
        </p:txBody>
      </p:sp>
      <p:cxnSp>
        <p:nvCxnSpPr>
          <p:cNvPr id="5" name="Straight Connector 4">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0"/>
          </p:nvPr>
        </p:nvSpPr>
        <p:spPr/>
        <p:txBody>
          <a:bodyPr/>
          <a:lstStyle/>
          <a:p>
            <a:r>
              <a:rPr lang="en-US"/>
              <a:t>SAMPLE FOOTER TEXT</a:t>
            </a:r>
          </a:p>
        </p:txBody>
      </p:sp>
      <p:sp>
        <p:nvSpPr>
          <p:cNvPr id="7" name="Slide Number Placeholder 6"/>
          <p:cNvSpPr>
            <a:spLocks noGrp="1"/>
          </p:cNvSpPr>
          <p:nvPr>
            <p:ph type="sldNum" sz="quarter" idx="11"/>
          </p:nvPr>
        </p:nvSpPr>
        <p:spPr/>
        <p:txBody>
          <a:bodyPr/>
          <a:lstStyle/>
          <a:p>
            <a:fld id="{3C2137ED-1B02-4691-A6FA-8A4730C71FAC}" type="slidenum">
              <a:rPr lang="en-US" smtClean="0"/>
              <a:pPr/>
              <a:t>‹#›</a:t>
            </a:fld>
            <a:endParaRPr lang="en-US"/>
          </a:p>
        </p:txBody>
      </p:sp>
      <p:sp>
        <p:nvSpPr>
          <p:cNvPr id="9" name="Text Placeholder 18">
            <a:extLst>
              <a:ext uri="{FF2B5EF4-FFF2-40B4-BE49-F238E27FC236}">
                <a16:creationId xmlns:a16="http://schemas.microsoft.com/office/drawing/2014/main" id="{0C8D1FC0-D31F-4D04-BD31-79900DAC4DC8}"/>
              </a:ext>
            </a:extLst>
          </p:cNvPr>
          <p:cNvSpPr txBox="1">
            <a:spLocks/>
          </p:cNvSpPr>
          <p:nvPr userDrawn="1"/>
        </p:nvSpPr>
        <p:spPr>
          <a:xfrm>
            <a:off x="342900" y="6603548"/>
            <a:ext cx="7113587" cy="148983"/>
          </a:xfrm>
          <a:prstGeom prst="rect">
            <a:avLst/>
          </a:prstGeom>
        </p:spPr>
        <p:txBody>
          <a:bodyPr lIns="0" tIns="0" rIns="0" bIns="0" anchor="t">
            <a:noAutofit/>
          </a:bodyPr>
          <a:lstStyle>
            <a:lvl1pPr marL="0" indent="0" algn="l" defTabSz="914400" rtl="0" eaLnBrk="1" latinLnBrk="0" hangingPunct="1">
              <a:lnSpc>
                <a:spcPct val="90000"/>
              </a:lnSpc>
              <a:spcBef>
                <a:spcPts val="1000"/>
              </a:spcBef>
              <a:buFontTx/>
              <a:buNone/>
              <a:defRPr lang="en-US" sz="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kern="1200">
                <a:solidFill>
                  <a:schemeClr val="tx1"/>
                </a:solidFill>
                <a:effectLst/>
                <a:latin typeface="+mn-lt"/>
                <a:ea typeface="Human BBY Condensed Office" charset="0"/>
                <a:cs typeface="Human BBY Condensed Office" charset="0"/>
              </a:rPr>
              <a:t>BEST BUY</a:t>
            </a:r>
            <a:r>
              <a:rPr lang="en-US" sz="900" b="1" kern="1200">
                <a:solidFill>
                  <a:schemeClr val="tx1"/>
                </a:solidFill>
                <a:effectLst/>
                <a:latin typeface="+mn-lt"/>
                <a:ea typeface="Human BBY Condensed Office" charset="0"/>
                <a:cs typeface="Human BBY Condensed Office" charset="0"/>
              </a:rPr>
              <a:t> </a:t>
            </a:r>
            <a:r>
              <a:rPr lang="en-US" sz="600" kern="1200">
                <a:solidFill>
                  <a:schemeClr val="tx1"/>
                </a:solidFill>
                <a:effectLst/>
                <a:latin typeface="+mn-lt"/>
                <a:ea typeface="Human BBY Condensed Office" charset="0"/>
                <a:cs typeface="Human BBY Condensed Office" charset="0"/>
              </a:rPr>
              <a:t>INTERNAL USE ONLY. DO NOT COPY, PUBLISH OR DISTRIBUTE. THE MATERIAL IN THIS DOCUMENT IS CONFIDENTIAL TO BEST BUY.</a:t>
            </a:r>
          </a:p>
        </p:txBody>
      </p:sp>
    </p:spTree>
    <p:extLst>
      <p:ext uri="{BB962C8B-B14F-4D97-AF65-F5344CB8AC3E}">
        <p14:creationId xmlns:p14="http://schemas.microsoft.com/office/powerpoint/2010/main" val="147959371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00B6A6D-3DD9-4321-8887-A692A36FC35D}"/>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4889ABA3-1AA3-4B12-9FBD-F000B6BA6F78}"/>
              </a:ext>
            </a:extLst>
          </p:cNvPr>
          <p:cNvSpPr>
            <a:spLocks noGrp="1"/>
          </p:cNvSpPr>
          <p:nvPr>
            <p:ph type="ftr" sz="quarter" idx="10"/>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57BEB44E-6A23-4E22-855C-7DD7876013F0}"/>
              </a:ext>
            </a:extLst>
          </p:cNvPr>
          <p:cNvSpPr>
            <a:spLocks noGrp="1"/>
          </p:cNvSpPr>
          <p:nvPr>
            <p:ph type="sldNum" sz="quarter" idx="11"/>
          </p:nvPr>
        </p:nvSpPr>
        <p:spPr/>
        <p:txBody>
          <a:bodyPr/>
          <a:lstStyle/>
          <a:p>
            <a:pPr algn="r"/>
            <a:fld id="{C8C09DA5-8C43-4702-8900-F4900F7A89AE}" type="slidenum">
              <a:rPr lang="en-US" smtClean="0"/>
              <a:pPr algn="r"/>
              <a:t>‹#›</a:t>
            </a:fld>
            <a:endParaRPr lang="en-US"/>
          </a:p>
        </p:txBody>
      </p:sp>
    </p:spTree>
    <p:extLst>
      <p:ext uri="{BB962C8B-B14F-4D97-AF65-F5344CB8AC3E}">
        <p14:creationId xmlns:p14="http://schemas.microsoft.com/office/powerpoint/2010/main" val="552257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5B0C-C66F-492A-83D8-0EE8368598F7}"/>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0"/>
          </p:nvPr>
        </p:nvSpPr>
        <p:spPr/>
        <p:txBody>
          <a:bodyPr/>
          <a:lstStyle/>
          <a:p>
            <a:r>
              <a:rPr lang="en-US"/>
              <a:t>SAMPLE FOOTER TEXT</a:t>
            </a:r>
          </a:p>
        </p:txBody>
      </p:sp>
      <p:sp>
        <p:nvSpPr>
          <p:cNvPr id="7" name="Slide Number Placeholder 6"/>
          <p:cNvSpPr>
            <a:spLocks noGrp="1"/>
          </p:cNvSpPr>
          <p:nvPr>
            <p:ph type="sldNum" sz="quarter" idx="11"/>
          </p:nvPr>
        </p:nvSpPr>
        <p:spPr/>
        <p:txBody>
          <a:bodyPr/>
          <a:lstStyle/>
          <a:p>
            <a:fld id="{3C2137ED-1B02-4691-A6FA-8A4730C71FAC}" type="slidenum">
              <a:rPr lang="en-US" smtClean="0"/>
              <a:pPr/>
              <a:t>‹#›</a:t>
            </a:fld>
            <a:endParaRPr lang="en-US"/>
          </a:p>
        </p:txBody>
      </p:sp>
      <p:sp>
        <p:nvSpPr>
          <p:cNvPr id="8" name="Text Placeholder 18">
            <a:extLst>
              <a:ext uri="{FF2B5EF4-FFF2-40B4-BE49-F238E27FC236}">
                <a16:creationId xmlns:a16="http://schemas.microsoft.com/office/drawing/2014/main" id="{3E7B1AFD-7FA1-4700-AB9E-C7E4F6E0DE6B}"/>
              </a:ext>
            </a:extLst>
          </p:cNvPr>
          <p:cNvSpPr txBox="1">
            <a:spLocks/>
          </p:cNvSpPr>
          <p:nvPr userDrawn="1"/>
        </p:nvSpPr>
        <p:spPr>
          <a:xfrm>
            <a:off x="342900" y="6603548"/>
            <a:ext cx="7113587" cy="148983"/>
          </a:xfrm>
          <a:prstGeom prst="rect">
            <a:avLst/>
          </a:prstGeom>
        </p:spPr>
        <p:txBody>
          <a:bodyPr lIns="0" tIns="0" rIns="0" bIns="0" anchor="t">
            <a:noAutofit/>
          </a:bodyPr>
          <a:lstStyle>
            <a:lvl1pPr marL="0" indent="0" algn="l" defTabSz="914400" rtl="0" eaLnBrk="1" latinLnBrk="0" hangingPunct="1">
              <a:lnSpc>
                <a:spcPct val="90000"/>
              </a:lnSpc>
              <a:spcBef>
                <a:spcPts val="1000"/>
              </a:spcBef>
              <a:buFontTx/>
              <a:buNone/>
              <a:defRPr lang="en-US" sz="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kern="1200">
                <a:solidFill>
                  <a:schemeClr val="tx1"/>
                </a:solidFill>
                <a:effectLst/>
                <a:latin typeface="+mn-lt"/>
                <a:ea typeface="Human BBY Condensed Office" charset="0"/>
                <a:cs typeface="Human BBY Condensed Office" charset="0"/>
              </a:rPr>
              <a:t>BEST BUY</a:t>
            </a:r>
            <a:r>
              <a:rPr lang="en-US" sz="900" b="1" kern="1200">
                <a:solidFill>
                  <a:schemeClr val="tx1"/>
                </a:solidFill>
                <a:effectLst/>
                <a:latin typeface="+mn-lt"/>
                <a:ea typeface="Human BBY Condensed Office" charset="0"/>
                <a:cs typeface="Human BBY Condensed Office" charset="0"/>
              </a:rPr>
              <a:t> </a:t>
            </a:r>
            <a:r>
              <a:rPr lang="en-US" sz="600" kern="1200">
                <a:solidFill>
                  <a:schemeClr val="tx1"/>
                </a:solidFill>
                <a:effectLst/>
                <a:latin typeface="+mn-lt"/>
                <a:ea typeface="Human BBY Condensed Office" charset="0"/>
                <a:cs typeface="Human BBY Condensed Office" charset="0"/>
              </a:rPr>
              <a:t>INTERNAL USE ONLY. DO NOT COPY, PUBLISH OR DISTRIBUTE. THE MATERIAL IN THIS DOCUMENT IS CONFIDENTIAL TO BEST BUY.</a:t>
            </a:r>
          </a:p>
        </p:txBody>
      </p:sp>
    </p:spTree>
    <p:extLst>
      <p:ext uri="{BB962C8B-B14F-4D97-AF65-F5344CB8AC3E}">
        <p14:creationId xmlns:p14="http://schemas.microsoft.com/office/powerpoint/2010/main" val="8646585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Small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5B0C-C66F-492A-83D8-0EE8368598F7}"/>
              </a:ext>
            </a:extLst>
          </p:cNvPr>
          <p:cNvSpPr>
            <a:spLocks noGrp="1"/>
          </p:cNvSpPr>
          <p:nvPr>
            <p:ph type="title"/>
          </p:nvPr>
        </p:nvSpPr>
        <p:spPr>
          <a:xfrm>
            <a:off x="838200" y="1106922"/>
            <a:ext cx="7581900" cy="837589"/>
          </a:xfrm>
        </p:spPr>
        <p:txBody>
          <a:bodyPr>
            <a:noAutofit/>
          </a:bodyPr>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a:xfrm>
            <a:off x="838200" y="2247900"/>
            <a:ext cx="7581900" cy="381000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0"/>
          </p:nvPr>
        </p:nvSpPr>
        <p:spPr/>
        <p:txBody>
          <a:bodyPr/>
          <a:lstStyle/>
          <a:p>
            <a:r>
              <a:rPr lang="en-US"/>
              <a:t>SAMPLE FOOTER TEXT</a:t>
            </a:r>
          </a:p>
        </p:txBody>
      </p:sp>
      <p:sp>
        <p:nvSpPr>
          <p:cNvPr id="7" name="Slide Number Placeholder 6"/>
          <p:cNvSpPr>
            <a:spLocks noGrp="1"/>
          </p:cNvSpPr>
          <p:nvPr>
            <p:ph type="sldNum" sz="quarter" idx="11"/>
          </p:nvPr>
        </p:nvSpPr>
        <p:spPr/>
        <p:txBody>
          <a:bodyPr/>
          <a:lstStyle/>
          <a:p>
            <a:fld id="{3C2137ED-1B02-4691-A6FA-8A4730C71FAC}" type="slidenum">
              <a:rPr lang="en-US" smtClean="0"/>
              <a:pPr/>
              <a:t>‹#›</a:t>
            </a:fld>
            <a:endParaRPr lang="en-US"/>
          </a:p>
        </p:txBody>
      </p:sp>
      <p:sp>
        <p:nvSpPr>
          <p:cNvPr id="8" name="Text Placeholder 18">
            <a:extLst>
              <a:ext uri="{FF2B5EF4-FFF2-40B4-BE49-F238E27FC236}">
                <a16:creationId xmlns:a16="http://schemas.microsoft.com/office/drawing/2014/main" id="{69366031-113E-4E30-8976-C97D8A916D5F}"/>
              </a:ext>
            </a:extLst>
          </p:cNvPr>
          <p:cNvSpPr txBox="1">
            <a:spLocks/>
          </p:cNvSpPr>
          <p:nvPr userDrawn="1"/>
        </p:nvSpPr>
        <p:spPr>
          <a:xfrm>
            <a:off x="342900" y="6603548"/>
            <a:ext cx="7113587" cy="148983"/>
          </a:xfrm>
          <a:prstGeom prst="rect">
            <a:avLst/>
          </a:prstGeom>
        </p:spPr>
        <p:txBody>
          <a:bodyPr lIns="0" tIns="0" rIns="0" bIns="0" anchor="t">
            <a:noAutofit/>
          </a:bodyPr>
          <a:lstStyle>
            <a:lvl1pPr marL="0" indent="0" algn="l" defTabSz="914400" rtl="0" eaLnBrk="1" latinLnBrk="0" hangingPunct="1">
              <a:lnSpc>
                <a:spcPct val="90000"/>
              </a:lnSpc>
              <a:spcBef>
                <a:spcPts val="1000"/>
              </a:spcBef>
              <a:buFontTx/>
              <a:buNone/>
              <a:defRPr lang="en-US" sz="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kern="1200">
                <a:solidFill>
                  <a:schemeClr val="tx1"/>
                </a:solidFill>
                <a:effectLst/>
                <a:latin typeface="+mn-lt"/>
                <a:ea typeface="Human BBY Condensed Office" charset="0"/>
                <a:cs typeface="Human BBY Condensed Office" charset="0"/>
              </a:rPr>
              <a:t>BEST BUY</a:t>
            </a:r>
            <a:r>
              <a:rPr lang="en-US" sz="900" b="1" kern="1200">
                <a:solidFill>
                  <a:schemeClr val="tx1"/>
                </a:solidFill>
                <a:effectLst/>
                <a:latin typeface="+mn-lt"/>
                <a:ea typeface="Human BBY Condensed Office" charset="0"/>
                <a:cs typeface="Human BBY Condensed Office" charset="0"/>
              </a:rPr>
              <a:t> </a:t>
            </a:r>
            <a:r>
              <a:rPr lang="en-US" sz="600" kern="1200">
                <a:solidFill>
                  <a:schemeClr val="tx1"/>
                </a:solidFill>
                <a:effectLst/>
                <a:latin typeface="+mn-lt"/>
                <a:ea typeface="Human BBY Condensed Office" charset="0"/>
                <a:cs typeface="Human BBY Condensed Office" charset="0"/>
              </a:rPr>
              <a:t>INTERNAL USE ONLY. DO NOT COPY, PUBLISH OR DISTRIBUTE. THE MATERIAL IN THIS DOCUMENT IS CONFIDENTIAL TO BEST BUY.</a:t>
            </a:r>
          </a:p>
        </p:txBody>
      </p:sp>
    </p:spTree>
    <p:extLst>
      <p:ext uri="{BB962C8B-B14F-4D97-AF65-F5344CB8AC3E}">
        <p14:creationId xmlns:p14="http://schemas.microsoft.com/office/powerpoint/2010/main" val="494176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with Right Sideba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5B0C-C66F-492A-83D8-0EE8368598F7}"/>
              </a:ext>
            </a:extLst>
          </p:cNvPr>
          <p:cNvSpPr>
            <a:spLocks noGrp="1"/>
          </p:cNvSpPr>
          <p:nvPr>
            <p:ph type="title"/>
          </p:nvPr>
        </p:nvSpPr>
        <p:spPr>
          <a:xfrm>
            <a:off x="9105900" y="688561"/>
            <a:ext cx="2743200" cy="1536699"/>
          </a:xfrm>
        </p:spPr>
        <p:txBody>
          <a:bodyPr anchor="t">
            <a:noAutofit/>
          </a:bodyPr>
          <a:lstStyle>
            <a:lvl1pPr>
              <a:defRPr sz="3600" b="1"/>
            </a:lvl1pPr>
          </a:lstStyle>
          <a:p>
            <a:r>
              <a:rPr lang="en-US"/>
              <a:t>Click to edit Master title style</a:t>
            </a:r>
          </a:p>
        </p:txBody>
      </p:sp>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a:xfrm>
            <a:off x="838200" y="1066800"/>
            <a:ext cx="7581900" cy="499110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3"/>
          </p:nvPr>
        </p:nvSpPr>
        <p:spPr>
          <a:xfrm>
            <a:off x="9105900" y="3302000"/>
            <a:ext cx="2743200" cy="3136900"/>
          </a:xfrm>
        </p:spPr>
        <p:txBody>
          <a:bodyPr>
            <a:noAutofit/>
          </a:bodyPr>
          <a:lstStyle>
            <a:lvl1pPr>
              <a:defRPr sz="1800"/>
            </a:lvl1pPr>
            <a:lvl2pPr>
              <a:defRPr sz="16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4"/>
          </p:nvPr>
        </p:nvSpPr>
        <p:spPr/>
        <p:txBody>
          <a:bodyPr/>
          <a:lstStyle/>
          <a:p>
            <a:r>
              <a:rPr lang="en-US"/>
              <a:t>SAMPLE FOOTER TEXT</a:t>
            </a:r>
          </a:p>
        </p:txBody>
      </p:sp>
      <p:sp>
        <p:nvSpPr>
          <p:cNvPr id="7" name="Slide Number Placeholder 6"/>
          <p:cNvSpPr>
            <a:spLocks noGrp="1"/>
          </p:cNvSpPr>
          <p:nvPr>
            <p:ph type="sldNum" sz="quarter" idx="15"/>
          </p:nvPr>
        </p:nvSpPr>
        <p:spPr/>
        <p:txBody>
          <a:bodyPr/>
          <a:lstStyle/>
          <a:p>
            <a:fld id="{3C2137ED-1B02-4691-A6FA-8A4730C71FAC}" type="slidenum">
              <a:rPr lang="en-US" smtClean="0"/>
              <a:pPr/>
              <a:t>‹#›</a:t>
            </a:fld>
            <a:endParaRPr lang="en-US"/>
          </a:p>
        </p:txBody>
      </p:sp>
      <p:sp>
        <p:nvSpPr>
          <p:cNvPr id="9" name="Text Placeholder 18">
            <a:extLst>
              <a:ext uri="{FF2B5EF4-FFF2-40B4-BE49-F238E27FC236}">
                <a16:creationId xmlns:a16="http://schemas.microsoft.com/office/drawing/2014/main" id="{1C64B47A-0DBC-439C-889D-6F682F07D9F1}"/>
              </a:ext>
            </a:extLst>
          </p:cNvPr>
          <p:cNvSpPr txBox="1">
            <a:spLocks/>
          </p:cNvSpPr>
          <p:nvPr userDrawn="1"/>
        </p:nvSpPr>
        <p:spPr>
          <a:xfrm>
            <a:off x="342900" y="6603548"/>
            <a:ext cx="7113587" cy="148983"/>
          </a:xfrm>
          <a:prstGeom prst="rect">
            <a:avLst/>
          </a:prstGeom>
        </p:spPr>
        <p:txBody>
          <a:bodyPr lIns="0" tIns="0" rIns="0" bIns="0" anchor="t">
            <a:noAutofit/>
          </a:bodyPr>
          <a:lstStyle>
            <a:lvl1pPr marL="0" indent="0" algn="l" defTabSz="914400" rtl="0" eaLnBrk="1" latinLnBrk="0" hangingPunct="1">
              <a:lnSpc>
                <a:spcPct val="90000"/>
              </a:lnSpc>
              <a:spcBef>
                <a:spcPts val="1000"/>
              </a:spcBef>
              <a:buFontTx/>
              <a:buNone/>
              <a:defRPr lang="en-US" sz="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kern="1200">
                <a:solidFill>
                  <a:schemeClr val="tx1"/>
                </a:solidFill>
                <a:effectLst/>
                <a:latin typeface="+mn-lt"/>
                <a:ea typeface="Human BBY Condensed Office" charset="0"/>
                <a:cs typeface="Human BBY Condensed Office" charset="0"/>
              </a:rPr>
              <a:t>BEST BUY</a:t>
            </a:r>
            <a:r>
              <a:rPr lang="en-US" sz="900" b="1" kern="1200">
                <a:solidFill>
                  <a:schemeClr val="tx1"/>
                </a:solidFill>
                <a:effectLst/>
                <a:latin typeface="+mn-lt"/>
                <a:ea typeface="Human BBY Condensed Office" charset="0"/>
                <a:cs typeface="Human BBY Condensed Office" charset="0"/>
              </a:rPr>
              <a:t> </a:t>
            </a:r>
            <a:r>
              <a:rPr lang="en-US" sz="600" kern="1200">
                <a:solidFill>
                  <a:schemeClr val="tx1"/>
                </a:solidFill>
                <a:effectLst/>
                <a:latin typeface="+mn-lt"/>
                <a:ea typeface="Human BBY Condensed Office" charset="0"/>
                <a:cs typeface="Human BBY Condensed Office" charset="0"/>
              </a:rPr>
              <a:t>INTERNAL USE ONLY. DO NOT COPY, PUBLISH OR DISTRIBUTE. THE MATERIAL IN THIS DOCUMENT IS CONFIDENTIAL TO BEST BUY.</a:t>
            </a:r>
          </a:p>
        </p:txBody>
      </p:sp>
    </p:spTree>
    <p:extLst>
      <p:ext uri="{BB962C8B-B14F-4D97-AF65-F5344CB8AC3E}">
        <p14:creationId xmlns:p14="http://schemas.microsoft.com/office/powerpoint/2010/main" val="2151701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with Left Sideba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5B0C-C66F-492A-83D8-0EE8368598F7}"/>
              </a:ext>
            </a:extLst>
          </p:cNvPr>
          <p:cNvSpPr>
            <a:spLocks noGrp="1"/>
          </p:cNvSpPr>
          <p:nvPr>
            <p:ph type="title"/>
          </p:nvPr>
        </p:nvSpPr>
        <p:spPr>
          <a:xfrm>
            <a:off x="355600" y="688561"/>
            <a:ext cx="2743200" cy="1536699"/>
          </a:xfrm>
        </p:spPr>
        <p:txBody>
          <a:bodyPr anchor="t">
            <a:noAutofit/>
          </a:bodyPr>
          <a:lstStyle>
            <a:lvl1pPr>
              <a:defRPr sz="3600" b="1"/>
            </a:lvl1pPr>
          </a:lstStyle>
          <a:p>
            <a:r>
              <a:rPr lang="en-US"/>
              <a:t>Click to edit Master title style</a:t>
            </a:r>
          </a:p>
        </p:txBody>
      </p:sp>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a:xfrm>
            <a:off x="3771900" y="1066800"/>
            <a:ext cx="7581900" cy="499110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p:cNvSpPr>
            <a:spLocks noGrp="1"/>
          </p:cNvSpPr>
          <p:nvPr>
            <p:ph sz="quarter" idx="13"/>
          </p:nvPr>
        </p:nvSpPr>
        <p:spPr>
          <a:xfrm>
            <a:off x="355600" y="3302000"/>
            <a:ext cx="2743200" cy="3136900"/>
          </a:xfrm>
        </p:spPr>
        <p:txBody>
          <a:bodyPr>
            <a:noAutofit/>
          </a:bodyPr>
          <a:lstStyle>
            <a:lvl1pPr>
              <a:defRPr sz="1800"/>
            </a:lvl1pPr>
            <a:lvl2pPr>
              <a:defRPr sz="1600"/>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4"/>
          </p:nvPr>
        </p:nvSpPr>
        <p:spPr/>
        <p:txBody>
          <a:bodyPr/>
          <a:lstStyle/>
          <a:p>
            <a:r>
              <a:rPr lang="en-US"/>
              <a:t>SAMPLE FOOTER TEXT</a:t>
            </a:r>
          </a:p>
        </p:txBody>
      </p:sp>
      <p:sp>
        <p:nvSpPr>
          <p:cNvPr id="7" name="Slide Number Placeholder 6"/>
          <p:cNvSpPr>
            <a:spLocks noGrp="1"/>
          </p:cNvSpPr>
          <p:nvPr>
            <p:ph type="sldNum" sz="quarter" idx="15"/>
          </p:nvPr>
        </p:nvSpPr>
        <p:spPr/>
        <p:txBody>
          <a:bodyPr/>
          <a:lstStyle/>
          <a:p>
            <a:fld id="{3C2137ED-1B02-4691-A6FA-8A4730C71FAC}" type="slidenum">
              <a:rPr lang="en-US" smtClean="0"/>
              <a:pPr/>
              <a:t>‹#›</a:t>
            </a:fld>
            <a:endParaRPr lang="en-US"/>
          </a:p>
        </p:txBody>
      </p:sp>
      <p:sp>
        <p:nvSpPr>
          <p:cNvPr id="9" name="Text Placeholder 18">
            <a:extLst>
              <a:ext uri="{FF2B5EF4-FFF2-40B4-BE49-F238E27FC236}">
                <a16:creationId xmlns:a16="http://schemas.microsoft.com/office/drawing/2014/main" id="{10F8BE4C-7E5D-4831-B794-9A041C12BF13}"/>
              </a:ext>
            </a:extLst>
          </p:cNvPr>
          <p:cNvSpPr txBox="1">
            <a:spLocks/>
          </p:cNvSpPr>
          <p:nvPr userDrawn="1"/>
        </p:nvSpPr>
        <p:spPr>
          <a:xfrm>
            <a:off x="342900" y="6603548"/>
            <a:ext cx="7113587" cy="148983"/>
          </a:xfrm>
          <a:prstGeom prst="rect">
            <a:avLst/>
          </a:prstGeom>
        </p:spPr>
        <p:txBody>
          <a:bodyPr lIns="0" tIns="0" rIns="0" bIns="0" anchor="t">
            <a:noAutofit/>
          </a:bodyPr>
          <a:lstStyle>
            <a:lvl1pPr marL="0" indent="0" algn="l" defTabSz="914400" rtl="0" eaLnBrk="1" latinLnBrk="0" hangingPunct="1">
              <a:lnSpc>
                <a:spcPct val="90000"/>
              </a:lnSpc>
              <a:spcBef>
                <a:spcPts val="1000"/>
              </a:spcBef>
              <a:buFontTx/>
              <a:buNone/>
              <a:defRPr lang="en-US" sz="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kern="1200">
                <a:solidFill>
                  <a:schemeClr val="tx1"/>
                </a:solidFill>
                <a:effectLst/>
                <a:latin typeface="+mn-lt"/>
                <a:ea typeface="Human BBY Condensed Office" charset="0"/>
                <a:cs typeface="Human BBY Condensed Office" charset="0"/>
              </a:rPr>
              <a:t>BEST BUY</a:t>
            </a:r>
            <a:r>
              <a:rPr lang="en-US" sz="900" b="1" kern="1200">
                <a:solidFill>
                  <a:schemeClr val="tx1"/>
                </a:solidFill>
                <a:effectLst/>
                <a:latin typeface="+mn-lt"/>
                <a:ea typeface="Human BBY Condensed Office" charset="0"/>
                <a:cs typeface="Human BBY Condensed Office" charset="0"/>
              </a:rPr>
              <a:t> </a:t>
            </a:r>
            <a:r>
              <a:rPr lang="en-US" sz="600" kern="1200">
                <a:solidFill>
                  <a:schemeClr val="tx1"/>
                </a:solidFill>
                <a:effectLst/>
                <a:latin typeface="+mn-lt"/>
                <a:ea typeface="Human BBY Condensed Office" charset="0"/>
                <a:cs typeface="Human BBY Condensed Office" charset="0"/>
              </a:rPr>
              <a:t>INTERNAL USE ONLY. DO NOT COPY, PUBLISH OR DISTRIBUTE. THE MATERIAL IN THIS DOCUMENT IS CONFIDENTIAL TO BEST BUY.</a:t>
            </a:r>
          </a:p>
        </p:txBody>
      </p:sp>
    </p:spTree>
    <p:extLst>
      <p:ext uri="{BB962C8B-B14F-4D97-AF65-F5344CB8AC3E}">
        <p14:creationId xmlns:p14="http://schemas.microsoft.com/office/powerpoint/2010/main" val="3872025346"/>
      </p:ext>
    </p:extLst>
  </p:cSld>
  <p:clrMapOvr>
    <a:masterClrMapping/>
  </p:clrMapOvr>
  <p:extLst>
    <p:ext uri="{DCECCB84-F9BA-43D5-87BE-67443E8EF086}">
      <p15:sldGuideLst xmlns:p15="http://schemas.microsoft.com/office/powerpoint/2012/main">
        <p15:guide id="1" pos="2376">
          <p15:clr>
            <a:srgbClr val="FBAE40"/>
          </p15:clr>
        </p15:guide>
        <p15:guide id="2" pos="194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FD03A-FB7D-4DB4-9D63-E362DF0B08FA}"/>
              </a:ext>
            </a:extLst>
          </p:cNvPr>
          <p:cNvSpPr>
            <a:spLocks noGrp="1"/>
          </p:cNvSpPr>
          <p:nvPr>
            <p:ph type="title"/>
          </p:nvPr>
        </p:nvSpPr>
        <p:spPr>
          <a:xfrm>
            <a:off x="342900" y="1245871"/>
            <a:ext cx="11506200" cy="1417320"/>
          </a:xfrm>
        </p:spPr>
        <p:txBody>
          <a:bodyPr anchor="b">
            <a:noAutofit/>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DA80AC-BD6B-4891-9486-EDD234D636F8}"/>
              </a:ext>
            </a:extLst>
          </p:cNvPr>
          <p:cNvSpPr>
            <a:spLocks noGrp="1"/>
          </p:cNvSpPr>
          <p:nvPr>
            <p:ph type="body" idx="1"/>
          </p:nvPr>
        </p:nvSpPr>
        <p:spPr>
          <a:xfrm>
            <a:off x="342900" y="2971800"/>
            <a:ext cx="11506200" cy="716797"/>
          </a:xfrm>
        </p:spPr>
        <p:txBody>
          <a:bodyPr>
            <a:noAutofit/>
          </a:bodyPr>
          <a:lstStyle>
            <a:lvl1pPr marL="0" indent="0">
              <a:buNone/>
              <a:defRPr sz="2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5" name="Straight Connector 4">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0"/>
          </p:nvPr>
        </p:nvSpPr>
        <p:spPr/>
        <p:txBody>
          <a:bodyPr/>
          <a:lstStyle/>
          <a:p>
            <a:r>
              <a:rPr lang="en-US"/>
              <a:t>SAMPLE FOOTER TEXT</a:t>
            </a:r>
          </a:p>
        </p:txBody>
      </p:sp>
      <p:sp>
        <p:nvSpPr>
          <p:cNvPr id="7" name="Slide Number Placeholder 6"/>
          <p:cNvSpPr>
            <a:spLocks noGrp="1"/>
          </p:cNvSpPr>
          <p:nvPr>
            <p:ph type="sldNum" sz="quarter" idx="11"/>
          </p:nvPr>
        </p:nvSpPr>
        <p:spPr/>
        <p:txBody>
          <a:bodyPr/>
          <a:lstStyle/>
          <a:p>
            <a:fld id="{3C2137ED-1B02-4691-A6FA-8A4730C71FAC}" type="slidenum">
              <a:rPr lang="en-US" smtClean="0"/>
              <a:pPr/>
              <a:t>‹#›</a:t>
            </a:fld>
            <a:endParaRPr lang="en-US"/>
          </a:p>
        </p:txBody>
      </p:sp>
    </p:spTree>
    <p:extLst>
      <p:ext uri="{BB962C8B-B14F-4D97-AF65-F5344CB8AC3E}">
        <p14:creationId xmlns:p14="http://schemas.microsoft.com/office/powerpoint/2010/main" val="38192677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tatement with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858000"/>
          </a:xfrm>
        </p:spPr>
        <p:txBody>
          <a:bodyPr lIns="274320" tIns="274320" rIns="0"/>
          <a:lstStyle>
            <a:lvl1pPr>
              <a:defRPr baseline="0"/>
            </a:lvl1pPr>
          </a:lstStyle>
          <a:p>
            <a:r>
              <a:rPr lang="en-US"/>
              <a:t>Click icon to add image and choose “Send to Back” if image is in front of text.</a:t>
            </a:r>
            <a:br>
              <a:rPr lang="en-US"/>
            </a:br>
            <a:r>
              <a:rPr lang="en-US"/>
              <a:t>This container will not appear in slideshow if no image is placed.</a:t>
            </a:r>
          </a:p>
          <a:p>
            <a:r>
              <a:rPr lang="en-US"/>
              <a:t>Use crop tool to adjust image and container to retain full screen sizing.</a:t>
            </a:r>
          </a:p>
        </p:txBody>
      </p:sp>
      <p:sp>
        <p:nvSpPr>
          <p:cNvPr id="2" name="Title 1">
            <a:extLst>
              <a:ext uri="{FF2B5EF4-FFF2-40B4-BE49-F238E27FC236}">
                <a16:creationId xmlns:a16="http://schemas.microsoft.com/office/drawing/2014/main" id="{D01FD03A-FB7D-4DB4-9D63-E362DF0B08FA}"/>
              </a:ext>
            </a:extLst>
          </p:cNvPr>
          <p:cNvSpPr>
            <a:spLocks noGrp="1"/>
          </p:cNvSpPr>
          <p:nvPr>
            <p:ph type="title"/>
          </p:nvPr>
        </p:nvSpPr>
        <p:spPr>
          <a:xfrm>
            <a:off x="342900" y="858941"/>
            <a:ext cx="11506200" cy="2929626"/>
          </a:xfrm>
        </p:spPr>
        <p:txBody>
          <a:bodyPr anchor="b">
            <a:noAutofit/>
          </a:bodyPr>
          <a:lstStyle>
            <a:lvl1pPr>
              <a:lnSpc>
                <a:spcPct val="80000"/>
              </a:lnSpc>
              <a:defRPr sz="7200"/>
            </a:lvl1pPr>
          </a:lstStyle>
          <a:p>
            <a:r>
              <a:rPr lang="en-US"/>
              <a:t>Click to edit Master title style</a:t>
            </a:r>
          </a:p>
        </p:txBody>
      </p:sp>
      <p:sp>
        <p:nvSpPr>
          <p:cNvPr id="3" name="Text Placeholder 2">
            <a:extLst>
              <a:ext uri="{FF2B5EF4-FFF2-40B4-BE49-F238E27FC236}">
                <a16:creationId xmlns:a16="http://schemas.microsoft.com/office/drawing/2014/main" id="{E7DA80AC-BD6B-4891-9486-EDD234D636F8}"/>
              </a:ext>
            </a:extLst>
          </p:cNvPr>
          <p:cNvSpPr>
            <a:spLocks noGrp="1"/>
          </p:cNvSpPr>
          <p:nvPr>
            <p:ph type="body" idx="1"/>
          </p:nvPr>
        </p:nvSpPr>
        <p:spPr>
          <a:xfrm>
            <a:off x="342900" y="3912704"/>
            <a:ext cx="11506200" cy="1575352"/>
          </a:xfrm>
        </p:spPr>
        <p:txBody>
          <a:bodyPr>
            <a:noAutofit/>
          </a:bodyPr>
          <a:lstStyle>
            <a:lvl1pPr marL="0" indent="0">
              <a:buNone/>
              <a:defRPr sz="2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6" name="Straight Connector 5">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4"/>
          </p:nvPr>
        </p:nvSpPr>
        <p:spPr/>
        <p:txBody>
          <a:bodyPr/>
          <a:lstStyle/>
          <a:p>
            <a:r>
              <a:rPr lang="en-US"/>
              <a:t>SAMPLE FOOTER TEXT</a:t>
            </a:r>
          </a:p>
        </p:txBody>
      </p:sp>
      <p:sp>
        <p:nvSpPr>
          <p:cNvPr id="7" name="Slide Number Placeholder 6"/>
          <p:cNvSpPr>
            <a:spLocks noGrp="1"/>
          </p:cNvSpPr>
          <p:nvPr>
            <p:ph type="sldNum" sz="quarter" idx="15"/>
          </p:nvPr>
        </p:nvSpPr>
        <p:spPr/>
        <p:txBody>
          <a:bodyPr/>
          <a:lstStyle/>
          <a:p>
            <a:fld id="{3C2137ED-1B02-4691-A6FA-8A4730C71FAC}" type="slidenum">
              <a:rPr lang="en-US" smtClean="0"/>
              <a:pPr/>
              <a:t>‹#›</a:t>
            </a:fld>
            <a:endParaRPr lang="en-US"/>
          </a:p>
        </p:txBody>
      </p:sp>
      <p:sp>
        <p:nvSpPr>
          <p:cNvPr id="10" name="Text Placeholder 18">
            <a:extLst>
              <a:ext uri="{FF2B5EF4-FFF2-40B4-BE49-F238E27FC236}">
                <a16:creationId xmlns:a16="http://schemas.microsoft.com/office/drawing/2014/main" id="{AD7E7FFB-8DE0-40C6-A901-FCCB1A0EAC91}"/>
              </a:ext>
            </a:extLst>
          </p:cNvPr>
          <p:cNvSpPr txBox="1">
            <a:spLocks/>
          </p:cNvSpPr>
          <p:nvPr userDrawn="1"/>
        </p:nvSpPr>
        <p:spPr>
          <a:xfrm>
            <a:off x="342900" y="6603548"/>
            <a:ext cx="7113587" cy="148983"/>
          </a:xfrm>
          <a:prstGeom prst="rect">
            <a:avLst/>
          </a:prstGeom>
        </p:spPr>
        <p:txBody>
          <a:bodyPr lIns="0" tIns="0" rIns="0" bIns="0" anchor="t">
            <a:noAutofit/>
          </a:bodyPr>
          <a:lstStyle>
            <a:lvl1pPr marL="0" indent="0" algn="l" defTabSz="914400" rtl="0" eaLnBrk="1" latinLnBrk="0" hangingPunct="1">
              <a:lnSpc>
                <a:spcPct val="90000"/>
              </a:lnSpc>
              <a:spcBef>
                <a:spcPts val="1000"/>
              </a:spcBef>
              <a:buFontTx/>
              <a:buNone/>
              <a:defRPr lang="en-US" sz="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kern="1200">
                <a:solidFill>
                  <a:schemeClr val="tx1"/>
                </a:solidFill>
                <a:effectLst/>
                <a:latin typeface="+mn-lt"/>
                <a:ea typeface="Human BBY Condensed Office" charset="0"/>
                <a:cs typeface="Human BBY Condensed Office" charset="0"/>
              </a:rPr>
              <a:t>BEST BUY</a:t>
            </a:r>
            <a:r>
              <a:rPr lang="en-US" sz="900" b="1" kern="1200">
                <a:solidFill>
                  <a:schemeClr val="tx1"/>
                </a:solidFill>
                <a:effectLst/>
                <a:latin typeface="+mn-lt"/>
                <a:ea typeface="Human BBY Condensed Office" charset="0"/>
                <a:cs typeface="Human BBY Condensed Office" charset="0"/>
              </a:rPr>
              <a:t> </a:t>
            </a:r>
            <a:r>
              <a:rPr lang="en-US" sz="600" kern="1200">
                <a:solidFill>
                  <a:schemeClr val="tx1"/>
                </a:solidFill>
                <a:effectLst/>
                <a:latin typeface="+mn-lt"/>
                <a:ea typeface="Human BBY Condensed Office" charset="0"/>
                <a:cs typeface="Human BBY Condensed Office" charset="0"/>
              </a:rPr>
              <a:t>INTERNAL USE ONLY. DO NOT COPY, PUBLISH OR DISTRIBUTE. THE MATERIAL IN THIS DOCUMENT IS CONFIDENTIAL TO BEST BUY.</a:t>
            </a:r>
          </a:p>
        </p:txBody>
      </p:sp>
    </p:spTree>
    <p:extLst>
      <p:ext uri="{BB962C8B-B14F-4D97-AF65-F5344CB8AC3E}">
        <p14:creationId xmlns:p14="http://schemas.microsoft.com/office/powerpoint/2010/main" val="42308475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49BAE7-DF93-4825-A1B9-A83D8FBFF79F}"/>
              </a:ext>
            </a:extLst>
          </p:cNvPr>
          <p:cNvSpPr>
            <a:spLocks noGrp="1"/>
          </p:cNvSpPr>
          <p:nvPr>
            <p:ph sz="half" idx="1"/>
          </p:nvPr>
        </p:nvSpPr>
        <p:spPr>
          <a:xfrm>
            <a:off x="342900" y="1371601"/>
            <a:ext cx="5676900" cy="46863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045F35-196B-4F55-A2EE-A9FC48B5C5F8}"/>
              </a:ext>
            </a:extLst>
          </p:cNvPr>
          <p:cNvSpPr>
            <a:spLocks noGrp="1"/>
          </p:cNvSpPr>
          <p:nvPr>
            <p:ph sz="half" idx="2"/>
          </p:nvPr>
        </p:nvSpPr>
        <p:spPr>
          <a:xfrm>
            <a:off x="6172200" y="1371600"/>
            <a:ext cx="5676900" cy="468630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a:lstStyle/>
          <a:p>
            <a:r>
              <a:rPr lang="en-US"/>
              <a:t>Click to edit Master title style</a:t>
            </a:r>
          </a:p>
        </p:txBody>
      </p:sp>
      <p:cxnSp>
        <p:nvCxnSpPr>
          <p:cNvPr id="6" name="Straight Connector 5">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0"/>
          </p:nvPr>
        </p:nvSpPr>
        <p:spPr/>
        <p:txBody>
          <a:bodyPr/>
          <a:lstStyle/>
          <a:p>
            <a:r>
              <a:rPr lang="en-US"/>
              <a:t>SAMPLE FOOTER TEXT</a:t>
            </a:r>
          </a:p>
        </p:txBody>
      </p:sp>
      <p:sp>
        <p:nvSpPr>
          <p:cNvPr id="7" name="Slide Number Placeholder 6"/>
          <p:cNvSpPr>
            <a:spLocks noGrp="1"/>
          </p:cNvSpPr>
          <p:nvPr>
            <p:ph type="sldNum" sz="quarter" idx="11"/>
          </p:nvPr>
        </p:nvSpPr>
        <p:spPr/>
        <p:txBody>
          <a:bodyPr/>
          <a:lstStyle/>
          <a:p>
            <a:fld id="{3C2137ED-1B02-4691-A6FA-8A4730C71FAC}" type="slidenum">
              <a:rPr lang="en-US" smtClean="0"/>
              <a:pPr/>
              <a:t>‹#›</a:t>
            </a:fld>
            <a:endParaRPr lang="en-US"/>
          </a:p>
        </p:txBody>
      </p:sp>
      <p:sp>
        <p:nvSpPr>
          <p:cNvPr id="9" name="Text Placeholder 18">
            <a:extLst>
              <a:ext uri="{FF2B5EF4-FFF2-40B4-BE49-F238E27FC236}">
                <a16:creationId xmlns:a16="http://schemas.microsoft.com/office/drawing/2014/main" id="{B4863CCC-8FD3-46CF-9D39-71C1C5BC9DC9}"/>
              </a:ext>
            </a:extLst>
          </p:cNvPr>
          <p:cNvSpPr txBox="1">
            <a:spLocks/>
          </p:cNvSpPr>
          <p:nvPr userDrawn="1"/>
        </p:nvSpPr>
        <p:spPr>
          <a:xfrm>
            <a:off x="342900" y="6603548"/>
            <a:ext cx="7113587" cy="148983"/>
          </a:xfrm>
          <a:prstGeom prst="rect">
            <a:avLst/>
          </a:prstGeom>
        </p:spPr>
        <p:txBody>
          <a:bodyPr lIns="0" tIns="0" rIns="0" bIns="0" anchor="t">
            <a:noAutofit/>
          </a:bodyPr>
          <a:lstStyle>
            <a:lvl1pPr marL="0" indent="0" algn="l" defTabSz="914400" rtl="0" eaLnBrk="1" latinLnBrk="0" hangingPunct="1">
              <a:lnSpc>
                <a:spcPct val="90000"/>
              </a:lnSpc>
              <a:spcBef>
                <a:spcPts val="1000"/>
              </a:spcBef>
              <a:buFontTx/>
              <a:buNone/>
              <a:defRPr lang="en-US" sz="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kern="1200">
                <a:solidFill>
                  <a:schemeClr val="tx1"/>
                </a:solidFill>
                <a:effectLst/>
                <a:latin typeface="+mn-lt"/>
                <a:ea typeface="Human BBY Condensed Office" charset="0"/>
                <a:cs typeface="Human BBY Condensed Office" charset="0"/>
              </a:rPr>
              <a:t>BEST BUY</a:t>
            </a:r>
            <a:r>
              <a:rPr lang="en-US" sz="900" b="1" kern="1200">
                <a:solidFill>
                  <a:schemeClr val="tx1"/>
                </a:solidFill>
                <a:effectLst/>
                <a:latin typeface="+mn-lt"/>
                <a:ea typeface="Human BBY Condensed Office" charset="0"/>
                <a:cs typeface="Human BBY Condensed Office" charset="0"/>
              </a:rPr>
              <a:t> </a:t>
            </a:r>
            <a:r>
              <a:rPr lang="en-US" sz="600" kern="1200">
                <a:solidFill>
                  <a:schemeClr val="tx1"/>
                </a:solidFill>
                <a:effectLst/>
                <a:latin typeface="+mn-lt"/>
                <a:ea typeface="Human BBY Condensed Office" charset="0"/>
                <a:cs typeface="Human BBY Condensed Office" charset="0"/>
              </a:rPr>
              <a:t>INTERNAL USE ONLY. DO NOT COPY, PUBLISH OR DISTRIBUTE. THE MATERIAL IN THIS DOCUMENT IS CONFIDENTIAL TO BEST BUY.</a:t>
            </a:r>
          </a:p>
        </p:txBody>
      </p:sp>
    </p:spTree>
    <p:extLst>
      <p:ext uri="{BB962C8B-B14F-4D97-AF65-F5344CB8AC3E}">
        <p14:creationId xmlns:p14="http://schemas.microsoft.com/office/powerpoint/2010/main" val="29637139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1CF9CE2-CA76-4A48-A97B-9F1E9A29BA3A}"/>
              </a:ext>
            </a:extLst>
          </p:cNvPr>
          <p:cNvSpPr>
            <a:spLocks noGrp="1"/>
          </p:cNvSpPr>
          <p:nvPr>
            <p:ph type="body" idx="1"/>
          </p:nvPr>
        </p:nvSpPr>
        <p:spPr>
          <a:xfrm>
            <a:off x="342900" y="1371600"/>
            <a:ext cx="5654675" cy="324343"/>
          </a:xfrm>
        </p:spPr>
        <p:txBody>
          <a:bodyPr anchor="b">
            <a:noAutofit/>
          </a:bodyPr>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BE9E7FF-9065-4B04-9DC9-4449593D6478}"/>
              </a:ext>
            </a:extLst>
          </p:cNvPr>
          <p:cNvSpPr>
            <a:spLocks noGrp="1"/>
          </p:cNvSpPr>
          <p:nvPr>
            <p:ph sz="half" idx="2"/>
          </p:nvPr>
        </p:nvSpPr>
        <p:spPr>
          <a:xfrm>
            <a:off x="358394" y="1828801"/>
            <a:ext cx="5639181" cy="42291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CAA622-24B3-491D-9CA1-3D931C77611A}"/>
              </a:ext>
            </a:extLst>
          </p:cNvPr>
          <p:cNvSpPr>
            <a:spLocks noGrp="1"/>
          </p:cNvSpPr>
          <p:nvPr>
            <p:ph type="body" sz="quarter" idx="3"/>
          </p:nvPr>
        </p:nvSpPr>
        <p:spPr>
          <a:xfrm>
            <a:off x="6172200" y="1371600"/>
            <a:ext cx="5676900" cy="324343"/>
          </a:xfrm>
        </p:spPr>
        <p:txBody>
          <a:bodyPr anchor="b">
            <a:noAutofit/>
          </a:bodyPr>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EBF3EDA-3BEA-405A-ACDD-271F06D1FD6C}"/>
              </a:ext>
            </a:extLst>
          </p:cNvPr>
          <p:cNvSpPr>
            <a:spLocks noGrp="1"/>
          </p:cNvSpPr>
          <p:nvPr>
            <p:ph sz="quarter" idx="4"/>
          </p:nvPr>
        </p:nvSpPr>
        <p:spPr>
          <a:xfrm>
            <a:off x="6172200" y="1828801"/>
            <a:ext cx="5676900" cy="42291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itle 21"/>
          <p:cNvSpPr>
            <a:spLocks noGrp="1"/>
          </p:cNvSpPr>
          <p:nvPr>
            <p:ph type="title"/>
          </p:nvPr>
        </p:nvSpPr>
        <p:spPr/>
        <p:txBody>
          <a:bodyPr/>
          <a:lstStyle/>
          <a:p>
            <a:r>
              <a:rPr lang="en-US"/>
              <a:t>Click to edit Master title style</a:t>
            </a:r>
          </a:p>
        </p:txBody>
      </p:sp>
      <p:cxnSp>
        <p:nvCxnSpPr>
          <p:cNvPr id="8" name="Straight Connector 7">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0"/>
          </p:nvPr>
        </p:nvSpPr>
        <p:spPr/>
        <p:txBody>
          <a:bodyPr/>
          <a:lstStyle/>
          <a:p>
            <a:r>
              <a:rPr lang="en-US"/>
              <a:t>SAMPLE FOOTER TEXT</a:t>
            </a:r>
          </a:p>
        </p:txBody>
      </p:sp>
      <p:sp>
        <p:nvSpPr>
          <p:cNvPr id="9" name="Slide Number Placeholder 8"/>
          <p:cNvSpPr>
            <a:spLocks noGrp="1"/>
          </p:cNvSpPr>
          <p:nvPr>
            <p:ph type="sldNum" sz="quarter" idx="11"/>
          </p:nvPr>
        </p:nvSpPr>
        <p:spPr/>
        <p:txBody>
          <a:bodyPr/>
          <a:lstStyle/>
          <a:p>
            <a:fld id="{3C2137ED-1B02-4691-A6FA-8A4730C71FAC}" type="slidenum">
              <a:rPr lang="en-US" smtClean="0"/>
              <a:pPr/>
              <a:t>‹#›</a:t>
            </a:fld>
            <a:endParaRPr lang="en-US"/>
          </a:p>
        </p:txBody>
      </p:sp>
      <p:sp>
        <p:nvSpPr>
          <p:cNvPr id="11" name="Text Placeholder 18">
            <a:extLst>
              <a:ext uri="{FF2B5EF4-FFF2-40B4-BE49-F238E27FC236}">
                <a16:creationId xmlns:a16="http://schemas.microsoft.com/office/drawing/2014/main" id="{D64BFB5A-4972-441A-A8C3-6636237C9563}"/>
              </a:ext>
            </a:extLst>
          </p:cNvPr>
          <p:cNvSpPr txBox="1">
            <a:spLocks/>
          </p:cNvSpPr>
          <p:nvPr userDrawn="1"/>
        </p:nvSpPr>
        <p:spPr>
          <a:xfrm>
            <a:off x="342900" y="6603548"/>
            <a:ext cx="7113587" cy="148983"/>
          </a:xfrm>
          <a:prstGeom prst="rect">
            <a:avLst/>
          </a:prstGeom>
        </p:spPr>
        <p:txBody>
          <a:bodyPr lIns="0" tIns="0" rIns="0" bIns="0" anchor="t">
            <a:noAutofit/>
          </a:bodyPr>
          <a:lstStyle>
            <a:lvl1pPr marL="0" indent="0" algn="l" defTabSz="914400" rtl="0" eaLnBrk="1" latinLnBrk="0" hangingPunct="1">
              <a:lnSpc>
                <a:spcPct val="90000"/>
              </a:lnSpc>
              <a:spcBef>
                <a:spcPts val="1000"/>
              </a:spcBef>
              <a:buFontTx/>
              <a:buNone/>
              <a:defRPr lang="en-US" sz="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kern="1200">
                <a:solidFill>
                  <a:schemeClr val="tx1"/>
                </a:solidFill>
                <a:effectLst/>
                <a:latin typeface="+mn-lt"/>
                <a:ea typeface="Human BBY Condensed Office" charset="0"/>
                <a:cs typeface="Human BBY Condensed Office" charset="0"/>
              </a:rPr>
              <a:t>BEST BUY</a:t>
            </a:r>
            <a:r>
              <a:rPr lang="en-US" sz="900" b="1" kern="1200">
                <a:solidFill>
                  <a:schemeClr val="tx1"/>
                </a:solidFill>
                <a:effectLst/>
                <a:latin typeface="+mn-lt"/>
                <a:ea typeface="Human BBY Condensed Office" charset="0"/>
                <a:cs typeface="Human BBY Condensed Office" charset="0"/>
              </a:rPr>
              <a:t> </a:t>
            </a:r>
            <a:r>
              <a:rPr lang="en-US" sz="600" kern="1200">
                <a:solidFill>
                  <a:schemeClr val="tx1"/>
                </a:solidFill>
                <a:effectLst/>
                <a:latin typeface="+mn-lt"/>
                <a:ea typeface="Human BBY Condensed Office" charset="0"/>
                <a:cs typeface="Human BBY Condensed Office" charset="0"/>
              </a:rPr>
              <a:t>INTERNAL USE ONLY. DO NOT COPY, PUBLISH OR DISTRIBUTE. THE MATERIAL IN THIS DOCUMENT IS CONFIDENTIAL TO BEST BUY.</a:t>
            </a:r>
          </a:p>
        </p:txBody>
      </p:sp>
    </p:spTree>
    <p:extLst>
      <p:ext uri="{BB962C8B-B14F-4D97-AF65-F5344CB8AC3E}">
        <p14:creationId xmlns:p14="http://schemas.microsoft.com/office/powerpoint/2010/main" val="1281048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49BAE7-DF93-4825-A1B9-A83D8FBFF79F}"/>
              </a:ext>
            </a:extLst>
          </p:cNvPr>
          <p:cNvSpPr>
            <a:spLocks noGrp="1"/>
          </p:cNvSpPr>
          <p:nvPr>
            <p:ph sz="half" idx="1"/>
          </p:nvPr>
        </p:nvSpPr>
        <p:spPr>
          <a:xfrm>
            <a:off x="342900" y="1371600"/>
            <a:ext cx="3730752" cy="46863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045F35-196B-4F55-A2EE-A9FC48B5C5F8}"/>
              </a:ext>
            </a:extLst>
          </p:cNvPr>
          <p:cNvSpPr>
            <a:spLocks noGrp="1"/>
          </p:cNvSpPr>
          <p:nvPr>
            <p:ph sz="half" idx="2"/>
          </p:nvPr>
        </p:nvSpPr>
        <p:spPr>
          <a:xfrm>
            <a:off x="4228818" y="1371600"/>
            <a:ext cx="3730752" cy="468630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2" hasCustomPrompt="1"/>
          </p:nvPr>
        </p:nvSpPr>
        <p:spPr>
          <a:xfrm>
            <a:off x="8114736" y="1371600"/>
            <a:ext cx="3730752" cy="46863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3"/>
          </p:nvPr>
        </p:nvSpPr>
        <p:spPr/>
        <p:txBody>
          <a:bodyPr/>
          <a:lstStyle/>
          <a:p>
            <a:r>
              <a:rPr lang="en-US"/>
              <a:t>SAMPLE FOOTER TEXT</a:t>
            </a:r>
          </a:p>
        </p:txBody>
      </p:sp>
      <p:sp>
        <p:nvSpPr>
          <p:cNvPr id="5" name="Slide Number Placeholder 4"/>
          <p:cNvSpPr>
            <a:spLocks noGrp="1"/>
          </p:cNvSpPr>
          <p:nvPr>
            <p:ph type="sldNum" sz="quarter" idx="14"/>
          </p:nvPr>
        </p:nvSpPr>
        <p:spPr/>
        <p:txBody>
          <a:bodyPr/>
          <a:lstStyle/>
          <a:p>
            <a:fld id="{3C2137ED-1B02-4691-A6FA-8A4730C71FAC}" type="slidenum">
              <a:rPr lang="en-US" smtClean="0"/>
              <a:pPr/>
              <a:t>‹#›</a:t>
            </a:fld>
            <a:endParaRPr lang="en-US"/>
          </a:p>
        </p:txBody>
      </p:sp>
      <p:sp>
        <p:nvSpPr>
          <p:cNvPr id="10" name="Text Placeholder 18">
            <a:extLst>
              <a:ext uri="{FF2B5EF4-FFF2-40B4-BE49-F238E27FC236}">
                <a16:creationId xmlns:a16="http://schemas.microsoft.com/office/drawing/2014/main" id="{36776304-CBEB-441D-8789-63A8B0A85179}"/>
              </a:ext>
            </a:extLst>
          </p:cNvPr>
          <p:cNvSpPr txBox="1">
            <a:spLocks/>
          </p:cNvSpPr>
          <p:nvPr userDrawn="1"/>
        </p:nvSpPr>
        <p:spPr>
          <a:xfrm>
            <a:off x="342900" y="6603548"/>
            <a:ext cx="7113587" cy="148983"/>
          </a:xfrm>
          <a:prstGeom prst="rect">
            <a:avLst/>
          </a:prstGeom>
        </p:spPr>
        <p:txBody>
          <a:bodyPr lIns="0" tIns="0" rIns="0" bIns="0" anchor="t">
            <a:noAutofit/>
          </a:bodyPr>
          <a:lstStyle>
            <a:lvl1pPr marL="0" indent="0" algn="l" defTabSz="914400" rtl="0" eaLnBrk="1" latinLnBrk="0" hangingPunct="1">
              <a:lnSpc>
                <a:spcPct val="90000"/>
              </a:lnSpc>
              <a:spcBef>
                <a:spcPts val="1000"/>
              </a:spcBef>
              <a:buFontTx/>
              <a:buNone/>
              <a:defRPr lang="en-US" sz="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kern="1200">
                <a:solidFill>
                  <a:schemeClr val="tx1"/>
                </a:solidFill>
                <a:effectLst/>
                <a:latin typeface="+mn-lt"/>
                <a:ea typeface="Human BBY Condensed Office" charset="0"/>
                <a:cs typeface="Human BBY Condensed Office" charset="0"/>
              </a:rPr>
              <a:t>BEST BUY</a:t>
            </a:r>
            <a:r>
              <a:rPr lang="en-US" sz="900" b="1" kern="1200">
                <a:solidFill>
                  <a:schemeClr val="tx1"/>
                </a:solidFill>
                <a:effectLst/>
                <a:latin typeface="+mn-lt"/>
                <a:ea typeface="Human BBY Condensed Office" charset="0"/>
                <a:cs typeface="Human BBY Condensed Office" charset="0"/>
              </a:rPr>
              <a:t> </a:t>
            </a:r>
            <a:r>
              <a:rPr lang="en-US" sz="600" kern="1200">
                <a:solidFill>
                  <a:schemeClr val="tx1"/>
                </a:solidFill>
                <a:effectLst/>
                <a:latin typeface="+mn-lt"/>
                <a:ea typeface="Human BBY Condensed Office" charset="0"/>
                <a:cs typeface="Human BBY Condensed Office" charset="0"/>
              </a:rPr>
              <a:t>INTERNAL USE ONLY. DO NOT COPY, PUBLISH OR DISTRIBUTE. THE MATERIAL IN THIS DOCUMENT IS CONFIDENTIAL TO BEST BUY.</a:t>
            </a:r>
          </a:p>
        </p:txBody>
      </p:sp>
    </p:spTree>
    <p:extLst>
      <p:ext uri="{BB962C8B-B14F-4D97-AF65-F5344CB8AC3E}">
        <p14:creationId xmlns:p14="http://schemas.microsoft.com/office/powerpoint/2010/main" val="28791361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ree Comparis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49BAE7-DF93-4825-A1B9-A83D8FBFF79F}"/>
              </a:ext>
            </a:extLst>
          </p:cNvPr>
          <p:cNvSpPr>
            <a:spLocks noGrp="1"/>
          </p:cNvSpPr>
          <p:nvPr>
            <p:ph sz="half" idx="1"/>
          </p:nvPr>
        </p:nvSpPr>
        <p:spPr>
          <a:xfrm>
            <a:off x="342900" y="1815864"/>
            <a:ext cx="3730752" cy="4242036"/>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045F35-196B-4F55-A2EE-A9FC48B5C5F8}"/>
              </a:ext>
            </a:extLst>
          </p:cNvPr>
          <p:cNvSpPr>
            <a:spLocks noGrp="1"/>
          </p:cNvSpPr>
          <p:nvPr>
            <p:ph sz="half" idx="2"/>
          </p:nvPr>
        </p:nvSpPr>
        <p:spPr>
          <a:xfrm>
            <a:off x="4228818" y="1815864"/>
            <a:ext cx="3730752" cy="4242037"/>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2" hasCustomPrompt="1"/>
          </p:nvPr>
        </p:nvSpPr>
        <p:spPr>
          <a:xfrm>
            <a:off x="8114736" y="1815864"/>
            <a:ext cx="3730752" cy="4242036"/>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2">
            <a:extLst>
              <a:ext uri="{FF2B5EF4-FFF2-40B4-BE49-F238E27FC236}">
                <a16:creationId xmlns:a16="http://schemas.microsoft.com/office/drawing/2014/main" id="{E1CF9CE2-CA76-4A48-A97B-9F1E9A29BA3A}"/>
              </a:ext>
            </a:extLst>
          </p:cNvPr>
          <p:cNvSpPr>
            <a:spLocks noGrp="1"/>
          </p:cNvSpPr>
          <p:nvPr>
            <p:ph type="body" idx="13"/>
          </p:nvPr>
        </p:nvSpPr>
        <p:spPr>
          <a:xfrm>
            <a:off x="342901" y="1371600"/>
            <a:ext cx="3730752" cy="324343"/>
          </a:xfrm>
        </p:spPr>
        <p:txBody>
          <a:bodyPr anchor="b">
            <a:noAutofit/>
          </a:bodyPr>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 name="Text Placeholder 2">
            <a:extLst>
              <a:ext uri="{FF2B5EF4-FFF2-40B4-BE49-F238E27FC236}">
                <a16:creationId xmlns:a16="http://schemas.microsoft.com/office/drawing/2014/main" id="{E1CF9CE2-CA76-4A48-A97B-9F1E9A29BA3A}"/>
              </a:ext>
            </a:extLst>
          </p:cNvPr>
          <p:cNvSpPr>
            <a:spLocks noGrp="1"/>
          </p:cNvSpPr>
          <p:nvPr>
            <p:ph type="body" idx="14"/>
          </p:nvPr>
        </p:nvSpPr>
        <p:spPr>
          <a:xfrm>
            <a:off x="4228818" y="1371600"/>
            <a:ext cx="3730752" cy="324343"/>
          </a:xfrm>
        </p:spPr>
        <p:txBody>
          <a:bodyPr anchor="b">
            <a:noAutofit/>
          </a:bodyPr>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2">
            <a:extLst>
              <a:ext uri="{FF2B5EF4-FFF2-40B4-BE49-F238E27FC236}">
                <a16:creationId xmlns:a16="http://schemas.microsoft.com/office/drawing/2014/main" id="{E1CF9CE2-CA76-4A48-A97B-9F1E9A29BA3A}"/>
              </a:ext>
            </a:extLst>
          </p:cNvPr>
          <p:cNvSpPr>
            <a:spLocks noGrp="1"/>
          </p:cNvSpPr>
          <p:nvPr>
            <p:ph type="body" idx="15"/>
          </p:nvPr>
        </p:nvSpPr>
        <p:spPr>
          <a:xfrm>
            <a:off x="8114736" y="1371600"/>
            <a:ext cx="3730752" cy="324343"/>
          </a:xfrm>
        </p:spPr>
        <p:txBody>
          <a:bodyPr anchor="b">
            <a:noAutofit/>
          </a:bodyPr>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cxnSp>
        <p:nvCxnSpPr>
          <p:cNvPr id="10" name="Straight Connector 9">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6"/>
          </p:nvPr>
        </p:nvSpPr>
        <p:spPr/>
        <p:txBody>
          <a:bodyPr/>
          <a:lstStyle/>
          <a:p>
            <a:r>
              <a:rPr lang="en-US"/>
              <a:t>SAMPLE FOOTER TEXT</a:t>
            </a:r>
          </a:p>
        </p:txBody>
      </p:sp>
      <p:sp>
        <p:nvSpPr>
          <p:cNvPr id="5" name="Slide Number Placeholder 4"/>
          <p:cNvSpPr>
            <a:spLocks noGrp="1"/>
          </p:cNvSpPr>
          <p:nvPr>
            <p:ph type="sldNum" sz="quarter" idx="17"/>
          </p:nvPr>
        </p:nvSpPr>
        <p:spPr/>
        <p:txBody>
          <a:bodyPr/>
          <a:lstStyle/>
          <a:p>
            <a:fld id="{3C2137ED-1B02-4691-A6FA-8A4730C71FAC}" type="slidenum">
              <a:rPr lang="en-US" smtClean="0"/>
              <a:pPr/>
              <a:t>‹#›</a:t>
            </a:fld>
            <a:endParaRPr lang="en-US"/>
          </a:p>
        </p:txBody>
      </p:sp>
      <p:sp>
        <p:nvSpPr>
          <p:cNvPr id="13" name="Text Placeholder 18">
            <a:extLst>
              <a:ext uri="{FF2B5EF4-FFF2-40B4-BE49-F238E27FC236}">
                <a16:creationId xmlns:a16="http://schemas.microsoft.com/office/drawing/2014/main" id="{A8CCFF84-B4B5-4189-B584-BF0D4057133F}"/>
              </a:ext>
            </a:extLst>
          </p:cNvPr>
          <p:cNvSpPr txBox="1">
            <a:spLocks/>
          </p:cNvSpPr>
          <p:nvPr userDrawn="1"/>
        </p:nvSpPr>
        <p:spPr>
          <a:xfrm>
            <a:off x="342900" y="6603548"/>
            <a:ext cx="7113587" cy="148983"/>
          </a:xfrm>
          <a:prstGeom prst="rect">
            <a:avLst/>
          </a:prstGeom>
        </p:spPr>
        <p:txBody>
          <a:bodyPr lIns="0" tIns="0" rIns="0" bIns="0" anchor="t">
            <a:noAutofit/>
          </a:bodyPr>
          <a:lstStyle>
            <a:lvl1pPr marL="0" indent="0" algn="l" defTabSz="914400" rtl="0" eaLnBrk="1" latinLnBrk="0" hangingPunct="1">
              <a:lnSpc>
                <a:spcPct val="90000"/>
              </a:lnSpc>
              <a:spcBef>
                <a:spcPts val="1000"/>
              </a:spcBef>
              <a:buFontTx/>
              <a:buNone/>
              <a:defRPr lang="en-US" sz="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kern="1200">
                <a:solidFill>
                  <a:schemeClr val="tx1"/>
                </a:solidFill>
                <a:effectLst/>
                <a:latin typeface="+mn-lt"/>
                <a:ea typeface="Human BBY Condensed Office" charset="0"/>
                <a:cs typeface="Human BBY Condensed Office" charset="0"/>
              </a:rPr>
              <a:t>BEST BUY</a:t>
            </a:r>
            <a:r>
              <a:rPr lang="en-US" sz="900" b="1" kern="1200">
                <a:solidFill>
                  <a:schemeClr val="tx1"/>
                </a:solidFill>
                <a:effectLst/>
                <a:latin typeface="+mn-lt"/>
                <a:ea typeface="Human BBY Condensed Office" charset="0"/>
                <a:cs typeface="Human BBY Condensed Office" charset="0"/>
              </a:rPr>
              <a:t> </a:t>
            </a:r>
            <a:r>
              <a:rPr lang="en-US" sz="600" kern="1200">
                <a:solidFill>
                  <a:schemeClr val="tx1"/>
                </a:solidFill>
                <a:effectLst/>
                <a:latin typeface="+mn-lt"/>
                <a:ea typeface="Human BBY Condensed Office" charset="0"/>
                <a:cs typeface="Human BBY Condensed Office" charset="0"/>
              </a:rPr>
              <a:t>INTERNAL USE ONLY. DO NOT COPY, PUBLISH OR DISTRIBUTE. THE MATERIAL IN THIS DOCUMENT IS CONFIDENTIAL TO BEST BUY.</a:t>
            </a:r>
          </a:p>
        </p:txBody>
      </p:sp>
    </p:spTree>
    <p:extLst>
      <p:ext uri="{BB962C8B-B14F-4D97-AF65-F5344CB8AC3E}">
        <p14:creationId xmlns:p14="http://schemas.microsoft.com/office/powerpoint/2010/main" val="3579713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and Subhea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7641C727-6D77-4F12-A17B-BA6AAA226D19}"/>
              </a:ext>
            </a:extLst>
          </p:cNvPr>
          <p:cNvSpPr>
            <a:spLocks noGrp="1"/>
          </p:cNvSpPr>
          <p:nvPr>
            <p:ph sz="quarter" idx="12" hasCustomPrompt="1"/>
          </p:nvPr>
        </p:nvSpPr>
        <p:spPr>
          <a:xfrm>
            <a:off x="342900" y="973138"/>
            <a:ext cx="11395742" cy="395287"/>
          </a:xfrm>
        </p:spPr>
        <p:txBody>
          <a:bodyPr>
            <a:noAutofit/>
          </a:bodyPr>
          <a:lstStyle>
            <a:lvl1pPr marL="6350" indent="0">
              <a:lnSpc>
                <a:spcPct val="90000"/>
              </a:lnSpc>
              <a:buNone/>
              <a:defRPr sz="2200" b="0">
                <a:solidFill>
                  <a:schemeClr val="accent1"/>
                </a:solidFill>
              </a:defRPr>
            </a:lvl1pPr>
            <a:lvl2pPr marL="233363" indent="0">
              <a:buNone/>
              <a:defRPr/>
            </a:lvl2pPr>
            <a:lvl3pPr marL="458788" indent="0">
              <a:buNone/>
              <a:defRPr/>
            </a:lvl3pPr>
            <a:lvl4pPr marL="685800" indent="0">
              <a:buNone/>
              <a:defRPr/>
            </a:lvl4pPr>
            <a:lvl5pPr marL="919163" indent="0">
              <a:buNone/>
              <a:defRPr/>
            </a:lvl5pPr>
          </a:lstStyle>
          <a:p>
            <a:pPr lvl="0"/>
            <a:r>
              <a:rPr lang="en-US"/>
              <a:t>Edit Subtitle Master text styles</a:t>
            </a:r>
          </a:p>
        </p:txBody>
      </p:sp>
      <p:sp>
        <p:nvSpPr>
          <p:cNvPr id="10" name="Title 9">
            <a:extLst>
              <a:ext uri="{FF2B5EF4-FFF2-40B4-BE49-F238E27FC236}">
                <a16:creationId xmlns:a16="http://schemas.microsoft.com/office/drawing/2014/main" id="{C6B1FBD2-F0C0-4275-AB0E-0FC2AA2E029E}"/>
              </a:ext>
            </a:extLst>
          </p:cNvPr>
          <p:cNvSpPr>
            <a:spLocks noGrp="1"/>
          </p:cNvSpPr>
          <p:nvPr>
            <p:ph type="title"/>
          </p:nvPr>
        </p:nvSpPr>
        <p:spPr/>
        <p:txBody>
          <a:bodyPr/>
          <a:lstStyle/>
          <a:p>
            <a:r>
              <a:rPr lang="en-US"/>
              <a:t>Click to edit Master title style</a:t>
            </a:r>
          </a:p>
        </p:txBody>
      </p:sp>
      <p:sp>
        <p:nvSpPr>
          <p:cNvPr id="2" name="Footer Placeholder 1">
            <a:extLst>
              <a:ext uri="{FF2B5EF4-FFF2-40B4-BE49-F238E27FC236}">
                <a16:creationId xmlns:a16="http://schemas.microsoft.com/office/drawing/2014/main" id="{C56A25A2-7CA8-48A8-AA45-2611B00ED87D}"/>
              </a:ext>
            </a:extLst>
          </p:cNvPr>
          <p:cNvSpPr>
            <a:spLocks noGrp="1"/>
          </p:cNvSpPr>
          <p:nvPr>
            <p:ph type="ftr" sz="quarter" idx="13"/>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AF2244E7-1FDD-4059-9126-43DF806D6FDD}"/>
              </a:ext>
            </a:extLst>
          </p:cNvPr>
          <p:cNvSpPr>
            <a:spLocks noGrp="1"/>
          </p:cNvSpPr>
          <p:nvPr>
            <p:ph type="sldNum" sz="quarter" idx="14"/>
          </p:nvPr>
        </p:nvSpPr>
        <p:spPr/>
        <p:txBody>
          <a:bodyPr/>
          <a:lstStyle/>
          <a:p>
            <a:pPr algn="r"/>
            <a:fld id="{C8C09DA5-8C43-4702-8900-F4900F7A89AE}" type="slidenum">
              <a:rPr lang="en-US" smtClean="0"/>
              <a:pPr algn="r"/>
              <a:t>‹#›</a:t>
            </a:fld>
            <a:endParaRPr lang="en-US"/>
          </a:p>
        </p:txBody>
      </p:sp>
    </p:spTree>
    <p:extLst>
      <p:ext uri="{BB962C8B-B14F-4D97-AF65-F5344CB8AC3E}">
        <p14:creationId xmlns:p14="http://schemas.microsoft.com/office/powerpoint/2010/main" val="3987105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Recogniti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B045F35-196B-4F55-A2EE-A9FC48B5C5F8}"/>
              </a:ext>
            </a:extLst>
          </p:cNvPr>
          <p:cNvSpPr>
            <a:spLocks noGrp="1"/>
          </p:cNvSpPr>
          <p:nvPr>
            <p:ph sz="half" idx="2"/>
          </p:nvPr>
        </p:nvSpPr>
        <p:spPr>
          <a:xfrm>
            <a:off x="4228818" y="2476502"/>
            <a:ext cx="7124982" cy="2556709"/>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a:xfrm>
            <a:off x="4228818" y="1612230"/>
            <a:ext cx="7124982" cy="730345"/>
          </a:xfrm>
        </p:spPr>
        <p:txBody>
          <a:bodyPr>
            <a:normAutofit/>
          </a:bodyPr>
          <a:lstStyle>
            <a:lvl1pPr>
              <a:defRPr sz="3600"/>
            </a:lvl1pPr>
          </a:lstStyle>
          <a:p>
            <a:r>
              <a:rPr lang="en-US"/>
              <a:t>Click to edit Master title style</a:t>
            </a:r>
          </a:p>
        </p:txBody>
      </p:sp>
      <p:cxnSp>
        <p:nvCxnSpPr>
          <p:cNvPr id="9" name="Straight Connector 8">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3"/>
          </p:nvPr>
        </p:nvSpPr>
        <p:spPr/>
        <p:txBody>
          <a:bodyPr/>
          <a:lstStyle/>
          <a:p>
            <a:r>
              <a:rPr lang="en-US"/>
              <a:t>SAMPLE FOOTER TEXT</a:t>
            </a:r>
          </a:p>
        </p:txBody>
      </p:sp>
      <p:sp>
        <p:nvSpPr>
          <p:cNvPr id="5" name="Slide Number Placeholder 4"/>
          <p:cNvSpPr>
            <a:spLocks noGrp="1"/>
          </p:cNvSpPr>
          <p:nvPr>
            <p:ph type="sldNum" sz="quarter" idx="14"/>
          </p:nvPr>
        </p:nvSpPr>
        <p:spPr/>
        <p:txBody>
          <a:bodyPr/>
          <a:lstStyle/>
          <a:p>
            <a:fld id="{3C2137ED-1B02-4691-A6FA-8A4730C71FAC}" type="slidenum">
              <a:rPr lang="en-US" smtClean="0"/>
              <a:pPr/>
              <a:t>‹#›</a:t>
            </a:fld>
            <a:endParaRPr lang="en-US"/>
          </a:p>
        </p:txBody>
      </p:sp>
      <p:sp>
        <p:nvSpPr>
          <p:cNvPr id="14" name="Picture Placeholder 13">
            <a:extLst>
              <a:ext uri="{FF2B5EF4-FFF2-40B4-BE49-F238E27FC236}">
                <a16:creationId xmlns:a16="http://schemas.microsoft.com/office/drawing/2014/main" id="{2EFB4A28-8D5B-47F9-BA43-8B1751DA736B}"/>
              </a:ext>
            </a:extLst>
          </p:cNvPr>
          <p:cNvSpPr>
            <a:spLocks noGrp="1"/>
          </p:cNvSpPr>
          <p:nvPr>
            <p:ph type="pic" sz="quarter" idx="15"/>
          </p:nvPr>
        </p:nvSpPr>
        <p:spPr>
          <a:xfrm>
            <a:off x="838200" y="1371600"/>
            <a:ext cx="3116263" cy="3661611"/>
          </a:xfrm>
        </p:spPr>
        <p:txBody>
          <a:bodyPr/>
          <a:lstStyle/>
          <a:p>
            <a:r>
              <a:rPr lang="en-US"/>
              <a:t>Click icon to add picture</a:t>
            </a:r>
          </a:p>
        </p:txBody>
      </p:sp>
      <p:sp>
        <p:nvSpPr>
          <p:cNvPr id="10" name="Text Placeholder 18">
            <a:extLst>
              <a:ext uri="{FF2B5EF4-FFF2-40B4-BE49-F238E27FC236}">
                <a16:creationId xmlns:a16="http://schemas.microsoft.com/office/drawing/2014/main" id="{0B4328EB-E018-4D2E-A1DB-A34E439DEE2E}"/>
              </a:ext>
            </a:extLst>
          </p:cNvPr>
          <p:cNvSpPr txBox="1">
            <a:spLocks/>
          </p:cNvSpPr>
          <p:nvPr userDrawn="1"/>
        </p:nvSpPr>
        <p:spPr>
          <a:xfrm>
            <a:off x="342900" y="6603548"/>
            <a:ext cx="7113587" cy="148983"/>
          </a:xfrm>
          <a:prstGeom prst="rect">
            <a:avLst/>
          </a:prstGeom>
        </p:spPr>
        <p:txBody>
          <a:bodyPr lIns="0" tIns="0" rIns="0" bIns="0" anchor="t">
            <a:noAutofit/>
          </a:bodyPr>
          <a:lstStyle>
            <a:lvl1pPr marL="0" indent="0" algn="l" defTabSz="914400" rtl="0" eaLnBrk="1" latinLnBrk="0" hangingPunct="1">
              <a:lnSpc>
                <a:spcPct val="90000"/>
              </a:lnSpc>
              <a:spcBef>
                <a:spcPts val="1000"/>
              </a:spcBef>
              <a:buFontTx/>
              <a:buNone/>
              <a:defRPr lang="en-US" sz="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kern="1200">
                <a:solidFill>
                  <a:schemeClr val="tx1"/>
                </a:solidFill>
                <a:effectLst/>
                <a:latin typeface="+mn-lt"/>
                <a:ea typeface="Human BBY Condensed Office" charset="0"/>
                <a:cs typeface="Human BBY Condensed Office" charset="0"/>
              </a:rPr>
              <a:t>BEST BUY</a:t>
            </a:r>
            <a:r>
              <a:rPr lang="en-US" sz="900" b="1" kern="1200">
                <a:solidFill>
                  <a:schemeClr val="tx1"/>
                </a:solidFill>
                <a:effectLst/>
                <a:latin typeface="+mn-lt"/>
                <a:ea typeface="Human BBY Condensed Office" charset="0"/>
                <a:cs typeface="Human BBY Condensed Office" charset="0"/>
              </a:rPr>
              <a:t> </a:t>
            </a:r>
            <a:r>
              <a:rPr lang="en-US" sz="600" kern="1200">
                <a:solidFill>
                  <a:schemeClr val="tx1"/>
                </a:solidFill>
                <a:effectLst/>
                <a:latin typeface="+mn-lt"/>
                <a:ea typeface="Human BBY Condensed Office" charset="0"/>
                <a:cs typeface="Human BBY Condensed Office" charset="0"/>
              </a:rPr>
              <a:t>INTERNAL USE ONLY. DO NOT COPY, PUBLISH OR DISTRIBUTE. THE MATERIAL IN THIS DOCUMENT IS CONFIDENTIAL TO BEST BUY.</a:t>
            </a:r>
          </a:p>
        </p:txBody>
      </p:sp>
    </p:spTree>
    <p:extLst>
      <p:ext uri="{BB962C8B-B14F-4D97-AF65-F5344CB8AC3E}">
        <p14:creationId xmlns:p14="http://schemas.microsoft.com/office/powerpoint/2010/main" val="20832582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a:t>Click to edit Master title style</a:t>
            </a:r>
          </a:p>
        </p:txBody>
      </p:sp>
      <p:cxnSp>
        <p:nvCxnSpPr>
          <p:cNvPr id="4" name="Straight Connector 3">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10"/>
          </p:nvPr>
        </p:nvSpPr>
        <p:spPr/>
        <p:txBody>
          <a:bodyPr/>
          <a:lstStyle/>
          <a:p>
            <a:r>
              <a:rPr lang="en-US"/>
              <a:t>SAMPLE FOOTER TEXT</a:t>
            </a:r>
          </a:p>
        </p:txBody>
      </p:sp>
      <p:sp>
        <p:nvSpPr>
          <p:cNvPr id="5" name="Slide Number Placeholder 4"/>
          <p:cNvSpPr>
            <a:spLocks noGrp="1"/>
          </p:cNvSpPr>
          <p:nvPr>
            <p:ph type="sldNum" sz="quarter" idx="11"/>
          </p:nvPr>
        </p:nvSpPr>
        <p:spPr/>
        <p:txBody>
          <a:bodyPr/>
          <a:lstStyle/>
          <a:p>
            <a:fld id="{3C2137ED-1B02-4691-A6FA-8A4730C71FAC}" type="slidenum">
              <a:rPr lang="en-US" smtClean="0"/>
              <a:pPr/>
              <a:t>‹#›</a:t>
            </a:fld>
            <a:endParaRPr lang="en-US"/>
          </a:p>
        </p:txBody>
      </p:sp>
      <p:sp>
        <p:nvSpPr>
          <p:cNvPr id="8" name="Text Placeholder 18">
            <a:extLst>
              <a:ext uri="{FF2B5EF4-FFF2-40B4-BE49-F238E27FC236}">
                <a16:creationId xmlns:a16="http://schemas.microsoft.com/office/drawing/2014/main" id="{8AC5FDD9-5731-4E2C-AA54-40032F02C89A}"/>
              </a:ext>
            </a:extLst>
          </p:cNvPr>
          <p:cNvSpPr txBox="1">
            <a:spLocks/>
          </p:cNvSpPr>
          <p:nvPr userDrawn="1"/>
        </p:nvSpPr>
        <p:spPr>
          <a:xfrm>
            <a:off x="342900" y="6603548"/>
            <a:ext cx="7113587" cy="148983"/>
          </a:xfrm>
          <a:prstGeom prst="rect">
            <a:avLst/>
          </a:prstGeom>
        </p:spPr>
        <p:txBody>
          <a:bodyPr lIns="0" tIns="0" rIns="0" bIns="0" anchor="t">
            <a:noAutofit/>
          </a:bodyPr>
          <a:lstStyle>
            <a:lvl1pPr marL="0" indent="0" algn="l" defTabSz="914400" rtl="0" eaLnBrk="1" latinLnBrk="0" hangingPunct="1">
              <a:lnSpc>
                <a:spcPct val="90000"/>
              </a:lnSpc>
              <a:spcBef>
                <a:spcPts val="1000"/>
              </a:spcBef>
              <a:buFontTx/>
              <a:buNone/>
              <a:defRPr lang="en-US" sz="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kern="1200">
                <a:solidFill>
                  <a:schemeClr val="tx1"/>
                </a:solidFill>
                <a:effectLst/>
                <a:latin typeface="+mn-lt"/>
                <a:ea typeface="Human BBY Condensed Office" charset="0"/>
                <a:cs typeface="Human BBY Condensed Office" charset="0"/>
              </a:rPr>
              <a:t>BEST BUY</a:t>
            </a:r>
            <a:r>
              <a:rPr lang="en-US" sz="900" b="1" kern="1200">
                <a:solidFill>
                  <a:schemeClr val="tx1"/>
                </a:solidFill>
                <a:effectLst/>
                <a:latin typeface="+mn-lt"/>
                <a:ea typeface="Human BBY Condensed Office" charset="0"/>
                <a:cs typeface="Human BBY Condensed Office" charset="0"/>
              </a:rPr>
              <a:t> </a:t>
            </a:r>
            <a:r>
              <a:rPr lang="en-US" sz="600" kern="1200">
                <a:solidFill>
                  <a:schemeClr val="tx1"/>
                </a:solidFill>
                <a:effectLst/>
                <a:latin typeface="+mn-lt"/>
                <a:ea typeface="Human BBY Condensed Office" charset="0"/>
                <a:cs typeface="Human BBY Condensed Office" charset="0"/>
              </a:rPr>
              <a:t>INTERNAL USE ONLY. DO NOT COPY, PUBLISH OR DISTRIBUTE. THE MATERIAL IN THIS DOCUMENT IS CONFIDENTIAL TO BEST BUY.</a:t>
            </a:r>
          </a:p>
        </p:txBody>
      </p:sp>
    </p:spTree>
    <p:extLst>
      <p:ext uri="{BB962C8B-B14F-4D97-AF65-F5344CB8AC3E}">
        <p14:creationId xmlns:p14="http://schemas.microsoft.com/office/powerpoint/2010/main" val="35081586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with Footer">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8DC6635-165C-45AD-86F0-216690EC44FC}"/>
              </a:ext>
            </a:extLst>
          </p:cNvPr>
          <p:cNvCxnSpPr/>
          <p:nvPr userDrawn="1"/>
        </p:nvCxnSpPr>
        <p:spPr>
          <a:xfrm>
            <a:off x="9105900" y="6524497"/>
            <a:ext cx="27432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0"/>
          </p:nvPr>
        </p:nvSpPr>
        <p:spPr/>
        <p:txBody>
          <a:bodyPr/>
          <a:lstStyle/>
          <a:p>
            <a:r>
              <a:rPr lang="en-US"/>
              <a:t>SAMPLE FOOTER TEXT</a:t>
            </a:r>
          </a:p>
        </p:txBody>
      </p:sp>
      <p:sp>
        <p:nvSpPr>
          <p:cNvPr id="5" name="Slide Number Placeholder 4"/>
          <p:cNvSpPr>
            <a:spLocks noGrp="1"/>
          </p:cNvSpPr>
          <p:nvPr>
            <p:ph type="sldNum" sz="quarter" idx="11"/>
          </p:nvPr>
        </p:nvSpPr>
        <p:spPr/>
        <p:txBody>
          <a:bodyPr/>
          <a:lstStyle/>
          <a:p>
            <a:fld id="{3C2137ED-1B02-4691-A6FA-8A4730C71FAC}" type="slidenum">
              <a:rPr lang="en-US" smtClean="0"/>
              <a:pPr/>
              <a:t>‹#›</a:t>
            </a:fld>
            <a:endParaRPr lang="en-US"/>
          </a:p>
        </p:txBody>
      </p:sp>
      <p:sp>
        <p:nvSpPr>
          <p:cNvPr id="6" name="Text Placeholder 18">
            <a:extLst>
              <a:ext uri="{FF2B5EF4-FFF2-40B4-BE49-F238E27FC236}">
                <a16:creationId xmlns:a16="http://schemas.microsoft.com/office/drawing/2014/main" id="{C3BA2A37-2CF2-4865-ACF4-E161C0E97E21}"/>
              </a:ext>
            </a:extLst>
          </p:cNvPr>
          <p:cNvSpPr txBox="1">
            <a:spLocks/>
          </p:cNvSpPr>
          <p:nvPr userDrawn="1"/>
        </p:nvSpPr>
        <p:spPr>
          <a:xfrm>
            <a:off x="342900" y="6603548"/>
            <a:ext cx="7113587" cy="148983"/>
          </a:xfrm>
          <a:prstGeom prst="rect">
            <a:avLst/>
          </a:prstGeom>
        </p:spPr>
        <p:txBody>
          <a:bodyPr lIns="0" tIns="0" rIns="0" bIns="0" anchor="t">
            <a:noAutofit/>
          </a:bodyPr>
          <a:lstStyle>
            <a:lvl1pPr marL="0" indent="0" algn="l" defTabSz="914400" rtl="0" eaLnBrk="1" latinLnBrk="0" hangingPunct="1">
              <a:lnSpc>
                <a:spcPct val="90000"/>
              </a:lnSpc>
              <a:spcBef>
                <a:spcPts val="1000"/>
              </a:spcBef>
              <a:buFontTx/>
              <a:buNone/>
              <a:defRPr lang="en-US" sz="800" kern="1200" smtClean="0">
                <a:solidFill>
                  <a:schemeClr val="tx1"/>
                </a:solidFill>
                <a:effectLst/>
                <a:latin typeface="+mn-lt"/>
                <a:ea typeface="+mn-ea"/>
                <a:cs typeface="+mn-cs"/>
              </a:defRPr>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800" b="1" kern="1200">
                <a:solidFill>
                  <a:schemeClr val="tx1"/>
                </a:solidFill>
                <a:effectLst/>
                <a:latin typeface="+mn-lt"/>
                <a:ea typeface="Human BBY Condensed Office" charset="0"/>
                <a:cs typeface="Human BBY Condensed Office" charset="0"/>
              </a:rPr>
              <a:t>BEST BUY</a:t>
            </a:r>
            <a:r>
              <a:rPr lang="en-US" sz="900" b="1" kern="1200">
                <a:solidFill>
                  <a:schemeClr val="tx1"/>
                </a:solidFill>
                <a:effectLst/>
                <a:latin typeface="+mn-lt"/>
                <a:ea typeface="Human BBY Condensed Office" charset="0"/>
                <a:cs typeface="Human BBY Condensed Office" charset="0"/>
              </a:rPr>
              <a:t> </a:t>
            </a:r>
            <a:r>
              <a:rPr lang="en-US" sz="600" kern="1200">
                <a:solidFill>
                  <a:schemeClr val="tx1"/>
                </a:solidFill>
                <a:effectLst/>
                <a:latin typeface="+mn-lt"/>
                <a:ea typeface="Human BBY Condensed Office" charset="0"/>
                <a:cs typeface="Human BBY Condensed Office" charset="0"/>
              </a:rPr>
              <a:t>INTERNAL USE ONLY. DO NOT COPY, PUBLISH OR DISTRIBUTE. THE MATERIAL IN THIS DOCUMENT IS CONFIDENTIAL TO BEST BUY.</a:t>
            </a:r>
          </a:p>
        </p:txBody>
      </p:sp>
    </p:spTree>
    <p:extLst>
      <p:ext uri="{BB962C8B-B14F-4D97-AF65-F5344CB8AC3E}">
        <p14:creationId xmlns:p14="http://schemas.microsoft.com/office/powerpoint/2010/main" val="7569366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92187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98BE-DF4A-4FBD-95F7-4C806A8E7896}"/>
              </a:ext>
            </a:extLst>
          </p:cNvPr>
          <p:cNvSpPr>
            <a:spLocks noGrp="1"/>
          </p:cNvSpPr>
          <p:nvPr>
            <p:ph type="ctrTitle" hasCustomPrompt="1"/>
          </p:nvPr>
        </p:nvSpPr>
        <p:spPr>
          <a:xfrm>
            <a:off x="844844" y="3290059"/>
            <a:ext cx="10974911" cy="886397"/>
          </a:xfrm>
          <a:noFill/>
        </p:spPr>
        <p:txBody>
          <a:bodyPr vert="horz" wrap="square" lIns="0" tIns="0" rIns="0" bIns="0" rtlCol="0" anchor="b" anchorCtr="0">
            <a:spAutoFit/>
          </a:bodyPr>
          <a:lstStyle>
            <a:lvl1pPr>
              <a:defRPr lang="en-US" sz="7200" dirty="0"/>
            </a:lvl1pPr>
          </a:lstStyle>
          <a:p>
            <a:pPr lvl="0"/>
            <a:r>
              <a:rPr lang="en-US"/>
              <a:t>Click to edit Name or Title</a:t>
            </a:r>
          </a:p>
        </p:txBody>
      </p:sp>
      <p:sp>
        <p:nvSpPr>
          <p:cNvPr id="3" name="Subtitle 2">
            <a:extLst>
              <a:ext uri="{FF2B5EF4-FFF2-40B4-BE49-F238E27FC236}">
                <a16:creationId xmlns:a16="http://schemas.microsoft.com/office/drawing/2014/main" id="{98FE3FAE-C8B8-455E-8BE0-525D37C19629}"/>
              </a:ext>
            </a:extLst>
          </p:cNvPr>
          <p:cNvSpPr>
            <a:spLocks noGrp="1"/>
          </p:cNvSpPr>
          <p:nvPr>
            <p:ph type="subTitle" idx="1" hasCustomPrompt="1"/>
          </p:nvPr>
        </p:nvSpPr>
        <p:spPr>
          <a:xfrm>
            <a:off x="844775" y="4082583"/>
            <a:ext cx="10986296" cy="443198"/>
          </a:xfrm>
        </p:spPr>
        <p:txBody>
          <a:bodyPr vert="horz" wrap="square" lIns="0" tIns="0" rIns="0" bIns="0" rtlCol="0">
            <a:spAutoFit/>
          </a:bodyPr>
          <a:lstStyle>
            <a:lvl1pPr marL="27432" indent="0">
              <a:spcBef>
                <a:spcPts val="0"/>
              </a:spcBef>
              <a:buNone/>
              <a:defRPr lang="en-US" sz="3200" dirty="0">
                <a:solidFill>
                  <a:schemeClr val="accent1"/>
                </a:solidFill>
              </a:defRPr>
            </a:lvl1pPr>
          </a:lstStyle>
          <a:p>
            <a:pPr marL="484632" lvl="0" indent="-457200"/>
            <a:r>
              <a:rPr lang="en-US"/>
              <a:t>Click to edit Subtitle</a:t>
            </a:r>
          </a:p>
        </p:txBody>
      </p:sp>
      <p:grpSp>
        <p:nvGrpSpPr>
          <p:cNvPr id="13" name="Group 12">
            <a:extLst>
              <a:ext uri="{FF2B5EF4-FFF2-40B4-BE49-F238E27FC236}">
                <a16:creationId xmlns:a16="http://schemas.microsoft.com/office/drawing/2014/main" id="{BC8E2C0F-ECA0-4807-B00F-78E70D4F1B4C}"/>
              </a:ext>
            </a:extLst>
          </p:cNvPr>
          <p:cNvGrpSpPr>
            <a:grpSpLocks noChangeAspect="1"/>
          </p:cNvGrpSpPr>
          <p:nvPr userDrawn="1"/>
        </p:nvGrpSpPr>
        <p:grpSpPr>
          <a:xfrm>
            <a:off x="10657942" y="313144"/>
            <a:ext cx="1229707" cy="1055281"/>
            <a:chOff x="874713" y="2133600"/>
            <a:chExt cx="12747625" cy="10939463"/>
          </a:xfrm>
          <a:solidFill>
            <a:schemeClr val="tx1"/>
          </a:solidFill>
        </p:grpSpPr>
        <p:sp>
          <p:nvSpPr>
            <p:cNvPr id="14" name="AutoShape 31">
              <a:extLst>
                <a:ext uri="{FF2B5EF4-FFF2-40B4-BE49-F238E27FC236}">
                  <a16:creationId xmlns:a16="http://schemas.microsoft.com/office/drawing/2014/main" id="{3A2C9544-B5F6-44D1-A739-F3B6866CD754}"/>
                </a:ext>
              </a:extLst>
            </p:cNvPr>
            <p:cNvSpPr>
              <a:spLocks/>
            </p:cNvSpPr>
            <p:nvPr/>
          </p:nvSpPr>
          <p:spPr bwMode="auto">
            <a:xfrm>
              <a:off x="1054100" y="2159000"/>
              <a:ext cx="1309688" cy="2006600"/>
            </a:xfrm>
            <a:custGeom>
              <a:avLst/>
              <a:gdLst/>
              <a:ahLst/>
              <a:cxnLst/>
              <a:rect l="0" t="0" r="r" b="b"/>
              <a:pathLst>
                <a:path w="21600" h="21600">
                  <a:moveTo>
                    <a:pt x="0" y="0"/>
                  </a:moveTo>
                  <a:lnTo>
                    <a:pt x="8788" y="0"/>
                  </a:lnTo>
                  <a:lnTo>
                    <a:pt x="8788" y="17159"/>
                  </a:lnTo>
                  <a:lnTo>
                    <a:pt x="21600" y="17159"/>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5" name="AutoShape 32">
              <a:extLst>
                <a:ext uri="{FF2B5EF4-FFF2-40B4-BE49-F238E27FC236}">
                  <a16:creationId xmlns:a16="http://schemas.microsoft.com/office/drawing/2014/main" id="{39C0AD25-3E15-4E5F-8632-934DF97B63BA}"/>
                </a:ext>
              </a:extLst>
            </p:cNvPr>
            <p:cNvSpPr>
              <a:spLocks/>
            </p:cNvSpPr>
            <p:nvPr/>
          </p:nvSpPr>
          <p:spPr bwMode="auto">
            <a:xfrm>
              <a:off x="2425700" y="2654300"/>
              <a:ext cx="1512888" cy="1538288"/>
            </a:xfrm>
            <a:custGeom>
              <a:avLst/>
              <a:gdLst/>
              <a:ahLst/>
              <a:cxnLst/>
              <a:rect l="0" t="0" r="r" b="b"/>
              <a:pathLst>
                <a:path w="21600" h="21600">
                  <a:moveTo>
                    <a:pt x="15108" y="8514"/>
                  </a:moveTo>
                  <a:cubicBezTo>
                    <a:pt x="14988" y="5794"/>
                    <a:pt x="13585" y="4375"/>
                    <a:pt x="11100" y="4375"/>
                  </a:cubicBezTo>
                  <a:cubicBezTo>
                    <a:pt x="8776" y="4375"/>
                    <a:pt x="7213" y="5873"/>
                    <a:pt x="6813" y="8514"/>
                  </a:cubicBezTo>
                  <a:cubicBezTo>
                    <a:pt x="6813" y="8514"/>
                    <a:pt x="15108" y="8514"/>
                    <a:pt x="15108" y="8514"/>
                  </a:cubicBezTo>
                  <a:close/>
                  <a:moveTo>
                    <a:pt x="0" y="11076"/>
                  </a:moveTo>
                  <a:lnTo>
                    <a:pt x="0" y="10761"/>
                  </a:lnTo>
                  <a:cubicBezTo>
                    <a:pt x="0" y="4178"/>
                    <a:pt x="4849" y="0"/>
                    <a:pt x="11100" y="0"/>
                  </a:cubicBezTo>
                  <a:cubicBezTo>
                    <a:pt x="16711" y="0"/>
                    <a:pt x="21600" y="3153"/>
                    <a:pt x="21600" y="10563"/>
                  </a:cubicBezTo>
                  <a:lnTo>
                    <a:pt x="21600" y="12337"/>
                  </a:lnTo>
                  <a:lnTo>
                    <a:pt x="6732" y="12337"/>
                  </a:lnTo>
                  <a:cubicBezTo>
                    <a:pt x="6933" y="15293"/>
                    <a:pt x="8616" y="17028"/>
                    <a:pt x="11421" y="17028"/>
                  </a:cubicBezTo>
                  <a:cubicBezTo>
                    <a:pt x="13906" y="17028"/>
                    <a:pt x="15028" y="15964"/>
                    <a:pt x="15308" y="14426"/>
                  </a:cubicBezTo>
                  <a:lnTo>
                    <a:pt x="21600" y="14426"/>
                  </a:lnTo>
                  <a:cubicBezTo>
                    <a:pt x="20919" y="18998"/>
                    <a:pt x="17312" y="21600"/>
                    <a:pt x="11181" y="21600"/>
                  </a:cubicBezTo>
                  <a:cubicBezTo>
                    <a:pt x="4729" y="21600"/>
                    <a:pt x="0" y="17737"/>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6" name="AutoShape 33">
              <a:extLst>
                <a:ext uri="{FF2B5EF4-FFF2-40B4-BE49-F238E27FC236}">
                  <a16:creationId xmlns:a16="http://schemas.microsoft.com/office/drawing/2014/main" id="{D82991FA-1A0F-4FF4-A1EB-32AB6FEDCF98}"/>
                </a:ext>
              </a:extLst>
            </p:cNvPr>
            <p:cNvSpPr>
              <a:spLocks/>
            </p:cNvSpPr>
            <p:nvPr/>
          </p:nvSpPr>
          <p:spPr bwMode="auto">
            <a:xfrm>
              <a:off x="3962400" y="23876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7" name="AutoShape 34">
              <a:extLst>
                <a:ext uri="{FF2B5EF4-FFF2-40B4-BE49-F238E27FC236}">
                  <a16:creationId xmlns:a16="http://schemas.microsoft.com/office/drawing/2014/main" id="{B8E9BDF1-2AD5-41B9-A5FB-BF49EA7FCCDC}"/>
                </a:ext>
              </a:extLst>
            </p:cNvPr>
            <p:cNvSpPr>
              <a:spLocks/>
            </p:cNvSpPr>
            <p:nvPr/>
          </p:nvSpPr>
          <p:spPr bwMode="auto">
            <a:xfrm>
              <a:off x="5054600" y="21336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8" name="AutoShape 35">
              <a:extLst>
                <a:ext uri="{FF2B5EF4-FFF2-40B4-BE49-F238E27FC236}">
                  <a16:creationId xmlns:a16="http://schemas.microsoft.com/office/drawing/2014/main" id="{CCE48EE1-A0AD-43F9-B1A6-7A2043E4186F}"/>
                </a:ext>
              </a:extLst>
            </p:cNvPr>
            <p:cNvSpPr>
              <a:spLocks/>
            </p:cNvSpPr>
            <p:nvPr/>
          </p:nvSpPr>
          <p:spPr bwMode="auto">
            <a:xfrm>
              <a:off x="5511800" y="26543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8"/>
                    <a:pt x="9482" y="13165"/>
                  </a:cubicBezTo>
                  <a:cubicBezTo>
                    <a:pt x="3053" y="12416"/>
                    <a:pt x="370" y="10839"/>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19" name="AutoShape 36">
              <a:extLst>
                <a:ext uri="{FF2B5EF4-FFF2-40B4-BE49-F238E27FC236}">
                  <a16:creationId xmlns:a16="http://schemas.microsoft.com/office/drawing/2014/main" id="{C2E65EF5-BC07-4391-86E5-301CD9047D6B}"/>
                </a:ext>
              </a:extLst>
            </p:cNvPr>
            <p:cNvSpPr>
              <a:spLocks/>
            </p:cNvSpPr>
            <p:nvPr/>
          </p:nvSpPr>
          <p:spPr bwMode="auto">
            <a:xfrm>
              <a:off x="9144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0" name="AutoShape 37">
              <a:extLst>
                <a:ext uri="{FF2B5EF4-FFF2-40B4-BE49-F238E27FC236}">
                  <a16:creationId xmlns:a16="http://schemas.microsoft.com/office/drawing/2014/main" id="{EDBE9A70-8C9B-47D8-AE51-DD9F2DBEDE38}"/>
                </a:ext>
              </a:extLst>
            </p:cNvPr>
            <p:cNvSpPr>
              <a:spLocks/>
            </p:cNvSpPr>
            <p:nvPr/>
          </p:nvSpPr>
          <p:spPr bwMode="auto">
            <a:xfrm>
              <a:off x="19177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1" name="AutoShape 38">
              <a:extLst>
                <a:ext uri="{FF2B5EF4-FFF2-40B4-BE49-F238E27FC236}">
                  <a16:creationId xmlns:a16="http://schemas.microsoft.com/office/drawing/2014/main" id="{99DB4D65-C1B7-4A9B-B42A-3CC7136130A2}"/>
                </a:ext>
              </a:extLst>
            </p:cNvPr>
            <p:cNvSpPr>
              <a:spLocks/>
            </p:cNvSpPr>
            <p:nvPr/>
          </p:nvSpPr>
          <p:spPr bwMode="auto">
            <a:xfrm>
              <a:off x="3530600" y="49022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2" name="AutoShape 39">
              <a:extLst>
                <a:ext uri="{FF2B5EF4-FFF2-40B4-BE49-F238E27FC236}">
                  <a16:creationId xmlns:a16="http://schemas.microsoft.com/office/drawing/2014/main" id="{2F7D8AB1-1210-4347-A589-CB3DCD71D9F2}"/>
                </a:ext>
              </a:extLst>
            </p:cNvPr>
            <p:cNvSpPr>
              <a:spLocks/>
            </p:cNvSpPr>
            <p:nvPr/>
          </p:nvSpPr>
          <p:spPr bwMode="auto">
            <a:xfrm>
              <a:off x="4229100" y="4902200"/>
              <a:ext cx="1419225" cy="2062163"/>
            </a:xfrm>
            <a:custGeom>
              <a:avLst/>
              <a:gdLst/>
              <a:ahLst/>
              <a:cxnLst/>
              <a:rect l="0" t="0" r="r" b="b"/>
              <a:pathLst>
                <a:path w="21600" h="21600">
                  <a:moveTo>
                    <a:pt x="0" y="0"/>
                  </a:moveTo>
                  <a:lnTo>
                    <a:pt x="7086" y="0"/>
                  </a:lnTo>
                  <a:lnTo>
                    <a:pt x="7086" y="12461"/>
                  </a:lnTo>
                  <a:lnTo>
                    <a:pt x="13532" y="6230"/>
                  </a:lnTo>
                  <a:lnTo>
                    <a:pt x="20960" y="6230"/>
                  </a:lnTo>
                  <a:lnTo>
                    <a:pt x="13319" y="13166"/>
                  </a:lnTo>
                  <a:lnTo>
                    <a:pt x="21600" y="21600"/>
                  </a:lnTo>
                  <a:lnTo>
                    <a:pt x="13617" y="21600"/>
                  </a:lnTo>
                  <a:lnTo>
                    <a:pt x="7086" y="14694"/>
                  </a:lnTo>
                  <a:lnTo>
                    <a:pt x="7086"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3" name="AutoShape 40">
              <a:extLst>
                <a:ext uri="{FF2B5EF4-FFF2-40B4-BE49-F238E27FC236}">
                  <a16:creationId xmlns:a16="http://schemas.microsoft.com/office/drawing/2014/main" id="{2614580D-E835-453E-A2BE-5C799065FC18}"/>
                </a:ext>
              </a:extLst>
            </p:cNvPr>
            <p:cNvSpPr>
              <a:spLocks/>
            </p:cNvSpPr>
            <p:nvPr/>
          </p:nvSpPr>
          <p:spPr bwMode="auto">
            <a:xfrm>
              <a:off x="61468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4" name="AutoShape 41">
              <a:extLst>
                <a:ext uri="{FF2B5EF4-FFF2-40B4-BE49-F238E27FC236}">
                  <a16:creationId xmlns:a16="http://schemas.microsoft.com/office/drawing/2014/main" id="{F469955A-20E0-4748-ADAC-3EF83696B968}"/>
                </a:ext>
              </a:extLst>
            </p:cNvPr>
            <p:cNvSpPr>
              <a:spLocks/>
            </p:cNvSpPr>
            <p:nvPr/>
          </p:nvSpPr>
          <p:spPr bwMode="auto">
            <a:xfrm>
              <a:off x="7747000" y="4902200"/>
              <a:ext cx="1554163" cy="2097088"/>
            </a:xfrm>
            <a:custGeom>
              <a:avLst/>
              <a:gdLst/>
              <a:ahLst/>
              <a:cxnLst/>
              <a:rect l="0" t="0" r="r" b="b"/>
              <a:pathLst>
                <a:path w="21600" h="21600">
                  <a:moveTo>
                    <a:pt x="15011" y="13793"/>
                  </a:moveTo>
                  <a:lnTo>
                    <a:pt x="15011" y="13561"/>
                  </a:lnTo>
                  <a:cubicBezTo>
                    <a:pt x="15011" y="10757"/>
                    <a:pt x="13295" y="9398"/>
                    <a:pt x="10683" y="9398"/>
                  </a:cubicBezTo>
                  <a:cubicBezTo>
                    <a:pt x="7993" y="9398"/>
                    <a:pt x="6277" y="10814"/>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1"/>
                  </a:cubicBezTo>
                  <a:lnTo>
                    <a:pt x="21600" y="13793"/>
                  </a:lnTo>
                  <a:cubicBezTo>
                    <a:pt x="21600" y="18911"/>
                    <a:pt x="17779" y="21600"/>
                    <a:pt x="12866" y="21600"/>
                  </a:cubicBezTo>
                  <a:cubicBezTo>
                    <a:pt x="9786" y="21600"/>
                    <a:pt x="7525" y="20501"/>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5" name="AutoShape 42">
              <a:extLst>
                <a:ext uri="{FF2B5EF4-FFF2-40B4-BE49-F238E27FC236}">
                  <a16:creationId xmlns:a16="http://schemas.microsoft.com/office/drawing/2014/main" id="{896D7F85-6DE4-481F-9655-AD4EE789C8A0}"/>
                </a:ext>
              </a:extLst>
            </p:cNvPr>
            <p:cNvSpPr>
              <a:spLocks/>
            </p:cNvSpPr>
            <p:nvPr/>
          </p:nvSpPr>
          <p:spPr bwMode="auto">
            <a:xfrm>
              <a:off x="9398000" y="5461000"/>
              <a:ext cx="1582738" cy="1538288"/>
            </a:xfrm>
            <a:custGeom>
              <a:avLst/>
              <a:gdLst/>
              <a:ahLst/>
              <a:cxnLst/>
              <a:rect l="0" t="0" r="r" b="b"/>
              <a:pathLst>
                <a:path w="21600" h="21600">
                  <a:moveTo>
                    <a:pt x="15128" y="10958"/>
                  </a:moveTo>
                  <a:lnTo>
                    <a:pt x="15128" y="10642"/>
                  </a:lnTo>
                  <a:cubicBezTo>
                    <a:pt x="15128" y="7016"/>
                    <a:pt x="13596" y="4927"/>
                    <a:pt x="10838" y="4927"/>
                  </a:cubicBezTo>
                  <a:cubicBezTo>
                    <a:pt x="8042" y="4927"/>
                    <a:pt x="6472" y="6937"/>
                    <a:pt x="6472" y="10563"/>
                  </a:cubicBezTo>
                  <a:lnTo>
                    <a:pt x="6472" y="10879"/>
                  </a:lnTo>
                  <a:cubicBezTo>
                    <a:pt x="6472" y="14584"/>
                    <a:pt x="8004" y="16673"/>
                    <a:pt x="10838" y="16673"/>
                  </a:cubicBezTo>
                  <a:cubicBezTo>
                    <a:pt x="13596" y="16673"/>
                    <a:pt x="15128" y="14544"/>
                    <a:pt x="15128" y="10958"/>
                  </a:cubicBezTo>
                  <a:close/>
                  <a:moveTo>
                    <a:pt x="0" y="11076"/>
                  </a:moveTo>
                  <a:lnTo>
                    <a:pt x="0" y="10761"/>
                  </a:lnTo>
                  <a:cubicBezTo>
                    <a:pt x="0" y="4178"/>
                    <a:pt x="4672" y="0"/>
                    <a:pt x="10838" y="0"/>
                  </a:cubicBezTo>
                  <a:cubicBezTo>
                    <a:pt x="16927" y="0"/>
                    <a:pt x="21600" y="4060"/>
                    <a:pt x="21600" y="10563"/>
                  </a:cubicBezTo>
                  <a:lnTo>
                    <a:pt x="21600" y="10879"/>
                  </a:lnTo>
                  <a:cubicBezTo>
                    <a:pt x="21600" y="17540"/>
                    <a:pt x="16889" y="21600"/>
                    <a:pt x="10800" y="21600"/>
                  </a:cubicBezTo>
                  <a:cubicBezTo>
                    <a:pt x="4672" y="21600"/>
                    <a:pt x="0" y="1765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6" name="AutoShape 43">
              <a:extLst>
                <a:ext uri="{FF2B5EF4-FFF2-40B4-BE49-F238E27FC236}">
                  <a16:creationId xmlns:a16="http://schemas.microsoft.com/office/drawing/2014/main" id="{3FBDD8C8-2A2C-488B-B85D-B255B1F2F021}"/>
                </a:ext>
              </a:extLst>
            </p:cNvPr>
            <p:cNvSpPr>
              <a:spLocks/>
            </p:cNvSpPr>
            <p:nvPr/>
          </p:nvSpPr>
          <p:spPr bwMode="auto">
            <a:xfrm>
              <a:off x="11125200" y="5499100"/>
              <a:ext cx="1428750" cy="1501775"/>
            </a:xfrm>
            <a:custGeom>
              <a:avLst/>
              <a:gdLst/>
              <a:ahLst/>
              <a:cxnLst/>
              <a:rect l="0" t="0" r="r" b="b"/>
              <a:pathLst>
                <a:path w="21600" h="21600">
                  <a:moveTo>
                    <a:pt x="0" y="13727"/>
                  </a:moveTo>
                  <a:lnTo>
                    <a:pt x="0" y="0"/>
                  </a:lnTo>
                  <a:lnTo>
                    <a:pt x="7045" y="0"/>
                  </a:lnTo>
                  <a:lnTo>
                    <a:pt x="7045" y="12677"/>
                  </a:lnTo>
                  <a:cubicBezTo>
                    <a:pt x="7045" y="15261"/>
                    <a:pt x="8105" y="16472"/>
                    <a:pt x="10439" y="16472"/>
                  </a:cubicBezTo>
                  <a:cubicBezTo>
                    <a:pt x="12858" y="16472"/>
                    <a:pt x="14556" y="15100"/>
                    <a:pt x="14556" y="12233"/>
                  </a:cubicBezTo>
                  <a:lnTo>
                    <a:pt x="14556" y="0"/>
                  </a:lnTo>
                  <a:lnTo>
                    <a:pt x="21600" y="0"/>
                  </a:lnTo>
                  <a:lnTo>
                    <a:pt x="21600" y="21115"/>
                  </a:lnTo>
                  <a:lnTo>
                    <a:pt x="14556" y="21115"/>
                  </a:lnTo>
                  <a:lnTo>
                    <a:pt x="14556" y="17845"/>
                  </a:lnTo>
                  <a:cubicBezTo>
                    <a:pt x="13367" y="19985"/>
                    <a:pt x="11161" y="21600"/>
                    <a:pt x="7511" y="21600"/>
                  </a:cubicBezTo>
                  <a:cubicBezTo>
                    <a:pt x="3183" y="21600"/>
                    <a:pt x="0" y="19097"/>
                    <a:pt x="0" y="13727"/>
                  </a:cubicBezTo>
                  <a:close/>
                  <a:moveTo>
                    <a:pt x="0" y="13727"/>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7" name="AutoShape 44">
              <a:extLst>
                <a:ext uri="{FF2B5EF4-FFF2-40B4-BE49-F238E27FC236}">
                  <a16:creationId xmlns:a16="http://schemas.microsoft.com/office/drawing/2014/main" id="{7AE7B988-F203-4B08-83EC-A7E857709520}"/>
                </a:ext>
              </a:extLst>
            </p:cNvPr>
            <p:cNvSpPr>
              <a:spLocks/>
            </p:cNvSpPr>
            <p:nvPr/>
          </p:nvSpPr>
          <p:spPr bwMode="auto">
            <a:xfrm>
              <a:off x="126746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8" name="AutoShape 45">
              <a:extLst>
                <a:ext uri="{FF2B5EF4-FFF2-40B4-BE49-F238E27FC236}">
                  <a16:creationId xmlns:a16="http://schemas.microsoft.com/office/drawing/2014/main" id="{72594E18-1279-41D8-AE1A-58B03F205C74}"/>
                </a:ext>
              </a:extLst>
            </p:cNvPr>
            <p:cNvSpPr>
              <a:spLocks/>
            </p:cNvSpPr>
            <p:nvPr/>
          </p:nvSpPr>
          <p:spPr bwMode="auto">
            <a:xfrm>
              <a:off x="874713" y="8305800"/>
              <a:ext cx="2292350" cy="1468438"/>
            </a:xfrm>
            <a:custGeom>
              <a:avLst/>
              <a:gdLst/>
              <a:ahLst/>
              <a:cxnLst/>
              <a:rect l="0" t="0" r="r" b="b"/>
              <a:pathLst>
                <a:path w="21600" h="21600">
                  <a:moveTo>
                    <a:pt x="0" y="0"/>
                  </a:moveTo>
                  <a:lnTo>
                    <a:pt x="4606" y="0"/>
                  </a:lnTo>
                  <a:lnTo>
                    <a:pt x="6803" y="13546"/>
                  </a:lnTo>
                  <a:lnTo>
                    <a:pt x="9265" y="0"/>
                  </a:lnTo>
                  <a:lnTo>
                    <a:pt x="12812" y="0"/>
                  </a:lnTo>
                  <a:lnTo>
                    <a:pt x="15035" y="13546"/>
                  </a:lnTo>
                  <a:lnTo>
                    <a:pt x="17418" y="0"/>
                  </a:lnTo>
                  <a:lnTo>
                    <a:pt x="21600" y="0"/>
                  </a:lnTo>
                  <a:lnTo>
                    <a:pt x="17232" y="21600"/>
                  </a:lnTo>
                  <a:lnTo>
                    <a:pt x="12970" y="21600"/>
                  </a:lnTo>
                  <a:lnTo>
                    <a:pt x="10800" y="8962"/>
                  </a:lnTo>
                  <a:lnTo>
                    <a:pt x="8524" y="21600"/>
                  </a:lnTo>
                  <a:lnTo>
                    <a:pt x="4209" y="21600"/>
                  </a:lnTo>
                  <a:cubicBezTo>
                    <a:pt x="4209"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29" name="AutoShape 46">
              <a:extLst>
                <a:ext uri="{FF2B5EF4-FFF2-40B4-BE49-F238E27FC236}">
                  <a16:creationId xmlns:a16="http://schemas.microsoft.com/office/drawing/2014/main" id="{0F80056F-20B8-4658-8FCA-40C936DB21A3}"/>
                </a:ext>
              </a:extLst>
            </p:cNvPr>
            <p:cNvSpPr>
              <a:spLocks/>
            </p:cNvSpPr>
            <p:nvPr/>
          </p:nvSpPr>
          <p:spPr bwMode="auto">
            <a:xfrm>
              <a:off x="3249613" y="7708900"/>
              <a:ext cx="1433512" cy="2062163"/>
            </a:xfrm>
            <a:custGeom>
              <a:avLst/>
              <a:gdLst/>
              <a:ahLst/>
              <a:cxnLst/>
              <a:rect l="0" t="0" r="r" b="b"/>
              <a:pathLst>
                <a:path w="21600" h="21600">
                  <a:moveTo>
                    <a:pt x="0" y="0"/>
                  </a:moveTo>
                  <a:lnTo>
                    <a:pt x="7030" y="0"/>
                  </a:lnTo>
                  <a:lnTo>
                    <a:pt x="7030" y="8699"/>
                  </a:lnTo>
                  <a:cubicBezTo>
                    <a:pt x="8174" y="7141"/>
                    <a:pt x="10631" y="5848"/>
                    <a:pt x="14273" y="5848"/>
                  </a:cubicBezTo>
                  <a:cubicBezTo>
                    <a:pt x="18593" y="5848"/>
                    <a:pt x="21600" y="7670"/>
                    <a:pt x="21600" y="11696"/>
                  </a:cubicBezTo>
                  <a:lnTo>
                    <a:pt x="21600" y="21600"/>
                  </a:lnTo>
                  <a:lnTo>
                    <a:pt x="14570" y="21600"/>
                  </a:lnTo>
                  <a:lnTo>
                    <a:pt x="14570" y="12578"/>
                  </a:lnTo>
                  <a:cubicBezTo>
                    <a:pt x="14570" y="10697"/>
                    <a:pt x="13511" y="9816"/>
                    <a:pt x="11139" y="9816"/>
                  </a:cubicBezTo>
                  <a:cubicBezTo>
                    <a:pt x="8767" y="9816"/>
                    <a:pt x="7030" y="10815"/>
                    <a:pt x="7030" y="12901"/>
                  </a:cubicBezTo>
                  <a:lnTo>
                    <a:pt x="703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0" name="AutoShape 47">
              <a:extLst>
                <a:ext uri="{FF2B5EF4-FFF2-40B4-BE49-F238E27FC236}">
                  <a16:creationId xmlns:a16="http://schemas.microsoft.com/office/drawing/2014/main" id="{6B564E43-D579-44FC-B952-3785D55B52A4}"/>
                </a:ext>
              </a:extLst>
            </p:cNvPr>
            <p:cNvSpPr>
              <a:spLocks/>
            </p:cNvSpPr>
            <p:nvPr/>
          </p:nvSpPr>
          <p:spPr bwMode="auto">
            <a:xfrm>
              <a:off x="4826000" y="8267700"/>
              <a:ext cx="1382713" cy="1538288"/>
            </a:xfrm>
            <a:custGeom>
              <a:avLst/>
              <a:gdLst/>
              <a:ahLst/>
              <a:cxnLst/>
              <a:rect l="0" t="0" r="r" b="b"/>
              <a:pathLst>
                <a:path w="21600" h="21600">
                  <a:moveTo>
                    <a:pt x="14414" y="13875"/>
                  </a:moveTo>
                  <a:lnTo>
                    <a:pt x="14414" y="11273"/>
                  </a:lnTo>
                  <a:cubicBezTo>
                    <a:pt x="13845" y="11746"/>
                    <a:pt x="12881" y="12101"/>
                    <a:pt x="11129" y="12416"/>
                  </a:cubicBezTo>
                  <a:cubicBezTo>
                    <a:pt x="8806" y="12890"/>
                    <a:pt x="7185" y="13599"/>
                    <a:pt x="7185" y="15136"/>
                  </a:cubicBezTo>
                  <a:cubicBezTo>
                    <a:pt x="7185" y="16358"/>
                    <a:pt x="8018" y="17186"/>
                    <a:pt x="10077" y="17186"/>
                  </a:cubicBezTo>
                  <a:cubicBezTo>
                    <a:pt x="12531" y="17186"/>
                    <a:pt x="14414" y="15885"/>
                    <a:pt x="14414" y="13875"/>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7"/>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1" name="AutoShape 48">
              <a:extLst>
                <a:ext uri="{FF2B5EF4-FFF2-40B4-BE49-F238E27FC236}">
                  <a16:creationId xmlns:a16="http://schemas.microsoft.com/office/drawing/2014/main" id="{37752E04-17F0-45AA-80CE-CC279998AD87}"/>
                </a:ext>
              </a:extLst>
            </p:cNvPr>
            <p:cNvSpPr>
              <a:spLocks/>
            </p:cNvSpPr>
            <p:nvPr/>
          </p:nvSpPr>
          <p:spPr bwMode="auto">
            <a:xfrm>
              <a:off x="6286500" y="80010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8"/>
                  </a:lnTo>
                  <a:cubicBezTo>
                    <a:pt x="14698" y="16569"/>
                    <a:pt x="15976" y="17173"/>
                    <a:pt x="18213" y="17173"/>
                  </a:cubicBezTo>
                  <a:cubicBezTo>
                    <a:pt x="19555" y="17173"/>
                    <a:pt x="20514" y="17072"/>
                    <a:pt x="21600" y="16871"/>
                  </a:cubicBezTo>
                  <a:lnTo>
                    <a:pt x="21600" y="21130"/>
                  </a:lnTo>
                  <a:cubicBezTo>
                    <a:pt x="20130" y="21332"/>
                    <a:pt x="18085" y="21600"/>
                    <a:pt x="15465" y="21600"/>
                  </a:cubicBezTo>
                  <a:cubicBezTo>
                    <a:pt x="8180" y="21600"/>
                    <a:pt x="4090" y="19689"/>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2" name="AutoShape 49">
              <a:extLst>
                <a:ext uri="{FF2B5EF4-FFF2-40B4-BE49-F238E27FC236}">
                  <a16:creationId xmlns:a16="http://schemas.microsoft.com/office/drawing/2014/main" id="{50C55E8A-1411-4E25-8E7D-F5F8F968A6AC}"/>
                </a:ext>
              </a:extLst>
            </p:cNvPr>
            <p:cNvSpPr>
              <a:spLocks/>
            </p:cNvSpPr>
            <p:nvPr/>
          </p:nvSpPr>
          <p:spPr bwMode="auto">
            <a:xfrm>
              <a:off x="7378700" y="77470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3" name="AutoShape 50">
              <a:extLst>
                <a:ext uri="{FF2B5EF4-FFF2-40B4-BE49-F238E27FC236}">
                  <a16:creationId xmlns:a16="http://schemas.microsoft.com/office/drawing/2014/main" id="{9A355702-F22F-46CE-BF5E-86EAA75870AE}"/>
                </a:ext>
              </a:extLst>
            </p:cNvPr>
            <p:cNvSpPr>
              <a:spLocks/>
            </p:cNvSpPr>
            <p:nvPr/>
          </p:nvSpPr>
          <p:spPr bwMode="auto">
            <a:xfrm>
              <a:off x="7848600" y="82677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4" name="AutoShape 51">
              <a:extLst>
                <a:ext uri="{FF2B5EF4-FFF2-40B4-BE49-F238E27FC236}">
                  <a16:creationId xmlns:a16="http://schemas.microsoft.com/office/drawing/2014/main" id="{C3791F09-B6CD-4F48-A889-8509A0F85B87}"/>
                </a:ext>
              </a:extLst>
            </p:cNvPr>
            <p:cNvSpPr>
              <a:spLocks/>
            </p:cNvSpPr>
            <p:nvPr/>
          </p:nvSpPr>
          <p:spPr bwMode="auto">
            <a:xfrm>
              <a:off x="1003300" y="11074400"/>
              <a:ext cx="1554163" cy="1998663"/>
            </a:xfrm>
            <a:custGeom>
              <a:avLst/>
              <a:gdLst/>
              <a:ahLst/>
              <a:cxnLst/>
              <a:rect l="0" t="0" r="r" b="b"/>
              <a:pathLst>
                <a:path w="21600" h="21600">
                  <a:moveTo>
                    <a:pt x="15011" y="8434"/>
                  </a:moveTo>
                  <a:lnTo>
                    <a:pt x="15011" y="8191"/>
                  </a:lnTo>
                  <a:cubicBezTo>
                    <a:pt x="15011" y="5248"/>
                    <a:pt x="13296" y="3823"/>
                    <a:pt x="10683" y="3823"/>
                  </a:cubicBezTo>
                  <a:cubicBezTo>
                    <a:pt x="7993" y="3823"/>
                    <a:pt x="6277" y="5309"/>
                    <a:pt x="6277" y="8161"/>
                  </a:cubicBezTo>
                  <a:lnTo>
                    <a:pt x="6277" y="8403"/>
                  </a:lnTo>
                  <a:cubicBezTo>
                    <a:pt x="6277" y="11286"/>
                    <a:pt x="7993" y="12741"/>
                    <a:pt x="10722" y="12741"/>
                  </a:cubicBezTo>
                  <a:cubicBezTo>
                    <a:pt x="13529" y="12741"/>
                    <a:pt x="15011" y="11225"/>
                    <a:pt x="15011" y="8434"/>
                  </a:cubicBezTo>
                  <a:close/>
                  <a:moveTo>
                    <a:pt x="0" y="395"/>
                  </a:moveTo>
                  <a:lnTo>
                    <a:pt x="6472" y="395"/>
                  </a:lnTo>
                  <a:lnTo>
                    <a:pt x="6472" y="2791"/>
                  </a:lnTo>
                  <a:cubicBezTo>
                    <a:pt x="7642" y="1274"/>
                    <a:pt x="9825" y="0"/>
                    <a:pt x="12906" y="0"/>
                  </a:cubicBezTo>
                  <a:cubicBezTo>
                    <a:pt x="17740" y="0"/>
                    <a:pt x="21600" y="2821"/>
                    <a:pt x="21600" y="8191"/>
                  </a:cubicBezTo>
                  <a:lnTo>
                    <a:pt x="21600" y="8434"/>
                  </a:lnTo>
                  <a:cubicBezTo>
                    <a:pt x="21600" y="13804"/>
                    <a:pt x="17779" y="16624"/>
                    <a:pt x="12866" y="16624"/>
                  </a:cubicBezTo>
                  <a:cubicBezTo>
                    <a:pt x="9747" y="16624"/>
                    <a:pt x="7525" y="15472"/>
                    <a:pt x="6472" y="13894"/>
                  </a:cubicBezTo>
                  <a:lnTo>
                    <a:pt x="6472" y="21600"/>
                  </a:lnTo>
                  <a:lnTo>
                    <a:pt x="0" y="21600"/>
                  </a:lnTo>
                  <a:cubicBezTo>
                    <a:pt x="0" y="21600"/>
                    <a:pt x="0" y="395"/>
                    <a:pt x="0" y="395"/>
                  </a:cubicBezTo>
                  <a:close/>
                  <a:moveTo>
                    <a:pt x="0" y="395"/>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5" name="AutoShape 52">
              <a:extLst>
                <a:ext uri="{FF2B5EF4-FFF2-40B4-BE49-F238E27FC236}">
                  <a16:creationId xmlns:a16="http://schemas.microsoft.com/office/drawing/2014/main" id="{2E28320E-39D0-483C-B08D-791A2E887F03}"/>
                </a:ext>
              </a:extLst>
            </p:cNvPr>
            <p:cNvSpPr>
              <a:spLocks/>
            </p:cNvSpPr>
            <p:nvPr/>
          </p:nvSpPr>
          <p:spPr bwMode="auto">
            <a:xfrm>
              <a:off x="2654300" y="11074400"/>
              <a:ext cx="1582738" cy="1538288"/>
            </a:xfrm>
            <a:custGeom>
              <a:avLst/>
              <a:gdLst/>
              <a:ahLst/>
              <a:cxnLst/>
              <a:rect l="0" t="0" r="r" b="b"/>
              <a:pathLst>
                <a:path w="21600" h="21600">
                  <a:moveTo>
                    <a:pt x="15128" y="10958"/>
                  </a:moveTo>
                  <a:lnTo>
                    <a:pt x="15128" y="10643"/>
                  </a:lnTo>
                  <a:cubicBezTo>
                    <a:pt x="15128" y="7016"/>
                    <a:pt x="13596" y="4928"/>
                    <a:pt x="10838" y="4928"/>
                  </a:cubicBezTo>
                  <a:cubicBezTo>
                    <a:pt x="8042" y="4928"/>
                    <a:pt x="6472" y="6937"/>
                    <a:pt x="6472" y="10564"/>
                  </a:cubicBezTo>
                  <a:lnTo>
                    <a:pt x="6472" y="10879"/>
                  </a:lnTo>
                  <a:cubicBezTo>
                    <a:pt x="6472" y="14584"/>
                    <a:pt x="8004" y="16673"/>
                    <a:pt x="10838" y="16673"/>
                  </a:cubicBezTo>
                  <a:cubicBezTo>
                    <a:pt x="13596" y="16673"/>
                    <a:pt x="15128" y="14545"/>
                    <a:pt x="15128" y="10958"/>
                  </a:cubicBezTo>
                  <a:close/>
                  <a:moveTo>
                    <a:pt x="0" y="11076"/>
                  </a:moveTo>
                  <a:lnTo>
                    <a:pt x="0" y="10761"/>
                  </a:lnTo>
                  <a:cubicBezTo>
                    <a:pt x="0" y="4179"/>
                    <a:pt x="4672" y="0"/>
                    <a:pt x="10838" y="0"/>
                  </a:cubicBezTo>
                  <a:cubicBezTo>
                    <a:pt x="16927" y="0"/>
                    <a:pt x="21600" y="4060"/>
                    <a:pt x="21600" y="10564"/>
                  </a:cubicBezTo>
                  <a:lnTo>
                    <a:pt x="21600" y="10879"/>
                  </a:lnTo>
                  <a:cubicBezTo>
                    <a:pt x="21600" y="17541"/>
                    <a:pt x="16889" y="21600"/>
                    <a:pt x="10800" y="21600"/>
                  </a:cubicBezTo>
                  <a:cubicBezTo>
                    <a:pt x="4672" y="21600"/>
                    <a:pt x="0" y="17659"/>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6" name="AutoShape 53">
              <a:extLst>
                <a:ext uri="{FF2B5EF4-FFF2-40B4-BE49-F238E27FC236}">
                  <a16:creationId xmlns:a16="http://schemas.microsoft.com/office/drawing/2014/main" id="{AE52347F-2AAD-4830-8501-138B095ACA86}"/>
                </a:ext>
              </a:extLst>
            </p:cNvPr>
            <p:cNvSpPr>
              <a:spLocks/>
            </p:cNvSpPr>
            <p:nvPr/>
          </p:nvSpPr>
          <p:spPr bwMode="auto">
            <a:xfrm>
              <a:off x="43053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7" name="AutoShape 54">
              <a:extLst>
                <a:ext uri="{FF2B5EF4-FFF2-40B4-BE49-F238E27FC236}">
                  <a16:creationId xmlns:a16="http://schemas.microsoft.com/office/drawing/2014/main" id="{ED8C7A6B-BB0B-4719-A3E6-1F80FA551C6E}"/>
                </a:ext>
              </a:extLst>
            </p:cNvPr>
            <p:cNvSpPr>
              <a:spLocks/>
            </p:cNvSpPr>
            <p:nvPr/>
          </p:nvSpPr>
          <p:spPr bwMode="auto">
            <a:xfrm>
              <a:off x="56896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8" name="AutoShape 55">
              <a:extLst>
                <a:ext uri="{FF2B5EF4-FFF2-40B4-BE49-F238E27FC236}">
                  <a16:creationId xmlns:a16="http://schemas.microsoft.com/office/drawing/2014/main" id="{CEC9E09E-089E-495F-882E-8CD32ACC4675}"/>
                </a:ext>
              </a:extLst>
            </p:cNvPr>
            <p:cNvSpPr>
              <a:spLocks/>
            </p:cNvSpPr>
            <p:nvPr/>
          </p:nvSpPr>
          <p:spPr bwMode="auto">
            <a:xfrm>
              <a:off x="7124700" y="10502900"/>
              <a:ext cx="519113" cy="2076450"/>
            </a:xfrm>
            <a:custGeom>
              <a:avLst/>
              <a:gdLst/>
              <a:ahLst/>
              <a:cxnLst/>
              <a:rect l="0" t="0" r="r" b="b"/>
              <a:pathLst>
                <a:path w="21600" h="21600">
                  <a:moveTo>
                    <a:pt x="1168" y="6334"/>
                  </a:moveTo>
                  <a:lnTo>
                    <a:pt x="20550" y="6334"/>
                  </a:lnTo>
                  <a:lnTo>
                    <a:pt x="20550" y="21600"/>
                  </a:lnTo>
                  <a:lnTo>
                    <a:pt x="1168" y="21600"/>
                  </a:lnTo>
                  <a:cubicBezTo>
                    <a:pt x="1168" y="21600"/>
                    <a:pt x="1168" y="6334"/>
                    <a:pt x="1168" y="6334"/>
                  </a:cubicBezTo>
                  <a:close/>
                  <a:moveTo>
                    <a:pt x="0" y="2569"/>
                  </a:moveTo>
                  <a:cubicBezTo>
                    <a:pt x="0" y="1109"/>
                    <a:pt x="4670" y="0"/>
                    <a:pt x="10741" y="0"/>
                  </a:cubicBezTo>
                  <a:cubicBezTo>
                    <a:pt x="16814" y="0"/>
                    <a:pt x="21600" y="1109"/>
                    <a:pt x="21600" y="2569"/>
                  </a:cubicBezTo>
                  <a:cubicBezTo>
                    <a:pt x="21600" y="4028"/>
                    <a:pt x="16814" y="5108"/>
                    <a:pt x="10741" y="5108"/>
                  </a:cubicBezTo>
                  <a:cubicBezTo>
                    <a:pt x="4670" y="5108"/>
                    <a:pt x="0" y="4028"/>
                    <a:pt x="0" y="2569"/>
                  </a:cubicBezTo>
                  <a:close/>
                  <a:moveTo>
                    <a:pt x="0" y="256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39" name="AutoShape 56">
              <a:extLst>
                <a:ext uri="{FF2B5EF4-FFF2-40B4-BE49-F238E27FC236}">
                  <a16:creationId xmlns:a16="http://schemas.microsoft.com/office/drawing/2014/main" id="{76EEB1E9-F835-481F-9170-45BFAE382BAA}"/>
                </a:ext>
              </a:extLst>
            </p:cNvPr>
            <p:cNvSpPr>
              <a:spLocks/>
            </p:cNvSpPr>
            <p:nvPr/>
          </p:nvSpPr>
          <p:spPr bwMode="auto">
            <a:xfrm>
              <a:off x="7848600" y="10515600"/>
              <a:ext cx="1554163" cy="2097088"/>
            </a:xfrm>
            <a:custGeom>
              <a:avLst/>
              <a:gdLst/>
              <a:ahLst/>
              <a:cxnLst/>
              <a:rect l="0" t="0" r="r" b="b"/>
              <a:pathLst>
                <a:path w="21600" h="21600">
                  <a:moveTo>
                    <a:pt x="15011" y="13793"/>
                  </a:moveTo>
                  <a:lnTo>
                    <a:pt x="15011" y="13562"/>
                  </a:lnTo>
                  <a:cubicBezTo>
                    <a:pt x="15011" y="10757"/>
                    <a:pt x="13295" y="9398"/>
                    <a:pt x="10683" y="9398"/>
                  </a:cubicBezTo>
                  <a:cubicBezTo>
                    <a:pt x="7993" y="9398"/>
                    <a:pt x="6277" y="10815"/>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2"/>
                  </a:cubicBezTo>
                  <a:lnTo>
                    <a:pt x="21600" y="13793"/>
                  </a:lnTo>
                  <a:cubicBezTo>
                    <a:pt x="21600" y="18911"/>
                    <a:pt x="17779" y="21600"/>
                    <a:pt x="12866" y="21600"/>
                  </a:cubicBezTo>
                  <a:cubicBezTo>
                    <a:pt x="9786" y="21600"/>
                    <a:pt x="7525" y="20502"/>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0" name="AutoShape 57">
              <a:extLst>
                <a:ext uri="{FF2B5EF4-FFF2-40B4-BE49-F238E27FC236}">
                  <a16:creationId xmlns:a16="http://schemas.microsoft.com/office/drawing/2014/main" id="{1FA17B61-02F5-4843-A14A-D33719E5CF01}"/>
                </a:ext>
              </a:extLst>
            </p:cNvPr>
            <p:cNvSpPr>
              <a:spLocks/>
            </p:cNvSpPr>
            <p:nvPr/>
          </p:nvSpPr>
          <p:spPr bwMode="auto">
            <a:xfrm>
              <a:off x="9575800" y="105156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1" name="AutoShape 58">
              <a:extLst>
                <a:ext uri="{FF2B5EF4-FFF2-40B4-BE49-F238E27FC236}">
                  <a16:creationId xmlns:a16="http://schemas.microsoft.com/office/drawing/2014/main" id="{D7AF6792-2F4E-48DF-B827-190D9D1EE487}"/>
                </a:ext>
              </a:extLst>
            </p:cNvPr>
            <p:cNvSpPr>
              <a:spLocks/>
            </p:cNvSpPr>
            <p:nvPr/>
          </p:nvSpPr>
          <p:spPr bwMode="auto">
            <a:xfrm>
              <a:off x="10198100" y="11074400"/>
              <a:ext cx="1512888" cy="1538288"/>
            </a:xfrm>
            <a:custGeom>
              <a:avLst/>
              <a:gdLst/>
              <a:ahLst/>
              <a:cxnLst/>
              <a:rect l="0" t="0" r="r" b="b"/>
              <a:pathLst>
                <a:path w="21600" h="21600">
                  <a:moveTo>
                    <a:pt x="15108" y="8514"/>
                  </a:moveTo>
                  <a:cubicBezTo>
                    <a:pt x="14988" y="5794"/>
                    <a:pt x="13585" y="4376"/>
                    <a:pt x="11100" y="4376"/>
                  </a:cubicBezTo>
                  <a:cubicBezTo>
                    <a:pt x="8776" y="4376"/>
                    <a:pt x="7213" y="5873"/>
                    <a:pt x="6813" y="8514"/>
                  </a:cubicBezTo>
                  <a:cubicBezTo>
                    <a:pt x="6813" y="8514"/>
                    <a:pt x="15108" y="8514"/>
                    <a:pt x="15108" y="8514"/>
                  </a:cubicBezTo>
                  <a:close/>
                  <a:moveTo>
                    <a:pt x="0" y="11076"/>
                  </a:moveTo>
                  <a:lnTo>
                    <a:pt x="0" y="10761"/>
                  </a:lnTo>
                  <a:cubicBezTo>
                    <a:pt x="0" y="4179"/>
                    <a:pt x="4849" y="0"/>
                    <a:pt x="11100" y="0"/>
                  </a:cubicBezTo>
                  <a:cubicBezTo>
                    <a:pt x="16711" y="0"/>
                    <a:pt x="21600" y="3153"/>
                    <a:pt x="21600" y="10564"/>
                  </a:cubicBezTo>
                  <a:lnTo>
                    <a:pt x="21600" y="12338"/>
                  </a:lnTo>
                  <a:lnTo>
                    <a:pt x="6732" y="12338"/>
                  </a:lnTo>
                  <a:cubicBezTo>
                    <a:pt x="6933" y="15294"/>
                    <a:pt x="8616" y="17028"/>
                    <a:pt x="11421" y="17028"/>
                  </a:cubicBezTo>
                  <a:cubicBezTo>
                    <a:pt x="13906" y="17028"/>
                    <a:pt x="15028" y="15963"/>
                    <a:pt x="15308" y="14426"/>
                  </a:cubicBezTo>
                  <a:lnTo>
                    <a:pt x="21600" y="14426"/>
                  </a:lnTo>
                  <a:cubicBezTo>
                    <a:pt x="20919" y="18999"/>
                    <a:pt x="17312" y="21600"/>
                    <a:pt x="11181" y="21600"/>
                  </a:cubicBezTo>
                  <a:cubicBezTo>
                    <a:pt x="4729" y="21600"/>
                    <a:pt x="0" y="1773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2" name="AutoShape 59">
              <a:extLst>
                <a:ext uri="{FF2B5EF4-FFF2-40B4-BE49-F238E27FC236}">
                  <a16:creationId xmlns:a16="http://schemas.microsoft.com/office/drawing/2014/main" id="{58DCE6A4-7734-42E5-9B2A-2A39F1D2CCD3}"/>
                </a:ext>
              </a:extLst>
            </p:cNvPr>
            <p:cNvSpPr>
              <a:spLocks/>
            </p:cNvSpPr>
            <p:nvPr/>
          </p:nvSpPr>
          <p:spPr bwMode="auto">
            <a:xfrm>
              <a:off x="11836400" y="12077700"/>
              <a:ext cx="549275" cy="538163"/>
            </a:xfrm>
            <a:custGeom>
              <a:avLst/>
              <a:gdLst/>
              <a:ahLst/>
              <a:cxnLst/>
              <a:rect l="0" t="0" r="r" b="b"/>
              <a:pathLst>
                <a:path w="21600" h="21600">
                  <a:moveTo>
                    <a:pt x="0" y="10801"/>
                  </a:moveTo>
                  <a:cubicBezTo>
                    <a:pt x="0" y="4838"/>
                    <a:pt x="4519" y="0"/>
                    <a:pt x="10690" y="0"/>
                  </a:cubicBezTo>
                  <a:cubicBezTo>
                    <a:pt x="16972" y="0"/>
                    <a:pt x="21600" y="4838"/>
                    <a:pt x="21600" y="10801"/>
                  </a:cubicBezTo>
                  <a:cubicBezTo>
                    <a:pt x="21600" y="16762"/>
                    <a:pt x="16972" y="21600"/>
                    <a:pt x="10690" y="21600"/>
                  </a:cubicBezTo>
                  <a:cubicBezTo>
                    <a:pt x="4519" y="21600"/>
                    <a:pt x="0" y="16762"/>
                    <a:pt x="0" y="10801"/>
                  </a:cubicBezTo>
                  <a:close/>
                  <a:moveTo>
                    <a:pt x="0" y="10801"/>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sp>
          <p:nvSpPr>
            <p:cNvPr id="43" name="AutoShape 60">
              <a:extLst>
                <a:ext uri="{FF2B5EF4-FFF2-40B4-BE49-F238E27FC236}">
                  <a16:creationId xmlns:a16="http://schemas.microsoft.com/office/drawing/2014/main" id="{B35304AA-E820-4F74-8DA7-DD0C368142EB}"/>
                </a:ext>
              </a:extLst>
            </p:cNvPr>
            <p:cNvSpPr>
              <a:spLocks/>
            </p:cNvSpPr>
            <p:nvPr/>
          </p:nvSpPr>
          <p:spPr bwMode="auto">
            <a:xfrm>
              <a:off x="11836400" y="11074400"/>
              <a:ext cx="373063" cy="187325"/>
            </a:xfrm>
            <a:custGeom>
              <a:avLst/>
              <a:gdLst/>
              <a:ahLst/>
              <a:cxnLst/>
              <a:rect l="0" t="0" r="r" b="b"/>
              <a:pathLst>
                <a:path w="21600" h="21600">
                  <a:moveTo>
                    <a:pt x="10379" y="0"/>
                  </a:moveTo>
                  <a:lnTo>
                    <a:pt x="12973" y="0"/>
                  </a:lnTo>
                  <a:lnTo>
                    <a:pt x="16009" y="15160"/>
                  </a:lnTo>
                  <a:lnTo>
                    <a:pt x="18972" y="0"/>
                  </a:lnTo>
                  <a:lnTo>
                    <a:pt x="21600" y="0"/>
                  </a:lnTo>
                  <a:lnTo>
                    <a:pt x="21600" y="21600"/>
                  </a:lnTo>
                  <a:lnTo>
                    <a:pt x="19715" y="21600"/>
                  </a:lnTo>
                  <a:lnTo>
                    <a:pt x="19715" y="4759"/>
                  </a:lnTo>
                  <a:lnTo>
                    <a:pt x="16243" y="21600"/>
                  </a:lnTo>
                  <a:lnTo>
                    <a:pt x="15604" y="21600"/>
                  </a:lnTo>
                  <a:lnTo>
                    <a:pt x="12097" y="4759"/>
                  </a:lnTo>
                  <a:lnTo>
                    <a:pt x="12097" y="21600"/>
                  </a:lnTo>
                  <a:lnTo>
                    <a:pt x="10379" y="21600"/>
                  </a:lnTo>
                  <a:cubicBezTo>
                    <a:pt x="10379" y="21600"/>
                    <a:pt x="10379" y="0"/>
                    <a:pt x="10379" y="0"/>
                  </a:cubicBezTo>
                  <a:close/>
                  <a:moveTo>
                    <a:pt x="3302" y="2953"/>
                  </a:moveTo>
                  <a:lnTo>
                    <a:pt x="0" y="2953"/>
                  </a:lnTo>
                  <a:lnTo>
                    <a:pt x="0" y="0"/>
                  </a:lnTo>
                  <a:lnTo>
                    <a:pt x="8460" y="0"/>
                  </a:lnTo>
                  <a:lnTo>
                    <a:pt x="8460" y="2953"/>
                  </a:lnTo>
                  <a:lnTo>
                    <a:pt x="5190" y="2953"/>
                  </a:lnTo>
                  <a:lnTo>
                    <a:pt x="5190" y="21600"/>
                  </a:lnTo>
                  <a:lnTo>
                    <a:pt x="3302" y="21600"/>
                  </a:lnTo>
                  <a:cubicBezTo>
                    <a:pt x="3302" y="21600"/>
                    <a:pt x="3302" y="2953"/>
                    <a:pt x="3302" y="2953"/>
                  </a:cubicBezTo>
                  <a:close/>
                  <a:moveTo>
                    <a:pt x="3302" y="295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p>
          </p:txBody>
        </p:sp>
      </p:grpSp>
      <p:cxnSp>
        <p:nvCxnSpPr>
          <p:cNvPr id="47" name="Straight Connector 46">
            <a:extLst>
              <a:ext uri="{FF2B5EF4-FFF2-40B4-BE49-F238E27FC236}">
                <a16:creationId xmlns:a16="http://schemas.microsoft.com/office/drawing/2014/main" id="{9EA166A3-BDB1-4B4C-A691-0975E59F913D}"/>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ooter Placeholder 50">
            <a:extLst>
              <a:ext uri="{FF2B5EF4-FFF2-40B4-BE49-F238E27FC236}">
                <a16:creationId xmlns:a16="http://schemas.microsoft.com/office/drawing/2014/main" id="{BED14AAE-4404-46FE-A0CF-252B50AD3085}"/>
              </a:ext>
            </a:extLst>
          </p:cNvPr>
          <p:cNvSpPr>
            <a:spLocks noGrp="1"/>
          </p:cNvSpPr>
          <p:nvPr>
            <p:ph type="ftr" sz="quarter" idx="10"/>
          </p:nvPr>
        </p:nvSpPr>
        <p:spPr/>
        <p:txBody>
          <a:bodyPr/>
          <a:lstStyle/>
          <a:p>
            <a:r>
              <a:rPr lang="en-US"/>
              <a:t>SAMPLE FOOTER TEXT</a:t>
            </a:r>
          </a:p>
        </p:txBody>
      </p:sp>
      <p:sp>
        <p:nvSpPr>
          <p:cNvPr id="52" name="Slide Number Placeholder 51">
            <a:extLst>
              <a:ext uri="{FF2B5EF4-FFF2-40B4-BE49-F238E27FC236}">
                <a16:creationId xmlns:a16="http://schemas.microsoft.com/office/drawing/2014/main" id="{0A6D4D00-F599-4B2E-831F-5E94FEDB3EF3}"/>
              </a:ext>
            </a:extLst>
          </p:cNvPr>
          <p:cNvSpPr>
            <a:spLocks noGrp="1"/>
          </p:cNvSpPr>
          <p:nvPr>
            <p:ph type="sldNum" sz="quarter" idx="11"/>
          </p:nvPr>
        </p:nvSpPr>
        <p:spPr/>
        <p:txBody>
          <a:bodyPr/>
          <a:lstStyle/>
          <a:p>
            <a:fld id="{C8C09DA5-8C43-4702-8900-F4900F7A89AE}" type="slidenum">
              <a:rPr lang="en-US" smtClean="0"/>
              <a:pPr/>
              <a:t>‹#›</a:t>
            </a:fld>
            <a:endParaRPr lang="en-US"/>
          </a:p>
        </p:txBody>
      </p:sp>
      <p:pic>
        <p:nvPicPr>
          <p:cNvPr id="54" name="Graphic 53">
            <a:extLst>
              <a:ext uri="{FF2B5EF4-FFF2-40B4-BE49-F238E27FC236}">
                <a16:creationId xmlns:a16="http://schemas.microsoft.com/office/drawing/2014/main" id="{0DAFC8AA-AD96-4F99-8D21-CC76A170233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55" name="Text Placeholder 18">
            <a:extLst>
              <a:ext uri="{FF2B5EF4-FFF2-40B4-BE49-F238E27FC236}">
                <a16:creationId xmlns:a16="http://schemas.microsoft.com/office/drawing/2014/main" id="{3D6A9FB1-A960-4D28-8782-350767C17841}"/>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700" b="1">
                <a:ln>
                  <a:noFill/>
                </a:ln>
                <a:solidFill>
                  <a:schemeClr val="tx1">
                    <a:lumMod val="75000"/>
                    <a:lumOff val="25000"/>
                  </a:schemeClr>
                </a:solidFill>
              </a:rPr>
              <a:t>BEST BUY  </a:t>
            </a:r>
            <a:r>
              <a:rPr lang="en-US" sz="700">
                <a:ln>
                  <a:noFill/>
                </a:ln>
                <a:solidFill>
                  <a:schemeClr val="tx1">
                    <a:lumMod val="75000"/>
                    <a:lumOff val="25000"/>
                  </a:schemeClr>
                </a:solidFill>
              </a:rPr>
              <a:t>INTERNAL USE ONLY. DO NOT COPY, PUBLISH OR DISTRIBUTE. THE MATERIAL IN THIS DOCUMENT IS CONFIDENTIAL TO BEST BUY.</a:t>
            </a:r>
          </a:p>
        </p:txBody>
      </p:sp>
    </p:spTree>
    <p:extLst>
      <p:ext uri="{BB962C8B-B14F-4D97-AF65-F5344CB8AC3E}">
        <p14:creationId xmlns:p14="http://schemas.microsoft.com/office/powerpoint/2010/main" val="120390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98BE-DF4A-4FBD-95F7-4C806A8E7896}"/>
              </a:ext>
            </a:extLst>
          </p:cNvPr>
          <p:cNvSpPr>
            <a:spLocks noGrp="1"/>
          </p:cNvSpPr>
          <p:nvPr>
            <p:ph type="ctrTitle" hasCustomPrompt="1"/>
          </p:nvPr>
        </p:nvSpPr>
        <p:spPr>
          <a:xfrm>
            <a:off x="844844" y="3290059"/>
            <a:ext cx="10974911" cy="886397"/>
          </a:xfrm>
          <a:noFill/>
        </p:spPr>
        <p:txBody>
          <a:bodyPr vert="horz" wrap="square" lIns="0" tIns="0" rIns="0" bIns="0" rtlCol="0" anchor="b" anchorCtr="0">
            <a:spAutoFit/>
          </a:bodyPr>
          <a:lstStyle>
            <a:lvl1pPr>
              <a:defRPr lang="en-US" sz="7200" dirty="0"/>
            </a:lvl1pPr>
          </a:lstStyle>
          <a:p>
            <a:pPr lvl="0"/>
            <a:r>
              <a:rPr lang="en-US"/>
              <a:t>Click to edit Name or Title</a:t>
            </a:r>
          </a:p>
        </p:txBody>
      </p:sp>
      <p:sp>
        <p:nvSpPr>
          <p:cNvPr id="3" name="Subtitle 2">
            <a:extLst>
              <a:ext uri="{FF2B5EF4-FFF2-40B4-BE49-F238E27FC236}">
                <a16:creationId xmlns:a16="http://schemas.microsoft.com/office/drawing/2014/main" id="{98FE3FAE-C8B8-455E-8BE0-525D37C19629}"/>
              </a:ext>
            </a:extLst>
          </p:cNvPr>
          <p:cNvSpPr>
            <a:spLocks noGrp="1"/>
          </p:cNvSpPr>
          <p:nvPr>
            <p:ph type="subTitle" idx="1" hasCustomPrompt="1"/>
          </p:nvPr>
        </p:nvSpPr>
        <p:spPr>
          <a:xfrm>
            <a:off x="844775" y="4082583"/>
            <a:ext cx="10986296" cy="443198"/>
          </a:xfrm>
        </p:spPr>
        <p:txBody>
          <a:bodyPr vert="horz" wrap="square" lIns="0" tIns="0" rIns="0" bIns="0" rtlCol="0">
            <a:spAutoFit/>
          </a:bodyPr>
          <a:lstStyle>
            <a:lvl1pPr marL="27432" indent="0">
              <a:spcBef>
                <a:spcPts val="0"/>
              </a:spcBef>
              <a:buNone/>
              <a:defRPr lang="en-US" sz="3200" dirty="0">
                <a:solidFill>
                  <a:schemeClr val="accent1"/>
                </a:solidFill>
              </a:defRPr>
            </a:lvl1pPr>
          </a:lstStyle>
          <a:p>
            <a:pPr marL="484632" lvl="0" indent="-457200"/>
            <a:r>
              <a:rPr lang="en-US"/>
              <a:t>Click to edit Subtitle</a:t>
            </a:r>
          </a:p>
        </p:txBody>
      </p:sp>
      <p:grpSp>
        <p:nvGrpSpPr>
          <p:cNvPr id="13" name="Group 12">
            <a:extLst>
              <a:ext uri="{FF2B5EF4-FFF2-40B4-BE49-F238E27FC236}">
                <a16:creationId xmlns:a16="http://schemas.microsoft.com/office/drawing/2014/main" id="{BC8E2C0F-ECA0-4807-B00F-78E70D4F1B4C}"/>
              </a:ext>
            </a:extLst>
          </p:cNvPr>
          <p:cNvGrpSpPr>
            <a:grpSpLocks noChangeAspect="1"/>
          </p:cNvGrpSpPr>
          <p:nvPr userDrawn="1"/>
        </p:nvGrpSpPr>
        <p:grpSpPr>
          <a:xfrm>
            <a:off x="10657942" y="313144"/>
            <a:ext cx="1229707" cy="1055281"/>
            <a:chOff x="874713" y="2133600"/>
            <a:chExt cx="12747625" cy="10939463"/>
          </a:xfrm>
          <a:solidFill>
            <a:schemeClr val="tx1"/>
          </a:solidFill>
        </p:grpSpPr>
        <p:sp>
          <p:nvSpPr>
            <p:cNvPr id="14" name="AutoShape 31">
              <a:extLst>
                <a:ext uri="{FF2B5EF4-FFF2-40B4-BE49-F238E27FC236}">
                  <a16:creationId xmlns:a16="http://schemas.microsoft.com/office/drawing/2014/main" id="{3A2C9544-B5F6-44D1-A739-F3B6866CD754}"/>
                </a:ext>
              </a:extLst>
            </p:cNvPr>
            <p:cNvSpPr>
              <a:spLocks/>
            </p:cNvSpPr>
            <p:nvPr/>
          </p:nvSpPr>
          <p:spPr bwMode="auto">
            <a:xfrm>
              <a:off x="1054100" y="2159000"/>
              <a:ext cx="1309688" cy="2006600"/>
            </a:xfrm>
            <a:custGeom>
              <a:avLst/>
              <a:gdLst/>
              <a:ahLst/>
              <a:cxnLst/>
              <a:rect l="0" t="0" r="r" b="b"/>
              <a:pathLst>
                <a:path w="21600" h="21600">
                  <a:moveTo>
                    <a:pt x="0" y="0"/>
                  </a:moveTo>
                  <a:lnTo>
                    <a:pt x="8788" y="0"/>
                  </a:lnTo>
                  <a:lnTo>
                    <a:pt x="8788" y="17159"/>
                  </a:lnTo>
                  <a:lnTo>
                    <a:pt x="21600" y="17159"/>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5" name="AutoShape 32">
              <a:extLst>
                <a:ext uri="{FF2B5EF4-FFF2-40B4-BE49-F238E27FC236}">
                  <a16:creationId xmlns:a16="http://schemas.microsoft.com/office/drawing/2014/main" id="{39C0AD25-3E15-4E5F-8632-934DF97B63BA}"/>
                </a:ext>
              </a:extLst>
            </p:cNvPr>
            <p:cNvSpPr>
              <a:spLocks/>
            </p:cNvSpPr>
            <p:nvPr/>
          </p:nvSpPr>
          <p:spPr bwMode="auto">
            <a:xfrm>
              <a:off x="2425700" y="2654300"/>
              <a:ext cx="1512888" cy="1538288"/>
            </a:xfrm>
            <a:custGeom>
              <a:avLst/>
              <a:gdLst/>
              <a:ahLst/>
              <a:cxnLst/>
              <a:rect l="0" t="0" r="r" b="b"/>
              <a:pathLst>
                <a:path w="21600" h="21600">
                  <a:moveTo>
                    <a:pt x="15108" y="8514"/>
                  </a:moveTo>
                  <a:cubicBezTo>
                    <a:pt x="14988" y="5794"/>
                    <a:pt x="13585" y="4375"/>
                    <a:pt x="11100" y="4375"/>
                  </a:cubicBezTo>
                  <a:cubicBezTo>
                    <a:pt x="8776" y="4375"/>
                    <a:pt x="7213" y="5873"/>
                    <a:pt x="6813" y="8514"/>
                  </a:cubicBezTo>
                  <a:cubicBezTo>
                    <a:pt x="6813" y="8514"/>
                    <a:pt x="15108" y="8514"/>
                    <a:pt x="15108" y="8514"/>
                  </a:cubicBezTo>
                  <a:close/>
                  <a:moveTo>
                    <a:pt x="0" y="11076"/>
                  </a:moveTo>
                  <a:lnTo>
                    <a:pt x="0" y="10761"/>
                  </a:lnTo>
                  <a:cubicBezTo>
                    <a:pt x="0" y="4178"/>
                    <a:pt x="4849" y="0"/>
                    <a:pt x="11100" y="0"/>
                  </a:cubicBezTo>
                  <a:cubicBezTo>
                    <a:pt x="16711" y="0"/>
                    <a:pt x="21600" y="3153"/>
                    <a:pt x="21600" y="10563"/>
                  </a:cubicBezTo>
                  <a:lnTo>
                    <a:pt x="21600" y="12337"/>
                  </a:lnTo>
                  <a:lnTo>
                    <a:pt x="6732" y="12337"/>
                  </a:lnTo>
                  <a:cubicBezTo>
                    <a:pt x="6933" y="15293"/>
                    <a:pt x="8616" y="17028"/>
                    <a:pt x="11421" y="17028"/>
                  </a:cubicBezTo>
                  <a:cubicBezTo>
                    <a:pt x="13906" y="17028"/>
                    <a:pt x="15028" y="15964"/>
                    <a:pt x="15308" y="14426"/>
                  </a:cubicBezTo>
                  <a:lnTo>
                    <a:pt x="21600" y="14426"/>
                  </a:lnTo>
                  <a:cubicBezTo>
                    <a:pt x="20919" y="18998"/>
                    <a:pt x="17312" y="21600"/>
                    <a:pt x="11181" y="21600"/>
                  </a:cubicBezTo>
                  <a:cubicBezTo>
                    <a:pt x="4729" y="21600"/>
                    <a:pt x="0" y="17737"/>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6" name="AutoShape 33">
              <a:extLst>
                <a:ext uri="{FF2B5EF4-FFF2-40B4-BE49-F238E27FC236}">
                  <a16:creationId xmlns:a16="http://schemas.microsoft.com/office/drawing/2014/main" id="{D82991FA-1A0F-4FF4-A1EB-32AB6FEDCF98}"/>
                </a:ext>
              </a:extLst>
            </p:cNvPr>
            <p:cNvSpPr>
              <a:spLocks/>
            </p:cNvSpPr>
            <p:nvPr/>
          </p:nvSpPr>
          <p:spPr bwMode="auto">
            <a:xfrm>
              <a:off x="3962400" y="23876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7" name="AutoShape 34">
              <a:extLst>
                <a:ext uri="{FF2B5EF4-FFF2-40B4-BE49-F238E27FC236}">
                  <a16:creationId xmlns:a16="http://schemas.microsoft.com/office/drawing/2014/main" id="{B8E9BDF1-2AD5-41B9-A5FB-BF49EA7FCCDC}"/>
                </a:ext>
              </a:extLst>
            </p:cNvPr>
            <p:cNvSpPr>
              <a:spLocks/>
            </p:cNvSpPr>
            <p:nvPr/>
          </p:nvSpPr>
          <p:spPr bwMode="auto">
            <a:xfrm>
              <a:off x="5054600" y="21336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8" name="AutoShape 35">
              <a:extLst>
                <a:ext uri="{FF2B5EF4-FFF2-40B4-BE49-F238E27FC236}">
                  <a16:creationId xmlns:a16="http://schemas.microsoft.com/office/drawing/2014/main" id="{CCE48EE1-A0AD-43F9-B1A6-7A2043E4186F}"/>
                </a:ext>
              </a:extLst>
            </p:cNvPr>
            <p:cNvSpPr>
              <a:spLocks/>
            </p:cNvSpPr>
            <p:nvPr/>
          </p:nvSpPr>
          <p:spPr bwMode="auto">
            <a:xfrm>
              <a:off x="5511800" y="26543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8"/>
                    <a:pt x="9482" y="13165"/>
                  </a:cubicBezTo>
                  <a:cubicBezTo>
                    <a:pt x="3053" y="12416"/>
                    <a:pt x="370" y="10839"/>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9" name="AutoShape 36">
              <a:extLst>
                <a:ext uri="{FF2B5EF4-FFF2-40B4-BE49-F238E27FC236}">
                  <a16:creationId xmlns:a16="http://schemas.microsoft.com/office/drawing/2014/main" id="{C2E65EF5-BC07-4391-86E5-301CD9047D6B}"/>
                </a:ext>
              </a:extLst>
            </p:cNvPr>
            <p:cNvSpPr>
              <a:spLocks/>
            </p:cNvSpPr>
            <p:nvPr/>
          </p:nvSpPr>
          <p:spPr bwMode="auto">
            <a:xfrm>
              <a:off x="9144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0" name="AutoShape 37">
              <a:extLst>
                <a:ext uri="{FF2B5EF4-FFF2-40B4-BE49-F238E27FC236}">
                  <a16:creationId xmlns:a16="http://schemas.microsoft.com/office/drawing/2014/main" id="{EDBE9A70-8C9B-47D8-AE51-DD9F2DBEDE38}"/>
                </a:ext>
              </a:extLst>
            </p:cNvPr>
            <p:cNvSpPr>
              <a:spLocks/>
            </p:cNvSpPr>
            <p:nvPr/>
          </p:nvSpPr>
          <p:spPr bwMode="auto">
            <a:xfrm>
              <a:off x="19177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1" name="AutoShape 38">
              <a:extLst>
                <a:ext uri="{FF2B5EF4-FFF2-40B4-BE49-F238E27FC236}">
                  <a16:creationId xmlns:a16="http://schemas.microsoft.com/office/drawing/2014/main" id="{99DB4D65-C1B7-4A9B-B42A-3CC7136130A2}"/>
                </a:ext>
              </a:extLst>
            </p:cNvPr>
            <p:cNvSpPr>
              <a:spLocks/>
            </p:cNvSpPr>
            <p:nvPr/>
          </p:nvSpPr>
          <p:spPr bwMode="auto">
            <a:xfrm>
              <a:off x="3530600" y="49022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2" name="AutoShape 39">
              <a:extLst>
                <a:ext uri="{FF2B5EF4-FFF2-40B4-BE49-F238E27FC236}">
                  <a16:creationId xmlns:a16="http://schemas.microsoft.com/office/drawing/2014/main" id="{2F7D8AB1-1210-4347-A589-CB3DCD71D9F2}"/>
                </a:ext>
              </a:extLst>
            </p:cNvPr>
            <p:cNvSpPr>
              <a:spLocks/>
            </p:cNvSpPr>
            <p:nvPr/>
          </p:nvSpPr>
          <p:spPr bwMode="auto">
            <a:xfrm>
              <a:off x="4229100" y="4902200"/>
              <a:ext cx="1419225" cy="2062163"/>
            </a:xfrm>
            <a:custGeom>
              <a:avLst/>
              <a:gdLst/>
              <a:ahLst/>
              <a:cxnLst/>
              <a:rect l="0" t="0" r="r" b="b"/>
              <a:pathLst>
                <a:path w="21600" h="21600">
                  <a:moveTo>
                    <a:pt x="0" y="0"/>
                  </a:moveTo>
                  <a:lnTo>
                    <a:pt x="7086" y="0"/>
                  </a:lnTo>
                  <a:lnTo>
                    <a:pt x="7086" y="12461"/>
                  </a:lnTo>
                  <a:lnTo>
                    <a:pt x="13532" y="6230"/>
                  </a:lnTo>
                  <a:lnTo>
                    <a:pt x="20960" y="6230"/>
                  </a:lnTo>
                  <a:lnTo>
                    <a:pt x="13319" y="13166"/>
                  </a:lnTo>
                  <a:lnTo>
                    <a:pt x="21600" y="21600"/>
                  </a:lnTo>
                  <a:lnTo>
                    <a:pt x="13617" y="21600"/>
                  </a:lnTo>
                  <a:lnTo>
                    <a:pt x="7086" y="14694"/>
                  </a:lnTo>
                  <a:lnTo>
                    <a:pt x="7086"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3" name="AutoShape 40">
              <a:extLst>
                <a:ext uri="{FF2B5EF4-FFF2-40B4-BE49-F238E27FC236}">
                  <a16:creationId xmlns:a16="http://schemas.microsoft.com/office/drawing/2014/main" id="{2614580D-E835-453E-A2BE-5C799065FC18}"/>
                </a:ext>
              </a:extLst>
            </p:cNvPr>
            <p:cNvSpPr>
              <a:spLocks/>
            </p:cNvSpPr>
            <p:nvPr/>
          </p:nvSpPr>
          <p:spPr bwMode="auto">
            <a:xfrm>
              <a:off x="61468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4" name="AutoShape 41">
              <a:extLst>
                <a:ext uri="{FF2B5EF4-FFF2-40B4-BE49-F238E27FC236}">
                  <a16:creationId xmlns:a16="http://schemas.microsoft.com/office/drawing/2014/main" id="{F469955A-20E0-4748-ADAC-3EF83696B968}"/>
                </a:ext>
              </a:extLst>
            </p:cNvPr>
            <p:cNvSpPr>
              <a:spLocks/>
            </p:cNvSpPr>
            <p:nvPr/>
          </p:nvSpPr>
          <p:spPr bwMode="auto">
            <a:xfrm>
              <a:off x="7747000" y="4902200"/>
              <a:ext cx="1554163" cy="2097088"/>
            </a:xfrm>
            <a:custGeom>
              <a:avLst/>
              <a:gdLst/>
              <a:ahLst/>
              <a:cxnLst/>
              <a:rect l="0" t="0" r="r" b="b"/>
              <a:pathLst>
                <a:path w="21600" h="21600">
                  <a:moveTo>
                    <a:pt x="15011" y="13793"/>
                  </a:moveTo>
                  <a:lnTo>
                    <a:pt x="15011" y="13561"/>
                  </a:lnTo>
                  <a:cubicBezTo>
                    <a:pt x="15011" y="10757"/>
                    <a:pt x="13295" y="9398"/>
                    <a:pt x="10683" y="9398"/>
                  </a:cubicBezTo>
                  <a:cubicBezTo>
                    <a:pt x="7993" y="9398"/>
                    <a:pt x="6277" y="10814"/>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1"/>
                  </a:cubicBezTo>
                  <a:lnTo>
                    <a:pt x="21600" y="13793"/>
                  </a:lnTo>
                  <a:cubicBezTo>
                    <a:pt x="21600" y="18911"/>
                    <a:pt x="17779" y="21600"/>
                    <a:pt x="12866" y="21600"/>
                  </a:cubicBezTo>
                  <a:cubicBezTo>
                    <a:pt x="9786" y="21600"/>
                    <a:pt x="7525" y="20501"/>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5" name="AutoShape 42">
              <a:extLst>
                <a:ext uri="{FF2B5EF4-FFF2-40B4-BE49-F238E27FC236}">
                  <a16:creationId xmlns:a16="http://schemas.microsoft.com/office/drawing/2014/main" id="{896D7F85-6DE4-481F-9655-AD4EE789C8A0}"/>
                </a:ext>
              </a:extLst>
            </p:cNvPr>
            <p:cNvSpPr>
              <a:spLocks/>
            </p:cNvSpPr>
            <p:nvPr/>
          </p:nvSpPr>
          <p:spPr bwMode="auto">
            <a:xfrm>
              <a:off x="9398000" y="5461000"/>
              <a:ext cx="1582738" cy="1538288"/>
            </a:xfrm>
            <a:custGeom>
              <a:avLst/>
              <a:gdLst/>
              <a:ahLst/>
              <a:cxnLst/>
              <a:rect l="0" t="0" r="r" b="b"/>
              <a:pathLst>
                <a:path w="21600" h="21600">
                  <a:moveTo>
                    <a:pt x="15128" y="10958"/>
                  </a:moveTo>
                  <a:lnTo>
                    <a:pt x="15128" y="10642"/>
                  </a:lnTo>
                  <a:cubicBezTo>
                    <a:pt x="15128" y="7016"/>
                    <a:pt x="13596" y="4927"/>
                    <a:pt x="10838" y="4927"/>
                  </a:cubicBezTo>
                  <a:cubicBezTo>
                    <a:pt x="8042" y="4927"/>
                    <a:pt x="6472" y="6937"/>
                    <a:pt x="6472" y="10563"/>
                  </a:cubicBezTo>
                  <a:lnTo>
                    <a:pt x="6472" y="10879"/>
                  </a:lnTo>
                  <a:cubicBezTo>
                    <a:pt x="6472" y="14584"/>
                    <a:pt x="8004" y="16673"/>
                    <a:pt x="10838" y="16673"/>
                  </a:cubicBezTo>
                  <a:cubicBezTo>
                    <a:pt x="13596" y="16673"/>
                    <a:pt x="15128" y="14544"/>
                    <a:pt x="15128" y="10958"/>
                  </a:cubicBezTo>
                  <a:close/>
                  <a:moveTo>
                    <a:pt x="0" y="11076"/>
                  </a:moveTo>
                  <a:lnTo>
                    <a:pt x="0" y="10761"/>
                  </a:lnTo>
                  <a:cubicBezTo>
                    <a:pt x="0" y="4178"/>
                    <a:pt x="4672" y="0"/>
                    <a:pt x="10838" y="0"/>
                  </a:cubicBezTo>
                  <a:cubicBezTo>
                    <a:pt x="16927" y="0"/>
                    <a:pt x="21600" y="4060"/>
                    <a:pt x="21600" y="10563"/>
                  </a:cubicBezTo>
                  <a:lnTo>
                    <a:pt x="21600" y="10879"/>
                  </a:lnTo>
                  <a:cubicBezTo>
                    <a:pt x="21600" y="17540"/>
                    <a:pt x="16889" y="21600"/>
                    <a:pt x="10800" y="21600"/>
                  </a:cubicBezTo>
                  <a:cubicBezTo>
                    <a:pt x="4672" y="21600"/>
                    <a:pt x="0" y="1765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6" name="AutoShape 43">
              <a:extLst>
                <a:ext uri="{FF2B5EF4-FFF2-40B4-BE49-F238E27FC236}">
                  <a16:creationId xmlns:a16="http://schemas.microsoft.com/office/drawing/2014/main" id="{3FBDD8C8-2A2C-488B-B85D-B255B1F2F021}"/>
                </a:ext>
              </a:extLst>
            </p:cNvPr>
            <p:cNvSpPr>
              <a:spLocks/>
            </p:cNvSpPr>
            <p:nvPr/>
          </p:nvSpPr>
          <p:spPr bwMode="auto">
            <a:xfrm>
              <a:off x="11125200" y="5499100"/>
              <a:ext cx="1428750" cy="1501775"/>
            </a:xfrm>
            <a:custGeom>
              <a:avLst/>
              <a:gdLst/>
              <a:ahLst/>
              <a:cxnLst/>
              <a:rect l="0" t="0" r="r" b="b"/>
              <a:pathLst>
                <a:path w="21600" h="21600">
                  <a:moveTo>
                    <a:pt x="0" y="13727"/>
                  </a:moveTo>
                  <a:lnTo>
                    <a:pt x="0" y="0"/>
                  </a:lnTo>
                  <a:lnTo>
                    <a:pt x="7045" y="0"/>
                  </a:lnTo>
                  <a:lnTo>
                    <a:pt x="7045" y="12677"/>
                  </a:lnTo>
                  <a:cubicBezTo>
                    <a:pt x="7045" y="15261"/>
                    <a:pt x="8105" y="16472"/>
                    <a:pt x="10439" y="16472"/>
                  </a:cubicBezTo>
                  <a:cubicBezTo>
                    <a:pt x="12858" y="16472"/>
                    <a:pt x="14556" y="15100"/>
                    <a:pt x="14556" y="12233"/>
                  </a:cubicBezTo>
                  <a:lnTo>
                    <a:pt x="14556" y="0"/>
                  </a:lnTo>
                  <a:lnTo>
                    <a:pt x="21600" y="0"/>
                  </a:lnTo>
                  <a:lnTo>
                    <a:pt x="21600" y="21115"/>
                  </a:lnTo>
                  <a:lnTo>
                    <a:pt x="14556" y="21115"/>
                  </a:lnTo>
                  <a:lnTo>
                    <a:pt x="14556" y="17845"/>
                  </a:lnTo>
                  <a:cubicBezTo>
                    <a:pt x="13367" y="19985"/>
                    <a:pt x="11161" y="21600"/>
                    <a:pt x="7511" y="21600"/>
                  </a:cubicBezTo>
                  <a:cubicBezTo>
                    <a:pt x="3183" y="21600"/>
                    <a:pt x="0" y="19097"/>
                    <a:pt x="0" y="13727"/>
                  </a:cubicBezTo>
                  <a:close/>
                  <a:moveTo>
                    <a:pt x="0" y="13727"/>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7" name="AutoShape 44">
              <a:extLst>
                <a:ext uri="{FF2B5EF4-FFF2-40B4-BE49-F238E27FC236}">
                  <a16:creationId xmlns:a16="http://schemas.microsoft.com/office/drawing/2014/main" id="{7AE7B988-F203-4B08-83EC-A7E857709520}"/>
                </a:ext>
              </a:extLst>
            </p:cNvPr>
            <p:cNvSpPr>
              <a:spLocks/>
            </p:cNvSpPr>
            <p:nvPr/>
          </p:nvSpPr>
          <p:spPr bwMode="auto">
            <a:xfrm>
              <a:off x="126746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8" name="AutoShape 45">
              <a:extLst>
                <a:ext uri="{FF2B5EF4-FFF2-40B4-BE49-F238E27FC236}">
                  <a16:creationId xmlns:a16="http://schemas.microsoft.com/office/drawing/2014/main" id="{72594E18-1279-41D8-AE1A-58B03F205C74}"/>
                </a:ext>
              </a:extLst>
            </p:cNvPr>
            <p:cNvSpPr>
              <a:spLocks/>
            </p:cNvSpPr>
            <p:nvPr/>
          </p:nvSpPr>
          <p:spPr bwMode="auto">
            <a:xfrm>
              <a:off x="874713" y="8305800"/>
              <a:ext cx="2292350" cy="1468438"/>
            </a:xfrm>
            <a:custGeom>
              <a:avLst/>
              <a:gdLst/>
              <a:ahLst/>
              <a:cxnLst/>
              <a:rect l="0" t="0" r="r" b="b"/>
              <a:pathLst>
                <a:path w="21600" h="21600">
                  <a:moveTo>
                    <a:pt x="0" y="0"/>
                  </a:moveTo>
                  <a:lnTo>
                    <a:pt x="4606" y="0"/>
                  </a:lnTo>
                  <a:lnTo>
                    <a:pt x="6803" y="13546"/>
                  </a:lnTo>
                  <a:lnTo>
                    <a:pt x="9265" y="0"/>
                  </a:lnTo>
                  <a:lnTo>
                    <a:pt x="12812" y="0"/>
                  </a:lnTo>
                  <a:lnTo>
                    <a:pt x="15035" y="13546"/>
                  </a:lnTo>
                  <a:lnTo>
                    <a:pt x="17418" y="0"/>
                  </a:lnTo>
                  <a:lnTo>
                    <a:pt x="21600" y="0"/>
                  </a:lnTo>
                  <a:lnTo>
                    <a:pt x="17232" y="21600"/>
                  </a:lnTo>
                  <a:lnTo>
                    <a:pt x="12970" y="21600"/>
                  </a:lnTo>
                  <a:lnTo>
                    <a:pt x="10800" y="8962"/>
                  </a:lnTo>
                  <a:lnTo>
                    <a:pt x="8524" y="21600"/>
                  </a:lnTo>
                  <a:lnTo>
                    <a:pt x="4209" y="21600"/>
                  </a:lnTo>
                  <a:cubicBezTo>
                    <a:pt x="4209"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9" name="AutoShape 46">
              <a:extLst>
                <a:ext uri="{FF2B5EF4-FFF2-40B4-BE49-F238E27FC236}">
                  <a16:creationId xmlns:a16="http://schemas.microsoft.com/office/drawing/2014/main" id="{0F80056F-20B8-4658-8FCA-40C936DB21A3}"/>
                </a:ext>
              </a:extLst>
            </p:cNvPr>
            <p:cNvSpPr>
              <a:spLocks/>
            </p:cNvSpPr>
            <p:nvPr/>
          </p:nvSpPr>
          <p:spPr bwMode="auto">
            <a:xfrm>
              <a:off x="3249613" y="7708900"/>
              <a:ext cx="1433512" cy="2062163"/>
            </a:xfrm>
            <a:custGeom>
              <a:avLst/>
              <a:gdLst/>
              <a:ahLst/>
              <a:cxnLst/>
              <a:rect l="0" t="0" r="r" b="b"/>
              <a:pathLst>
                <a:path w="21600" h="21600">
                  <a:moveTo>
                    <a:pt x="0" y="0"/>
                  </a:moveTo>
                  <a:lnTo>
                    <a:pt x="7030" y="0"/>
                  </a:lnTo>
                  <a:lnTo>
                    <a:pt x="7030" y="8699"/>
                  </a:lnTo>
                  <a:cubicBezTo>
                    <a:pt x="8174" y="7141"/>
                    <a:pt x="10631" y="5848"/>
                    <a:pt x="14273" y="5848"/>
                  </a:cubicBezTo>
                  <a:cubicBezTo>
                    <a:pt x="18593" y="5848"/>
                    <a:pt x="21600" y="7670"/>
                    <a:pt x="21600" y="11696"/>
                  </a:cubicBezTo>
                  <a:lnTo>
                    <a:pt x="21600" y="21600"/>
                  </a:lnTo>
                  <a:lnTo>
                    <a:pt x="14570" y="21600"/>
                  </a:lnTo>
                  <a:lnTo>
                    <a:pt x="14570" y="12578"/>
                  </a:lnTo>
                  <a:cubicBezTo>
                    <a:pt x="14570" y="10697"/>
                    <a:pt x="13511" y="9816"/>
                    <a:pt x="11139" y="9816"/>
                  </a:cubicBezTo>
                  <a:cubicBezTo>
                    <a:pt x="8767" y="9816"/>
                    <a:pt x="7030" y="10815"/>
                    <a:pt x="7030" y="12901"/>
                  </a:cubicBezTo>
                  <a:lnTo>
                    <a:pt x="703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0" name="AutoShape 47">
              <a:extLst>
                <a:ext uri="{FF2B5EF4-FFF2-40B4-BE49-F238E27FC236}">
                  <a16:creationId xmlns:a16="http://schemas.microsoft.com/office/drawing/2014/main" id="{6B564E43-D579-44FC-B952-3785D55B52A4}"/>
                </a:ext>
              </a:extLst>
            </p:cNvPr>
            <p:cNvSpPr>
              <a:spLocks/>
            </p:cNvSpPr>
            <p:nvPr/>
          </p:nvSpPr>
          <p:spPr bwMode="auto">
            <a:xfrm>
              <a:off x="4826000" y="8267700"/>
              <a:ext cx="1382713" cy="1538288"/>
            </a:xfrm>
            <a:custGeom>
              <a:avLst/>
              <a:gdLst/>
              <a:ahLst/>
              <a:cxnLst/>
              <a:rect l="0" t="0" r="r" b="b"/>
              <a:pathLst>
                <a:path w="21600" h="21600">
                  <a:moveTo>
                    <a:pt x="14414" y="13875"/>
                  </a:moveTo>
                  <a:lnTo>
                    <a:pt x="14414" y="11273"/>
                  </a:lnTo>
                  <a:cubicBezTo>
                    <a:pt x="13845" y="11746"/>
                    <a:pt x="12881" y="12101"/>
                    <a:pt x="11129" y="12416"/>
                  </a:cubicBezTo>
                  <a:cubicBezTo>
                    <a:pt x="8806" y="12890"/>
                    <a:pt x="7185" y="13599"/>
                    <a:pt x="7185" y="15136"/>
                  </a:cubicBezTo>
                  <a:cubicBezTo>
                    <a:pt x="7185" y="16358"/>
                    <a:pt x="8018" y="17186"/>
                    <a:pt x="10077" y="17186"/>
                  </a:cubicBezTo>
                  <a:cubicBezTo>
                    <a:pt x="12531" y="17186"/>
                    <a:pt x="14414" y="15885"/>
                    <a:pt x="14414" y="13875"/>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7"/>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1" name="AutoShape 48">
              <a:extLst>
                <a:ext uri="{FF2B5EF4-FFF2-40B4-BE49-F238E27FC236}">
                  <a16:creationId xmlns:a16="http://schemas.microsoft.com/office/drawing/2014/main" id="{37752E04-17F0-45AA-80CE-CC279998AD87}"/>
                </a:ext>
              </a:extLst>
            </p:cNvPr>
            <p:cNvSpPr>
              <a:spLocks/>
            </p:cNvSpPr>
            <p:nvPr/>
          </p:nvSpPr>
          <p:spPr bwMode="auto">
            <a:xfrm>
              <a:off x="6286500" y="80010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8"/>
                  </a:lnTo>
                  <a:cubicBezTo>
                    <a:pt x="14698" y="16569"/>
                    <a:pt x="15976" y="17173"/>
                    <a:pt x="18213" y="17173"/>
                  </a:cubicBezTo>
                  <a:cubicBezTo>
                    <a:pt x="19555" y="17173"/>
                    <a:pt x="20514" y="17072"/>
                    <a:pt x="21600" y="16871"/>
                  </a:cubicBezTo>
                  <a:lnTo>
                    <a:pt x="21600" y="21130"/>
                  </a:lnTo>
                  <a:cubicBezTo>
                    <a:pt x="20130" y="21332"/>
                    <a:pt x="18085" y="21600"/>
                    <a:pt x="15465" y="21600"/>
                  </a:cubicBezTo>
                  <a:cubicBezTo>
                    <a:pt x="8180" y="21600"/>
                    <a:pt x="4090" y="19689"/>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2" name="AutoShape 49">
              <a:extLst>
                <a:ext uri="{FF2B5EF4-FFF2-40B4-BE49-F238E27FC236}">
                  <a16:creationId xmlns:a16="http://schemas.microsoft.com/office/drawing/2014/main" id="{50C55E8A-1411-4E25-8E7D-F5F8F968A6AC}"/>
                </a:ext>
              </a:extLst>
            </p:cNvPr>
            <p:cNvSpPr>
              <a:spLocks/>
            </p:cNvSpPr>
            <p:nvPr/>
          </p:nvSpPr>
          <p:spPr bwMode="auto">
            <a:xfrm>
              <a:off x="7378700" y="77470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3" name="AutoShape 50">
              <a:extLst>
                <a:ext uri="{FF2B5EF4-FFF2-40B4-BE49-F238E27FC236}">
                  <a16:creationId xmlns:a16="http://schemas.microsoft.com/office/drawing/2014/main" id="{9A355702-F22F-46CE-BF5E-86EAA75870AE}"/>
                </a:ext>
              </a:extLst>
            </p:cNvPr>
            <p:cNvSpPr>
              <a:spLocks/>
            </p:cNvSpPr>
            <p:nvPr/>
          </p:nvSpPr>
          <p:spPr bwMode="auto">
            <a:xfrm>
              <a:off x="7848600" y="82677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4" name="AutoShape 51">
              <a:extLst>
                <a:ext uri="{FF2B5EF4-FFF2-40B4-BE49-F238E27FC236}">
                  <a16:creationId xmlns:a16="http://schemas.microsoft.com/office/drawing/2014/main" id="{C3791F09-B6CD-4F48-A889-8509A0F85B87}"/>
                </a:ext>
              </a:extLst>
            </p:cNvPr>
            <p:cNvSpPr>
              <a:spLocks/>
            </p:cNvSpPr>
            <p:nvPr/>
          </p:nvSpPr>
          <p:spPr bwMode="auto">
            <a:xfrm>
              <a:off x="1003300" y="11074400"/>
              <a:ext cx="1554163" cy="1998663"/>
            </a:xfrm>
            <a:custGeom>
              <a:avLst/>
              <a:gdLst/>
              <a:ahLst/>
              <a:cxnLst/>
              <a:rect l="0" t="0" r="r" b="b"/>
              <a:pathLst>
                <a:path w="21600" h="21600">
                  <a:moveTo>
                    <a:pt x="15011" y="8434"/>
                  </a:moveTo>
                  <a:lnTo>
                    <a:pt x="15011" y="8191"/>
                  </a:lnTo>
                  <a:cubicBezTo>
                    <a:pt x="15011" y="5248"/>
                    <a:pt x="13296" y="3823"/>
                    <a:pt x="10683" y="3823"/>
                  </a:cubicBezTo>
                  <a:cubicBezTo>
                    <a:pt x="7993" y="3823"/>
                    <a:pt x="6277" y="5309"/>
                    <a:pt x="6277" y="8161"/>
                  </a:cubicBezTo>
                  <a:lnTo>
                    <a:pt x="6277" y="8403"/>
                  </a:lnTo>
                  <a:cubicBezTo>
                    <a:pt x="6277" y="11286"/>
                    <a:pt x="7993" y="12741"/>
                    <a:pt x="10722" y="12741"/>
                  </a:cubicBezTo>
                  <a:cubicBezTo>
                    <a:pt x="13529" y="12741"/>
                    <a:pt x="15011" y="11225"/>
                    <a:pt x="15011" y="8434"/>
                  </a:cubicBezTo>
                  <a:close/>
                  <a:moveTo>
                    <a:pt x="0" y="395"/>
                  </a:moveTo>
                  <a:lnTo>
                    <a:pt x="6472" y="395"/>
                  </a:lnTo>
                  <a:lnTo>
                    <a:pt x="6472" y="2791"/>
                  </a:lnTo>
                  <a:cubicBezTo>
                    <a:pt x="7642" y="1274"/>
                    <a:pt x="9825" y="0"/>
                    <a:pt x="12906" y="0"/>
                  </a:cubicBezTo>
                  <a:cubicBezTo>
                    <a:pt x="17740" y="0"/>
                    <a:pt x="21600" y="2821"/>
                    <a:pt x="21600" y="8191"/>
                  </a:cubicBezTo>
                  <a:lnTo>
                    <a:pt x="21600" y="8434"/>
                  </a:lnTo>
                  <a:cubicBezTo>
                    <a:pt x="21600" y="13804"/>
                    <a:pt x="17779" y="16624"/>
                    <a:pt x="12866" y="16624"/>
                  </a:cubicBezTo>
                  <a:cubicBezTo>
                    <a:pt x="9747" y="16624"/>
                    <a:pt x="7525" y="15472"/>
                    <a:pt x="6472" y="13894"/>
                  </a:cubicBezTo>
                  <a:lnTo>
                    <a:pt x="6472" y="21600"/>
                  </a:lnTo>
                  <a:lnTo>
                    <a:pt x="0" y="21600"/>
                  </a:lnTo>
                  <a:cubicBezTo>
                    <a:pt x="0" y="21600"/>
                    <a:pt x="0" y="395"/>
                    <a:pt x="0" y="395"/>
                  </a:cubicBezTo>
                  <a:close/>
                  <a:moveTo>
                    <a:pt x="0" y="395"/>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5" name="AutoShape 52">
              <a:extLst>
                <a:ext uri="{FF2B5EF4-FFF2-40B4-BE49-F238E27FC236}">
                  <a16:creationId xmlns:a16="http://schemas.microsoft.com/office/drawing/2014/main" id="{2E28320E-39D0-483C-B08D-791A2E887F03}"/>
                </a:ext>
              </a:extLst>
            </p:cNvPr>
            <p:cNvSpPr>
              <a:spLocks/>
            </p:cNvSpPr>
            <p:nvPr/>
          </p:nvSpPr>
          <p:spPr bwMode="auto">
            <a:xfrm>
              <a:off x="2654300" y="11074400"/>
              <a:ext cx="1582738" cy="1538288"/>
            </a:xfrm>
            <a:custGeom>
              <a:avLst/>
              <a:gdLst/>
              <a:ahLst/>
              <a:cxnLst/>
              <a:rect l="0" t="0" r="r" b="b"/>
              <a:pathLst>
                <a:path w="21600" h="21600">
                  <a:moveTo>
                    <a:pt x="15128" y="10958"/>
                  </a:moveTo>
                  <a:lnTo>
                    <a:pt x="15128" y="10643"/>
                  </a:lnTo>
                  <a:cubicBezTo>
                    <a:pt x="15128" y="7016"/>
                    <a:pt x="13596" y="4928"/>
                    <a:pt x="10838" y="4928"/>
                  </a:cubicBezTo>
                  <a:cubicBezTo>
                    <a:pt x="8042" y="4928"/>
                    <a:pt x="6472" y="6937"/>
                    <a:pt x="6472" y="10564"/>
                  </a:cubicBezTo>
                  <a:lnTo>
                    <a:pt x="6472" y="10879"/>
                  </a:lnTo>
                  <a:cubicBezTo>
                    <a:pt x="6472" y="14584"/>
                    <a:pt x="8004" y="16673"/>
                    <a:pt x="10838" y="16673"/>
                  </a:cubicBezTo>
                  <a:cubicBezTo>
                    <a:pt x="13596" y="16673"/>
                    <a:pt x="15128" y="14545"/>
                    <a:pt x="15128" y="10958"/>
                  </a:cubicBezTo>
                  <a:close/>
                  <a:moveTo>
                    <a:pt x="0" y="11076"/>
                  </a:moveTo>
                  <a:lnTo>
                    <a:pt x="0" y="10761"/>
                  </a:lnTo>
                  <a:cubicBezTo>
                    <a:pt x="0" y="4179"/>
                    <a:pt x="4672" y="0"/>
                    <a:pt x="10838" y="0"/>
                  </a:cubicBezTo>
                  <a:cubicBezTo>
                    <a:pt x="16927" y="0"/>
                    <a:pt x="21600" y="4060"/>
                    <a:pt x="21600" y="10564"/>
                  </a:cubicBezTo>
                  <a:lnTo>
                    <a:pt x="21600" y="10879"/>
                  </a:lnTo>
                  <a:cubicBezTo>
                    <a:pt x="21600" y="17541"/>
                    <a:pt x="16889" y="21600"/>
                    <a:pt x="10800" y="21600"/>
                  </a:cubicBezTo>
                  <a:cubicBezTo>
                    <a:pt x="4672" y="21600"/>
                    <a:pt x="0" y="17659"/>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6" name="AutoShape 53">
              <a:extLst>
                <a:ext uri="{FF2B5EF4-FFF2-40B4-BE49-F238E27FC236}">
                  <a16:creationId xmlns:a16="http://schemas.microsoft.com/office/drawing/2014/main" id="{AE52347F-2AAD-4830-8501-138B095ACA86}"/>
                </a:ext>
              </a:extLst>
            </p:cNvPr>
            <p:cNvSpPr>
              <a:spLocks/>
            </p:cNvSpPr>
            <p:nvPr/>
          </p:nvSpPr>
          <p:spPr bwMode="auto">
            <a:xfrm>
              <a:off x="43053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7" name="AutoShape 54">
              <a:extLst>
                <a:ext uri="{FF2B5EF4-FFF2-40B4-BE49-F238E27FC236}">
                  <a16:creationId xmlns:a16="http://schemas.microsoft.com/office/drawing/2014/main" id="{ED8C7A6B-BB0B-4719-A3E6-1F80FA551C6E}"/>
                </a:ext>
              </a:extLst>
            </p:cNvPr>
            <p:cNvSpPr>
              <a:spLocks/>
            </p:cNvSpPr>
            <p:nvPr/>
          </p:nvSpPr>
          <p:spPr bwMode="auto">
            <a:xfrm>
              <a:off x="56896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8" name="AutoShape 55">
              <a:extLst>
                <a:ext uri="{FF2B5EF4-FFF2-40B4-BE49-F238E27FC236}">
                  <a16:creationId xmlns:a16="http://schemas.microsoft.com/office/drawing/2014/main" id="{CEC9E09E-089E-495F-882E-8CD32ACC4675}"/>
                </a:ext>
              </a:extLst>
            </p:cNvPr>
            <p:cNvSpPr>
              <a:spLocks/>
            </p:cNvSpPr>
            <p:nvPr/>
          </p:nvSpPr>
          <p:spPr bwMode="auto">
            <a:xfrm>
              <a:off x="7124700" y="10502900"/>
              <a:ext cx="519113" cy="2076450"/>
            </a:xfrm>
            <a:custGeom>
              <a:avLst/>
              <a:gdLst/>
              <a:ahLst/>
              <a:cxnLst/>
              <a:rect l="0" t="0" r="r" b="b"/>
              <a:pathLst>
                <a:path w="21600" h="21600">
                  <a:moveTo>
                    <a:pt x="1168" y="6334"/>
                  </a:moveTo>
                  <a:lnTo>
                    <a:pt x="20550" y="6334"/>
                  </a:lnTo>
                  <a:lnTo>
                    <a:pt x="20550" y="21600"/>
                  </a:lnTo>
                  <a:lnTo>
                    <a:pt x="1168" y="21600"/>
                  </a:lnTo>
                  <a:cubicBezTo>
                    <a:pt x="1168" y="21600"/>
                    <a:pt x="1168" y="6334"/>
                    <a:pt x="1168" y="6334"/>
                  </a:cubicBezTo>
                  <a:close/>
                  <a:moveTo>
                    <a:pt x="0" y="2569"/>
                  </a:moveTo>
                  <a:cubicBezTo>
                    <a:pt x="0" y="1109"/>
                    <a:pt x="4670" y="0"/>
                    <a:pt x="10741" y="0"/>
                  </a:cubicBezTo>
                  <a:cubicBezTo>
                    <a:pt x="16814" y="0"/>
                    <a:pt x="21600" y="1109"/>
                    <a:pt x="21600" y="2569"/>
                  </a:cubicBezTo>
                  <a:cubicBezTo>
                    <a:pt x="21600" y="4028"/>
                    <a:pt x="16814" y="5108"/>
                    <a:pt x="10741" y="5108"/>
                  </a:cubicBezTo>
                  <a:cubicBezTo>
                    <a:pt x="4670" y="5108"/>
                    <a:pt x="0" y="4028"/>
                    <a:pt x="0" y="2569"/>
                  </a:cubicBezTo>
                  <a:close/>
                  <a:moveTo>
                    <a:pt x="0" y="256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9" name="AutoShape 56">
              <a:extLst>
                <a:ext uri="{FF2B5EF4-FFF2-40B4-BE49-F238E27FC236}">
                  <a16:creationId xmlns:a16="http://schemas.microsoft.com/office/drawing/2014/main" id="{76EEB1E9-F835-481F-9170-45BFAE382BAA}"/>
                </a:ext>
              </a:extLst>
            </p:cNvPr>
            <p:cNvSpPr>
              <a:spLocks/>
            </p:cNvSpPr>
            <p:nvPr/>
          </p:nvSpPr>
          <p:spPr bwMode="auto">
            <a:xfrm>
              <a:off x="7848600" y="10515600"/>
              <a:ext cx="1554163" cy="2097088"/>
            </a:xfrm>
            <a:custGeom>
              <a:avLst/>
              <a:gdLst/>
              <a:ahLst/>
              <a:cxnLst/>
              <a:rect l="0" t="0" r="r" b="b"/>
              <a:pathLst>
                <a:path w="21600" h="21600">
                  <a:moveTo>
                    <a:pt x="15011" y="13793"/>
                  </a:moveTo>
                  <a:lnTo>
                    <a:pt x="15011" y="13562"/>
                  </a:lnTo>
                  <a:cubicBezTo>
                    <a:pt x="15011" y="10757"/>
                    <a:pt x="13295" y="9398"/>
                    <a:pt x="10683" y="9398"/>
                  </a:cubicBezTo>
                  <a:cubicBezTo>
                    <a:pt x="7993" y="9398"/>
                    <a:pt x="6277" y="10815"/>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2"/>
                  </a:cubicBezTo>
                  <a:lnTo>
                    <a:pt x="21600" y="13793"/>
                  </a:lnTo>
                  <a:cubicBezTo>
                    <a:pt x="21600" y="18911"/>
                    <a:pt x="17779" y="21600"/>
                    <a:pt x="12866" y="21600"/>
                  </a:cubicBezTo>
                  <a:cubicBezTo>
                    <a:pt x="9786" y="21600"/>
                    <a:pt x="7525" y="20502"/>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0" name="AutoShape 57">
              <a:extLst>
                <a:ext uri="{FF2B5EF4-FFF2-40B4-BE49-F238E27FC236}">
                  <a16:creationId xmlns:a16="http://schemas.microsoft.com/office/drawing/2014/main" id="{1FA17B61-02F5-4843-A14A-D33719E5CF01}"/>
                </a:ext>
              </a:extLst>
            </p:cNvPr>
            <p:cNvSpPr>
              <a:spLocks/>
            </p:cNvSpPr>
            <p:nvPr/>
          </p:nvSpPr>
          <p:spPr bwMode="auto">
            <a:xfrm>
              <a:off x="9575800" y="105156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1" name="AutoShape 58">
              <a:extLst>
                <a:ext uri="{FF2B5EF4-FFF2-40B4-BE49-F238E27FC236}">
                  <a16:creationId xmlns:a16="http://schemas.microsoft.com/office/drawing/2014/main" id="{D7AF6792-2F4E-48DF-B827-190D9D1EE487}"/>
                </a:ext>
              </a:extLst>
            </p:cNvPr>
            <p:cNvSpPr>
              <a:spLocks/>
            </p:cNvSpPr>
            <p:nvPr/>
          </p:nvSpPr>
          <p:spPr bwMode="auto">
            <a:xfrm>
              <a:off x="10198100" y="11074400"/>
              <a:ext cx="1512888" cy="1538288"/>
            </a:xfrm>
            <a:custGeom>
              <a:avLst/>
              <a:gdLst/>
              <a:ahLst/>
              <a:cxnLst/>
              <a:rect l="0" t="0" r="r" b="b"/>
              <a:pathLst>
                <a:path w="21600" h="21600">
                  <a:moveTo>
                    <a:pt x="15108" y="8514"/>
                  </a:moveTo>
                  <a:cubicBezTo>
                    <a:pt x="14988" y="5794"/>
                    <a:pt x="13585" y="4376"/>
                    <a:pt x="11100" y="4376"/>
                  </a:cubicBezTo>
                  <a:cubicBezTo>
                    <a:pt x="8776" y="4376"/>
                    <a:pt x="7213" y="5873"/>
                    <a:pt x="6813" y="8514"/>
                  </a:cubicBezTo>
                  <a:cubicBezTo>
                    <a:pt x="6813" y="8514"/>
                    <a:pt x="15108" y="8514"/>
                    <a:pt x="15108" y="8514"/>
                  </a:cubicBezTo>
                  <a:close/>
                  <a:moveTo>
                    <a:pt x="0" y="11076"/>
                  </a:moveTo>
                  <a:lnTo>
                    <a:pt x="0" y="10761"/>
                  </a:lnTo>
                  <a:cubicBezTo>
                    <a:pt x="0" y="4179"/>
                    <a:pt x="4849" y="0"/>
                    <a:pt x="11100" y="0"/>
                  </a:cubicBezTo>
                  <a:cubicBezTo>
                    <a:pt x="16711" y="0"/>
                    <a:pt x="21600" y="3153"/>
                    <a:pt x="21600" y="10564"/>
                  </a:cubicBezTo>
                  <a:lnTo>
                    <a:pt x="21600" y="12338"/>
                  </a:lnTo>
                  <a:lnTo>
                    <a:pt x="6732" y="12338"/>
                  </a:lnTo>
                  <a:cubicBezTo>
                    <a:pt x="6933" y="15294"/>
                    <a:pt x="8616" y="17028"/>
                    <a:pt x="11421" y="17028"/>
                  </a:cubicBezTo>
                  <a:cubicBezTo>
                    <a:pt x="13906" y="17028"/>
                    <a:pt x="15028" y="15963"/>
                    <a:pt x="15308" y="14426"/>
                  </a:cubicBezTo>
                  <a:lnTo>
                    <a:pt x="21600" y="14426"/>
                  </a:lnTo>
                  <a:cubicBezTo>
                    <a:pt x="20919" y="18999"/>
                    <a:pt x="17312" y="21600"/>
                    <a:pt x="11181" y="21600"/>
                  </a:cubicBezTo>
                  <a:cubicBezTo>
                    <a:pt x="4729" y="21600"/>
                    <a:pt x="0" y="1773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2" name="AutoShape 59">
              <a:extLst>
                <a:ext uri="{FF2B5EF4-FFF2-40B4-BE49-F238E27FC236}">
                  <a16:creationId xmlns:a16="http://schemas.microsoft.com/office/drawing/2014/main" id="{58DCE6A4-7734-42E5-9B2A-2A39F1D2CCD3}"/>
                </a:ext>
              </a:extLst>
            </p:cNvPr>
            <p:cNvSpPr>
              <a:spLocks/>
            </p:cNvSpPr>
            <p:nvPr/>
          </p:nvSpPr>
          <p:spPr bwMode="auto">
            <a:xfrm>
              <a:off x="11836400" y="12077700"/>
              <a:ext cx="549275" cy="538163"/>
            </a:xfrm>
            <a:custGeom>
              <a:avLst/>
              <a:gdLst/>
              <a:ahLst/>
              <a:cxnLst/>
              <a:rect l="0" t="0" r="r" b="b"/>
              <a:pathLst>
                <a:path w="21600" h="21600">
                  <a:moveTo>
                    <a:pt x="0" y="10801"/>
                  </a:moveTo>
                  <a:cubicBezTo>
                    <a:pt x="0" y="4838"/>
                    <a:pt x="4519" y="0"/>
                    <a:pt x="10690" y="0"/>
                  </a:cubicBezTo>
                  <a:cubicBezTo>
                    <a:pt x="16972" y="0"/>
                    <a:pt x="21600" y="4838"/>
                    <a:pt x="21600" y="10801"/>
                  </a:cubicBezTo>
                  <a:cubicBezTo>
                    <a:pt x="21600" y="16762"/>
                    <a:pt x="16972" y="21600"/>
                    <a:pt x="10690" y="21600"/>
                  </a:cubicBezTo>
                  <a:cubicBezTo>
                    <a:pt x="4519" y="21600"/>
                    <a:pt x="0" y="16762"/>
                    <a:pt x="0" y="10801"/>
                  </a:cubicBezTo>
                  <a:close/>
                  <a:moveTo>
                    <a:pt x="0" y="10801"/>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3" name="AutoShape 60">
              <a:extLst>
                <a:ext uri="{FF2B5EF4-FFF2-40B4-BE49-F238E27FC236}">
                  <a16:creationId xmlns:a16="http://schemas.microsoft.com/office/drawing/2014/main" id="{B35304AA-E820-4F74-8DA7-DD0C368142EB}"/>
                </a:ext>
              </a:extLst>
            </p:cNvPr>
            <p:cNvSpPr>
              <a:spLocks/>
            </p:cNvSpPr>
            <p:nvPr/>
          </p:nvSpPr>
          <p:spPr bwMode="auto">
            <a:xfrm>
              <a:off x="11836400" y="11074400"/>
              <a:ext cx="373063" cy="187325"/>
            </a:xfrm>
            <a:custGeom>
              <a:avLst/>
              <a:gdLst/>
              <a:ahLst/>
              <a:cxnLst/>
              <a:rect l="0" t="0" r="r" b="b"/>
              <a:pathLst>
                <a:path w="21600" h="21600">
                  <a:moveTo>
                    <a:pt x="10379" y="0"/>
                  </a:moveTo>
                  <a:lnTo>
                    <a:pt x="12973" y="0"/>
                  </a:lnTo>
                  <a:lnTo>
                    <a:pt x="16009" y="15160"/>
                  </a:lnTo>
                  <a:lnTo>
                    <a:pt x="18972" y="0"/>
                  </a:lnTo>
                  <a:lnTo>
                    <a:pt x="21600" y="0"/>
                  </a:lnTo>
                  <a:lnTo>
                    <a:pt x="21600" y="21600"/>
                  </a:lnTo>
                  <a:lnTo>
                    <a:pt x="19715" y="21600"/>
                  </a:lnTo>
                  <a:lnTo>
                    <a:pt x="19715" y="4759"/>
                  </a:lnTo>
                  <a:lnTo>
                    <a:pt x="16243" y="21600"/>
                  </a:lnTo>
                  <a:lnTo>
                    <a:pt x="15604" y="21600"/>
                  </a:lnTo>
                  <a:lnTo>
                    <a:pt x="12097" y="4759"/>
                  </a:lnTo>
                  <a:lnTo>
                    <a:pt x="12097" y="21600"/>
                  </a:lnTo>
                  <a:lnTo>
                    <a:pt x="10379" y="21600"/>
                  </a:lnTo>
                  <a:cubicBezTo>
                    <a:pt x="10379" y="21600"/>
                    <a:pt x="10379" y="0"/>
                    <a:pt x="10379" y="0"/>
                  </a:cubicBezTo>
                  <a:close/>
                  <a:moveTo>
                    <a:pt x="3302" y="2953"/>
                  </a:moveTo>
                  <a:lnTo>
                    <a:pt x="0" y="2953"/>
                  </a:lnTo>
                  <a:lnTo>
                    <a:pt x="0" y="0"/>
                  </a:lnTo>
                  <a:lnTo>
                    <a:pt x="8460" y="0"/>
                  </a:lnTo>
                  <a:lnTo>
                    <a:pt x="8460" y="2953"/>
                  </a:lnTo>
                  <a:lnTo>
                    <a:pt x="5190" y="2953"/>
                  </a:lnTo>
                  <a:lnTo>
                    <a:pt x="5190" y="21600"/>
                  </a:lnTo>
                  <a:lnTo>
                    <a:pt x="3302" y="21600"/>
                  </a:lnTo>
                  <a:cubicBezTo>
                    <a:pt x="3302" y="21600"/>
                    <a:pt x="3302" y="2953"/>
                    <a:pt x="3302" y="2953"/>
                  </a:cubicBezTo>
                  <a:close/>
                  <a:moveTo>
                    <a:pt x="3302" y="295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grpSp>
      <p:cxnSp>
        <p:nvCxnSpPr>
          <p:cNvPr id="47" name="Straight Connector 46">
            <a:extLst>
              <a:ext uri="{FF2B5EF4-FFF2-40B4-BE49-F238E27FC236}">
                <a16:creationId xmlns:a16="http://schemas.microsoft.com/office/drawing/2014/main" id="{9EA166A3-BDB1-4B4C-A691-0975E59F913D}"/>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ooter Placeholder 50">
            <a:extLst>
              <a:ext uri="{FF2B5EF4-FFF2-40B4-BE49-F238E27FC236}">
                <a16:creationId xmlns:a16="http://schemas.microsoft.com/office/drawing/2014/main" id="{BED14AAE-4404-46FE-A0CF-252B50AD3085}"/>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52" name="Slide Number Placeholder 51">
            <a:extLst>
              <a:ext uri="{FF2B5EF4-FFF2-40B4-BE49-F238E27FC236}">
                <a16:creationId xmlns:a16="http://schemas.microsoft.com/office/drawing/2014/main" id="{0A6D4D00-F599-4B2E-831F-5E94FEDB3EF3}"/>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pic>
        <p:nvPicPr>
          <p:cNvPr id="54" name="Graphic 53">
            <a:extLst>
              <a:ext uri="{FF2B5EF4-FFF2-40B4-BE49-F238E27FC236}">
                <a16:creationId xmlns:a16="http://schemas.microsoft.com/office/drawing/2014/main" id="{0DAFC8AA-AD96-4F99-8D21-CC76A170233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55" name="Text Placeholder 18">
            <a:extLst>
              <a:ext uri="{FF2B5EF4-FFF2-40B4-BE49-F238E27FC236}">
                <a16:creationId xmlns:a16="http://schemas.microsoft.com/office/drawing/2014/main" id="{3D6A9FB1-A960-4D28-8782-350767C17841}"/>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000000">
                    <a:lumMod val="75000"/>
                    <a:lumOff val="25000"/>
                  </a:srgbClr>
                </a:solidFill>
              </a:rPr>
              <a:t>BEST BUY  </a:t>
            </a:r>
            <a:r>
              <a:rPr lang="en-US" sz="700">
                <a:solidFill>
                  <a:srgbClr val="000000">
                    <a:lumMod val="75000"/>
                    <a:lumOff val="25000"/>
                  </a:srgbClr>
                </a:solidFill>
              </a:rPr>
              <a:t>INTERNAL USE ONLY. DO NOT COPY, PUBLISH OR DISTRIBUTE. THE MATERIAL IN THIS DOCUMENT IS CONFIDENTIAL TO BEST BUY.</a:t>
            </a:r>
          </a:p>
        </p:txBody>
      </p:sp>
    </p:spTree>
    <p:extLst>
      <p:ext uri="{BB962C8B-B14F-4D97-AF65-F5344CB8AC3E}">
        <p14:creationId xmlns:p14="http://schemas.microsoft.com/office/powerpoint/2010/main" val="123113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Slide No Subhea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C8E2C0F-ECA0-4807-B00F-78E70D4F1B4C}"/>
              </a:ext>
            </a:extLst>
          </p:cNvPr>
          <p:cNvGrpSpPr>
            <a:grpSpLocks noChangeAspect="1"/>
          </p:cNvGrpSpPr>
          <p:nvPr userDrawn="1"/>
        </p:nvGrpSpPr>
        <p:grpSpPr>
          <a:xfrm>
            <a:off x="10657942" y="313144"/>
            <a:ext cx="1229707" cy="1055281"/>
            <a:chOff x="874713" y="2133600"/>
            <a:chExt cx="12747625" cy="10939463"/>
          </a:xfrm>
          <a:solidFill>
            <a:schemeClr val="tx1"/>
          </a:solidFill>
        </p:grpSpPr>
        <p:sp>
          <p:nvSpPr>
            <p:cNvPr id="14" name="AutoShape 31">
              <a:extLst>
                <a:ext uri="{FF2B5EF4-FFF2-40B4-BE49-F238E27FC236}">
                  <a16:creationId xmlns:a16="http://schemas.microsoft.com/office/drawing/2014/main" id="{3A2C9544-B5F6-44D1-A739-F3B6866CD754}"/>
                </a:ext>
              </a:extLst>
            </p:cNvPr>
            <p:cNvSpPr>
              <a:spLocks/>
            </p:cNvSpPr>
            <p:nvPr/>
          </p:nvSpPr>
          <p:spPr bwMode="auto">
            <a:xfrm>
              <a:off x="1054100" y="2159000"/>
              <a:ext cx="1309688" cy="2006600"/>
            </a:xfrm>
            <a:custGeom>
              <a:avLst/>
              <a:gdLst/>
              <a:ahLst/>
              <a:cxnLst/>
              <a:rect l="0" t="0" r="r" b="b"/>
              <a:pathLst>
                <a:path w="21600" h="21600">
                  <a:moveTo>
                    <a:pt x="0" y="0"/>
                  </a:moveTo>
                  <a:lnTo>
                    <a:pt x="8788" y="0"/>
                  </a:lnTo>
                  <a:lnTo>
                    <a:pt x="8788" y="17159"/>
                  </a:lnTo>
                  <a:lnTo>
                    <a:pt x="21600" y="17159"/>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5" name="AutoShape 32">
              <a:extLst>
                <a:ext uri="{FF2B5EF4-FFF2-40B4-BE49-F238E27FC236}">
                  <a16:creationId xmlns:a16="http://schemas.microsoft.com/office/drawing/2014/main" id="{39C0AD25-3E15-4E5F-8632-934DF97B63BA}"/>
                </a:ext>
              </a:extLst>
            </p:cNvPr>
            <p:cNvSpPr>
              <a:spLocks/>
            </p:cNvSpPr>
            <p:nvPr/>
          </p:nvSpPr>
          <p:spPr bwMode="auto">
            <a:xfrm>
              <a:off x="2425700" y="2654300"/>
              <a:ext cx="1512888" cy="1538288"/>
            </a:xfrm>
            <a:custGeom>
              <a:avLst/>
              <a:gdLst/>
              <a:ahLst/>
              <a:cxnLst/>
              <a:rect l="0" t="0" r="r" b="b"/>
              <a:pathLst>
                <a:path w="21600" h="21600">
                  <a:moveTo>
                    <a:pt x="15108" y="8514"/>
                  </a:moveTo>
                  <a:cubicBezTo>
                    <a:pt x="14988" y="5794"/>
                    <a:pt x="13585" y="4375"/>
                    <a:pt x="11100" y="4375"/>
                  </a:cubicBezTo>
                  <a:cubicBezTo>
                    <a:pt x="8776" y="4375"/>
                    <a:pt x="7213" y="5873"/>
                    <a:pt x="6813" y="8514"/>
                  </a:cubicBezTo>
                  <a:cubicBezTo>
                    <a:pt x="6813" y="8514"/>
                    <a:pt x="15108" y="8514"/>
                    <a:pt x="15108" y="8514"/>
                  </a:cubicBezTo>
                  <a:close/>
                  <a:moveTo>
                    <a:pt x="0" y="11076"/>
                  </a:moveTo>
                  <a:lnTo>
                    <a:pt x="0" y="10761"/>
                  </a:lnTo>
                  <a:cubicBezTo>
                    <a:pt x="0" y="4178"/>
                    <a:pt x="4849" y="0"/>
                    <a:pt x="11100" y="0"/>
                  </a:cubicBezTo>
                  <a:cubicBezTo>
                    <a:pt x="16711" y="0"/>
                    <a:pt x="21600" y="3153"/>
                    <a:pt x="21600" y="10563"/>
                  </a:cubicBezTo>
                  <a:lnTo>
                    <a:pt x="21600" y="12337"/>
                  </a:lnTo>
                  <a:lnTo>
                    <a:pt x="6732" y="12337"/>
                  </a:lnTo>
                  <a:cubicBezTo>
                    <a:pt x="6933" y="15293"/>
                    <a:pt x="8616" y="17028"/>
                    <a:pt x="11421" y="17028"/>
                  </a:cubicBezTo>
                  <a:cubicBezTo>
                    <a:pt x="13906" y="17028"/>
                    <a:pt x="15028" y="15964"/>
                    <a:pt x="15308" y="14426"/>
                  </a:cubicBezTo>
                  <a:lnTo>
                    <a:pt x="21600" y="14426"/>
                  </a:lnTo>
                  <a:cubicBezTo>
                    <a:pt x="20919" y="18998"/>
                    <a:pt x="17312" y="21600"/>
                    <a:pt x="11181" y="21600"/>
                  </a:cubicBezTo>
                  <a:cubicBezTo>
                    <a:pt x="4729" y="21600"/>
                    <a:pt x="0" y="17737"/>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6" name="AutoShape 33">
              <a:extLst>
                <a:ext uri="{FF2B5EF4-FFF2-40B4-BE49-F238E27FC236}">
                  <a16:creationId xmlns:a16="http://schemas.microsoft.com/office/drawing/2014/main" id="{D82991FA-1A0F-4FF4-A1EB-32AB6FEDCF98}"/>
                </a:ext>
              </a:extLst>
            </p:cNvPr>
            <p:cNvSpPr>
              <a:spLocks/>
            </p:cNvSpPr>
            <p:nvPr/>
          </p:nvSpPr>
          <p:spPr bwMode="auto">
            <a:xfrm>
              <a:off x="3962400" y="23876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7" name="AutoShape 34">
              <a:extLst>
                <a:ext uri="{FF2B5EF4-FFF2-40B4-BE49-F238E27FC236}">
                  <a16:creationId xmlns:a16="http://schemas.microsoft.com/office/drawing/2014/main" id="{B8E9BDF1-2AD5-41B9-A5FB-BF49EA7FCCDC}"/>
                </a:ext>
              </a:extLst>
            </p:cNvPr>
            <p:cNvSpPr>
              <a:spLocks/>
            </p:cNvSpPr>
            <p:nvPr/>
          </p:nvSpPr>
          <p:spPr bwMode="auto">
            <a:xfrm>
              <a:off x="5054600" y="21336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8" name="AutoShape 35">
              <a:extLst>
                <a:ext uri="{FF2B5EF4-FFF2-40B4-BE49-F238E27FC236}">
                  <a16:creationId xmlns:a16="http://schemas.microsoft.com/office/drawing/2014/main" id="{CCE48EE1-A0AD-43F9-B1A6-7A2043E4186F}"/>
                </a:ext>
              </a:extLst>
            </p:cNvPr>
            <p:cNvSpPr>
              <a:spLocks/>
            </p:cNvSpPr>
            <p:nvPr/>
          </p:nvSpPr>
          <p:spPr bwMode="auto">
            <a:xfrm>
              <a:off x="5511800" y="26543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8"/>
                    <a:pt x="9482" y="13165"/>
                  </a:cubicBezTo>
                  <a:cubicBezTo>
                    <a:pt x="3053" y="12416"/>
                    <a:pt x="370" y="10839"/>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9" name="AutoShape 36">
              <a:extLst>
                <a:ext uri="{FF2B5EF4-FFF2-40B4-BE49-F238E27FC236}">
                  <a16:creationId xmlns:a16="http://schemas.microsoft.com/office/drawing/2014/main" id="{C2E65EF5-BC07-4391-86E5-301CD9047D6B}"/>
                </a:ext>
              </a:extLst>
            </p:cNvPr>
            <p:cNvSpPr>
              <a:spLocks/>
            </p:cNvSpPr>
            <p:nvPr/>
          </p:nvSpPr>
          <p:spPr bwMode="auto">
            <a:xfrm>
              <a:off x="9144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0" name="AutoShape 37">
              <a:extLst>
                <a:ext uri="{FF2B5EF4-FFF2-40B4-BE49-F238E27FC236}">
                  <a16:creationId xmlns:a16="http://schemas.microsoft.com/office/drawing/2014/main" id="{EDBE9A70-8C9B-47D8-AE51-DD9F2DBEDE38}"/>
                </a:ext>
              </a:extLst>
            </p:cNvPr>
            <p:cNvSpPr>
              <a:spLocks/>
            </p:cNvSpPr>
            <p:nvPr/>
          </p:nvSpPr>
          <p:spPr bwMode="auto">
            <a:xfrm>
              <a:off x="19177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1" name="AutoShape 38">
              <a:extLst>
                <a:ext uri="{FF2B5EF4-FFF2-40B4-BE49-F238E27FC236}">
                  <a16:creationId xmlns:a16="http://schemas.microsoft.com/office/drawing/2014/main" id="{99DB4D65-C1B7-4A9B-B42A-3CC7136130A2}"/>
                </a:ext>
              </a:extLst>
            </p:cNvPr>
            <p:cNvSpPr>
              <a:spLocks/>
            </p:cNvSpPr>
            <p:nvPr/>
          </p:nvSpPr>
          <p:spPr bwMode="auto">
            <a:xfrm>
              <a:off x="3530600" y="49022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2" name="AutoShape 39">
              <a:extLst>
                <a:ext uri="{FF2B5EF4-FFF2-40B4-BE49-F238E27FC236}">
                  <a16:creationId xmlns:a16="http://schemas.microsoft.com/office/drawing/2014/main" id="{2F7D8AB1-1210-4347-A589-CB3DCD71D9F2}"/>
                </a:ext>
              </a:extLst>
            </p:cNvPr>
            <p:cNvSpPr>
              <a:spLocks/>
            </p:cNvSpPr>
            <p:nvPr/>
          </p:nvSpPr>
          <p:spPr bwMode="auto">
            <a:xfrm>
              <a:off x="4229100" y="4902200"/>
              <a:ext cx="1419225" cy="2062163"/>
            </a:xfrm>
            <a:custGeom>
              <a:avLst/>
              <a:gdLst/>
              <a:ahLst/>
              <a:cxnLst/>
              <a:rect l="0" t="0" r="r" b="b"/>
              <a:pathLst>
                <a:path w="21600" h="21600">
                  <a:moveTo>
                    <a:pt x="0" y="0"/>
                  </a:moveTo>
                  <a:lnTo>
                    <a:pt x="7086" y="0"/>
                  </a:lnTo>
                  <a:lnTo>
                    <a:pt x="7086" y="12461"/>
                  </a:lnTo>
                  <a:lnTo>
                    <a:pt x="13532" y="6230"/>
                  </a:lnTo>
                  <a:lnTo>
                    <a:pt x="20960" y="6230"/>
                  </a:lnTo>
                  <a:lnTo>
                    <a:pt x="13319" y="13166"/>
                  </a:lnTo>
                  <a:lnTo>
                    <a:pt x="21600" y="21600"/>
                  </a:lnTo>
                  <a:lnTo>
                    <a:pt x="13617" y="21600"/>
                  </a:lnTo>
                  <a:lnTo>
                    <a:pt x="7086" y="14694"/>
                  </a:lnTo>
                  <a:lnTo>
                    <a:pt x="7086"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3" name="AutoShape 40">
              <a:extLst>
                <a:ext uri="{FF2B5EF4-FFF2-40B4-BE49-F238E27FC236}">
                  <a16:creationId xmlns:a16="http://schemas.microsoft.com/office/drawing/2014/main" id="{2614580D-E835-453E-A2BE-5C799065FC18}"/>
                </a:ext>
              </a:extLst>
            </p:cNvPr>
            <p:cNvSpPr>
              <a:spLocks/>
            </p:cNvSpPr>
            <p:nvPr/>
          </p:nvSpPr>
          <p:spPr bwMode="auto">
            <a:xfrm>
              <a:off x="61468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4" name="AutoShape 41">
              <a:extLst>
                <a:ext uri="{FF2B5EF4-FFF2-40B4-BE49-F238E27FC236}">
                  <a16:creationId xmlns:a16="http://schemas.microsoft.com/office/drawing/2014/main" id="{F469955A-20E0-4748-ADAC-3EF83696B968}"/>
                </a:ext>
              </a:extLst>
            </p:cNvPr>
            <p:cNvSpPr>
              <a:spLocks/>
            </p:cNvSpPr>
            <p:nvPr/>
          </p:nvSpPr>
          <p:spPr bwMode="auto">
            <a:xfrm>
              <a:off x="7747000" y="4902200"/>
              <a:ext cx="1554163" cy="2097088"/>
            </a:xfrm>
            <a:custGeom>
              <a:avLst/>
              <a:gdLst/>
              <a:ahLst/>
              <a:cxnLst/>
              <a:rect l="0" t="0" r="r" b="b"/>
              <a:pathLst>
                <a:path w="21600" h="21600">
                  <a:moveTo>
                    <a:pt x="15011" y="13793"/>
                  </a:moveTo>
                  <a:lnTo>
                    <a:pt x="15011" y="13561"/>
                  </a:lnTo>
                  <a:cubicBezTo>
                    <a:pt x="15011" y="10757"/>
                    <a:pt x="13295" y="9398"/>
                    <a:pt x="10683" y="9398"/>
                  </a:cubicBezTo>
                  <a:cubicBezTo>
                    <a:pt x="7993" y="9398"/>
                    <a:pt x="6277" y="10814"/>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1"/>
                  </a:cubicBezTo>
                  <a:lnTo>
                    <a:pt x="21600" y="13793"/>
                  </a:lnTo>
                  <a:cubicBezTo>
                    <a:pt x="21600" y="18911"/>
                    <a:pt x="17779" y="21600"/>
                    <a:pt x="12866" y="21600"/>
                  </a:cubicBezTo>
                  <a:cubicBezTo>
                    <a:pt x="9786" y="21600"/>
                    <a:pt x="7525" y="20501"/>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5" name="AutoShape 42">
              <a:extLst>
                <a:ext uri="{FF2B5EF4-FFF2-40B4-BE49-F238E27FC236}">
                  <a16:creationId xmlns:a16="http://schemas.microsoft.com/office/drawing/2014/main" id="{896D7F85-6DE4-481F-9655-AD4EE789C8A0}"/>
                </a:ext>
              </a:extLst>
            </p:cNvPr>
            <p:cNvSpPr>
              <a:spLocks/>
            </p:cNvSpPr>
            <p:nvPr/>
          </p:nvSpPr>
          <p:spPr bwMode="auto">
            <a:xfrm>
              <a:off x="9398000" y="5461000"/>
              <a:ext cx="1582738" cy="1538288"/>
            </a:xfrm>
            <a:custGeom>
              <a:avLst/>
              <a:gdLst/>
              <a:ahLst/>
              <a:cxnLst/>
              <a:rect l="0" t="0" r="r" b="b"/>
              <a:pathLst>
                <a:path w="21600" h="21600">
                  <a:moveTo>
                    <a:pt x="15128" y="10958"/>
                  </a:moveTo>
                  <a:lnTo>
                    <a:pt x="15128" y="10642"/>
                  </a:lnTo>
                  <a:cubicBezTo>
                    <a:pt x="15128" y="7016"/>
                    <a:pt x="13596" y="4927"/>
                    <a:pt x="10838" y="4927"/>
                  </a:cubicBezTo>
                  <a:cubicBezTo>
                    <a:pt x="8042" y="4927"/>
                    <a:pt x="6472" y="6937"/>
                    <a:pt x="6472" y="10563"/>
                  </a:cubicBezTo>
                  <a:lnTo>
                    <a:pt x="6472" y="10879"/>
                  </a:lnTo>
                  <a:cubicBezTo>
                    <a:pt x="6472" y="14584"/>
                    <a:pt x="8004" y="16673"/>
                    <a:pt x="10838" y="16673"/>
                  </a:cubicBezTo>
                  <a:cubicBezTo>
                    <a:pt x="13596" y="16673"/>
                    <a:pt x="15128" y="14544"/>
                    <a:pt x="15128" y="10958"/>
                  </a:cubicBezTo>
                  <a:close/>
                  <a:moveTo>
                    <a:pt x="0" y="11076"/>
                  </a:moveTo>
                  <a:lnTo>
                    <a:pt x="0" y="10761"/>
                  </a:lnTo>
                  <a:cubicBezTo>
                    <a:pt x="0" y="4178"/>
                    <a:pt x="4672" y="0"/>
                    <a:pt x="10838" y="0"/>
                  </a:cubicBezTo>
                  <a:cubicBezTo>
                    <a:pt x="16927" y="0"/>
                    <a:pt x="21600" y="4060"/>
                    <a:pt x="21600" y="10563"/>
                  </a:cubicBezTo>
                  <a:lnTo>
                    <a:pt x="21600" y="10879"/>
                  </a:lnTo>
                  <a:cubicBezTo>
                    <a:pt x="21600" y="17540"/>
                    <a:pt x="16889" y="21600"/>
                    <a:pt x="10800" y="21600"/>
                  </a:cubicBezTo>
                  <a:cubicBezTo>
                    <a:pt x="4672" y="21600"/>
                    <a:pt x="0" y="1765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6" name="AutoShape 43">
              <a:extLst>
                <a:ext uri="{FF2B5EF4-FFF2-40B4-BE49-F238E27FC236}">
                  <a16:creationId xmlns:a16="http://schemas.microsoft.com/office/drawing/2014/main" id="{3FBDD8C8-2A2C-488B-B85D-B255B1F2F021}"/>
                </a:ext>
              </a:extLst>
            </p:cNvPr>
            <p:cNvSpPr>
              <a:spLocks/>
            </p:cNvSpPr>
            <p:nvPr/>
          </p:nvSpPr>
          <p:spPr bwMode="auto">
            <a:xfrm>
              <a:off x="11125200" y="5499100"/>
              <a:ext cx="1428750" cy="1501775"/>
            </a:xfrm>
            <a:custGeom>
              <a:avLst/>
              <a:gdLst/>
              <a:ahLst/>
              <a:cxnLst/>
              <a:rect l="0" t="0" r="r" b="b"/>
              <a:pathLst>
                <a:path w="21600" h="21600">
                  <a:moveTo>
                    <a:pt x="0" y="13727"/>
                  </a:moveTo>
                  <a:lnTo>
                    <a:pt x="0" y="0"/>
                  </a:lnTo>
                  <a:lnTo>
                    <a:pt x="7045" y="0"/>
                  </a:lnTo>
                  <a:lnTo>
                    <a:pt x="7045" y="12677"/>
                  </a:lnTo>
                  <a:cubicBezTo>
                    <a:pt x="7045" y="15261"/>
                    <a:pt x="8105" y="16472"/>
                    <a:pt x="10439" y="16472"/>
                  </a:cubicBezTo>
                  <a:cubicBezTo>
                    <a:pt x="12858" y="16472"/>
                    <a:pt x="14556" y="15100"/>
                    <a:pt x="14556" y="12233"/>
                  </a:cubicBezTo>
                  <a:lnTo>
                    <a:pt x="14556" y="0"/>
                  </a:lnTo>
                  <a:lnTo>
                    <a:pt x="21600" y="0"/>
                  </a:lnTo>
                  <a:lnTo>
                    <a:pt x="21600" y="21115"/>
                  </a:lnTo>
                  <a:lnTo>
                    <a:pt x="14556" y="21115"/>
                  </a:lnTo>
                  <a:lnTo>
                    <a:pt x="14556" y="17845"/>
                  </a:lnTo>
                  <a:cubicBezTo>
                    <a:pt x="13367" y="19985"/>
                    <a:pt x="11161" y="21600"/>
                    <a:pt x="7511" y="21600"/>
                  </a:cubicBezTo>
                  <a:cubicBezTo>
                    <a:pt x="3183" y="21600"/>
                    <a:pt x="0" y="19097"/>
                    <a:pt x="0" y="13727"/>
                  </a:cubicBezTo>
                  <a:close/>
                  <a:moveTo>
                    <a:pt x="0" y="13727"/>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7" name="AutoShape 44">
              <a:extLst>
                <a:ext uri="{FF2B5EF4-FFF2-40B4-BE49-F238E27FC236}">
                  <a16:creationId xmlns:a16="http://schemas.microsoft.com/office/drawing/2014/main" id="{7AE7B988-F203-4B08-83EC-A7E857709520}"/>
                </a:ext>
              </a:extLst>
            </p:cNvPr>
            <p:cNvSpPr>
              <a:spLocks/>
            </p:cNvSpPr>
            <p:nvPr/>
          </p:nvSpPr>
          <p:spPr bwMode="auto">
            <a:xfrm>
              <a:off x="126746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8" name="AutoShape 45">
              <a:extLst>
                <a:ext uri="{FF2B5EF4-FFF2-40B4-BE49-F238E27FC236}">
                  <a16:creationId xmlns:a16="http://schemas.microsoft.com/office/drawing/2014/main" id="{72594E18-1279-41D8-AE1A-58B03F205C74}"/>
                </a:ext>
              </a:extLst>
            </p:cNvPr>
            <p:cNvSpPr>
              <a:spLocks/>
            </p:cNvSpPr>
            <p:nvPr/>
          </p:nvSpPr>
          <p:spPr bwMode="auto">
            <a:xfrm>
              <a:off x="874713" y="8305800"/>
              <a:ext cx="2292350" cy="1468438"/>
            </a:xfrm>
            <a:custGeom>
              <a:avLst/>
              <a:gdLst/>
              <a:ahLst/>
              <a:cxnLst/>
              <a:rect l="0" t="0" r="r" b="b"/>
              <a:pathLst>
                <a:path w="21600" h="21600">
                  <a:moveTo>
                    <a:pt x="0" y="0"/>
                  </a:moveTo>
                  <a:lnTo>
                    <a:pt x="4606" y="0"/>
                  </a:lnTo>
                  <a:lnTo>
                    <a:pt x="6803" y="13546"/>
                  </a:lnTo>
                  <a:lnTo>
                    <a:pt x="9265" y="0"/>
                  </a:lnTo>
                  <a:lnTo>
                    <a:pt x="12812" y="0"/>
                  </a:lnTo>
                  <a:lnTo>
                    <a:pt x="15035" y="13546"/>
                  </a:lnTo>
                  <a:lnTo>
                    <a:pt x="17418" y="0"/>
                  </a:lnTo>
                  <a:lnTo>
                    <a:pt x="21600" y="0"/>
                  </a:lnTo>
                  <a:lnTo>
                    <a:pt x="17232" y="21600"/>
                  </a:lnTo>
                  <a:lnTo>
                    <a:pt x="12970" y="21600"/>
                  </a:lnTo>
                  <a:lnTo>
                    <a:pt x="10800" y="8962"/>
                  </a:lnTo>
                  <a:lnTo>
                    <a:pt x="8524" y="21600"/>
                  </a:lnTo>
                  <a:lnTo>
                    <a:pt x="4209" y="21600"/>
                  </a:lnTo>
                  <a:cubicBezTo>
                    <a:pt x="4209"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9" name="AutoShape 46">
              <a:extLst>
                <a:ext uri="{FF2B5EF4-FFF2-40B4-BE49-F238E27FC236}">
                  <a16:creationId xmlns:a16="http://schemas.microsoft.com/office/drawing/2014/main" id="{0F80056F-20B8-4658-8FCA-40C936DB21A3}"/>
                </a:ext>
              </a:extLst>
            </p:cNvPr>
            <p:cNvSpPr>
              <a:spLocks/>
            </p:cNvSpPr>
            <p:nvPr/>
          </p:nvSpPr>
          <p:spPr bwMode="auto">
            <a:xfrm>
              <a:off x="3249613" y="7708900"/>
              <a:ext cx="1433512" cy="2062163"/>
            </a:xfrm>
            <a:custGeom>
              <a:avLst/>
              <a:gdLst/>
              <a:ahLst/>
              <a:cxnLst/>
              <a:rect l="0" t="0" r="r" b="b"/>
              <a:pathLst>
                <a:path w="21600" h="21600">
                  <a:moveTo>
                    <a:pt x="0" y="0"/>
                  </a:moveTo>
                  <a:lnTo>
                    <a:pt x="7030" y="0"/>
                  </a:lnTo>
                  <a:lnTo>
                    <a:pt x="7030" y="8699"/>
                  </a:lnTo>
                  <a:cubicBezTo>
                    <a:pt x="8174" y="7141"/>
                    <a:pt x="10631" y="5848"/>
                    <a:pt x="14273" y="5848"/>
                  </a:cubicBezTo>
                  <a:cubicBezTo>
                    <a:pt x="18593" y="5848"/>
                    <a:pt x="21600" y="7670"/>
                    <a:pt x="21600" y="11696"/>
                  </a:cubicBezTo>
                  <a:lnTo>
                    <a:pt x="21600" y="21600"/>
                  </a:lnTo>
                  <a:lnTo>
                    <a:pt x="14570" y="21600"/>
                  </a:lnTo>
                  <a:lnTo>
                    <a:pt x="14570" y="12578"/>
                  </a:lnTo>
                  <a:cubicBezTo>
                    <a:pt x="14570" y="10697"/>
                    <a:pt x="13511" y="9816"/>
                    <a:pt x="11139" y="9816"/>
                  </a:cubicBezTo>
                  <a:cubicBezTo>
                    <a:pt x="8767" y="9816"/>
                    <a:pt x="7030" y="10815"/>
                    <a:pt x="7030" y="12901"/>
                  </a:cubicBezTo>
                  <a:lnTo>
                    <a:pt x="703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0" name="AutoShape 47">
              <a:extLst>
                <a:ext uri="{FF2B5EF4-FFF2-40B4-BE49-F238E27FC236}">
                  <a16:creationId xmlns:a16="http://schemas.microsoft.com/office/drawing/2014/main" id="{6B564E43-D579-44FC-B952-3785D55B52A4}"/>
                </a:ext>
              </a:extLst>
            </p:cNvPr>
            <p:cNvSpPr>
              <a:spLocks/>
            </p:cNvSpPr>
            <p:nvPr/>
          </p:nvSpPr>
          <p:spPr bwMode="auto">
            <a:xfrm>
              <a:off x="4826000" y="8267700"/>
              <a:ext cx="1382713" cy="1538288"/>
            </a:xfrm>
            <a:custGeom>
              <a:avLst/>
              <a:gdLst/>
              <a:ahLst/>
              <a:cxnLst/>
              <a:rect l="0" t="0" r="r" b="b"/>
              <a:pathLst>
                <a:path w="21600" h="21600">
                  <a:moveTo>
                    <a:pt x="14414" y="13875"/>
                  </a:moveTo>
                  <a:lnTo>
                    <a:pt x="14414" y="11273"/>
                  </a:lnTo>
                  <a:cubicBezTo>
                    <a:pt x="13845" y="11746"/>
                    <a:pt x="12881" y="12101"/>
                    <a:pt x="11129" y="12416"/>
                  </a:cubicBezTo>
                  <a:cubicBezTo>
                    <a:pt x="8806" y="12890"/>
                    <a:pt x="7185" y="13599"/>
                    <a:pt x="7185" y="15136"/>
                  </a:cubicBezTo>
                  <a:cubicBezTo>
                    <a:pt x="7185" y="16358"/>
                    <a:pt x="8018" y="17186"/>
                    <a:pt x="10077" y="17186"/>
                  </a:cubicBezTo>
                  <a:cubicBezTo>
                    <a:pt x="12531" y="17186"/>
                    <a:pt x="14414" y="15885"/>
                    <a:pt x="14414" y="13875"/>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7"/>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1" name="AutoShape 48">
              <a:extLst>
                <a:ext uri="{FF2B5EF4-FFF2-40B4-BE49-F238E27FC236}">
                  <a16:creationId xmlns:a16="http://schemas.microsoft.com/office/drawing/2014/main" id="{37752E04-17F0-45AA-80CE-CC279998AD87}"/>
                </a:ext>
              </a:extLst>
            </p:cNvPr>
            <p:cNvSpPr>
              <a:spLocks/>
            </p:cNvSpPr>
            <p:nvPr/>
          </p:nvSpPr>
          <p:spPr bwMode="auto">
            <a:xfrm>
              <a:off x="6286500" y="80010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8"/>
                  </a:lnTo>
                  <a:cubicBezTo>
                    <a:pt x="14698" y="16569"/>
                    <a:pt x="15976" y="17173"/>
                    <a:pt x="18213" y="17173"/>
                  </a:cubicBezTo>
                  <a:cubicBezTo>
                    <a:pt x="19555" y="17173"/>
                    <a:pt x="20514" y="17072"/>
                    <a:pt x="21600" y="16871"/>
                  </a:cubicBezTo>
                  <a:lnTo>
                    <a:pt x="21600" y="21130"/>
                  </a:lnTo>
                  <a:cubicBezTo>
                    <a:pt x="20130" y="21332"/>
                    <a:pt x="18085" y="21600"/>
                    <a:pt x="15465" y="21600"/>
                  </a:cubicBezTo>
                  <a:cubicBezTo>
                    <a:pt x="8180" y="21600"/>
                    <a:pt x="4090" y="19689"/>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2" name="AutoShape 49">
              <a:extLst>
                <a:ext uri="{FF2B5EF4-FFF2-40B4-BE49-F238E27FC236}">
                  <a16:creationId xmlns:a16="http://schemas.microsoft.com/office/drawing/2014/main" id="{50C55E8A-1411-4E25-8E7D-F5F8F968A6AC}"/>
                </a:ext>
              </a:extLst>
            </p:cNvPr>
            <p:cNvSpPr>
              <a:spLocks/>
            </p:cNvSpPr>
            <p:nvPr/>
          </p:nvSpPr>
          <p:spPr bwMode="auto">
            <a:xfrm>
              <a:off x="7378700" y="77470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3" name="AutoShape 50">
              <a:extLst>
                <a:ext uri="{FF2B5EF4-FFF2-40B4-BE49-F238E27FC236}">
                  <a16:creationId xmlns:a16="http://schemas.microsoft.com/office/drawing/2014/main" id="{9A355702-F22F-46CE-BF5E-86EAA75870AE}"/>
                </a:ext>
              </a:extLst>
            </p:cNvPr>
            <p:cNvSpPr>
              <a:spLocks/>
            </p:cNvSpPr>
            <p:nvPr/>
          </p:nvSpPr>
          <p:spPr bwMode="auto">
            <a:xfrm>
              <a:off x="7848600" y="82677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4" name="AutoShape 51">
              <a:extLst>
                <a:ext uri="{FF2B5EF4-FFF2-40B4-BE49-F238E27FC236}">
                  <a16:creationId xmlns:a16="http://schemas.microsoft.com/office/drawing/2014/main" id="{C3791F09-B6CD-4F48-A889-8509A0F85B87}"/>
                </a:ext>
              </a:extLst>
            </p:cNvPr>
            <p:cNvSpPr>
              <a:spLocks/>
            </p:cNvSpPr>
            <p:nvPr/>
          </p:nvSpPr>
          <p:spPr bwMode="auto">
            <a:xfrm>
              <a:off x="1003300" y="11074400"/>
              <a:ext cx="1554163" cy="1998663"/>
            </a:xfrm>
            <a:custGeom>
              <a:avLst/>
              <a:gdLst/>
              <a:ahLst/>
              <a:cxnLst/>
              <a:rect l="0" t="0" r="r" b="b"/>
              <a:pathLst>
                <a:path w="21600" h="21600">
                  <a:moveTo>
                    <a:pt x="15011" y="8434"/>
                  </a:moveTo>
                  <a:lnTo>
                    <a:pt x="15011" y="8191"/>
                  </a:lnTo>
                  <a:cubicBezTo>
                    <a:pt x="15011" y="5248"/>
                    <a:pt x="13296" y="3823"/>
                    <a:pt x="10683" y="3823"/>
                  </a:cubicBezTo>
                  <a:cubicBezTo>
                    <a:pt x="7993" y="3823"/>
                    <a:pt x="6277" y="5309"/>
                    <a:pt x="6277" y="8161"/>
                  </a:cubicBezTo>
                  <a:lnTo>
                    <a:pt x="6277" y="8403"/>
                  </a:lnTo>
                  <a:cubicBezTo>
                    <a:pt x="6277" y="11286"/>
                    <a:pt x="7993" y="12741"/>
                    <a:pt x="10722" y="12741"/>
                  </a:cubicBezTo>
                  <a:cubicBezTo>
                    <a:pt x="13529" y="12741"/>
                    <a:pt x="15011" y="11225"/>
                    <a:pt x="15011" y="8434"/>
                  </a:cubicBezTo>
                  <a:close/>
                  <a:moveTo>
                    <a:pt x="0" y="395"/>
                  </a:moveTo>
                  <a:lnTo>
                    <a:pt x="6472" y="395"/>
                  </a:lnTo>
                  <a:lnTo>
                    <a:pt x="6472" y="2791"/>
                  </a:lnTo>
                  <a:cubicBezTo>
                    <a:pt x="7642" y="1274"/>
                    <a:pt x="9825" y="0"/>
                    <a:pt x="12906" y="0"/>
                  </a:cubicBezTo>
                  <a:cubicBezTo>
                    <a:pt x="17740" y="0"/>
                    <a:pt x="21600" y="2821"/>
                    <a:pt x="21600" y="8191"/>
                  </a:cubicBezTo>
                  <a:lnTo>
                    <a:pt x="21600" y="8434"/>
                  </a:lnTo>
                  <a:cubicBezTo>
                    <a:pt x="21600" y="13804"/>
                    <a:pt x="17779" y="16624"/>
                    <a:pt x="12866" y="16624"/>
                  </a:cubicBezTo>
                  <a:cubicBezTo>
                    <a:pt x="9747" y="16624"/>
                    <a:pt x="7525" y="15472"/>
                    <a:pt x="6472" y="13894"/>
                  </a:cubicBezTo>
                  <a:lnTo>
                    <a:pt x="6472" y="21600"/>
                  </a:lnTo>
                  <a:lnTo>
                    <a:pt x="0" y="21600"/>
                  </a:lnTo>
                  <a:cubicBezTo>
                    <a:pt x="0" y="21600"/>
                    <a:pt x="0" y="395"/>
                    <a:pt x="0" y="395"/>
                  </a:cubicBezTo>
                  <a:close/>
                  <a:moveTo>
                    <a:pt x="0" y="395"/>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5" name="AutoShape 52">
              <a:extLst>
                <a:ext uri="{FF2B5EF4-FFF2-40B4-BE49-F238E27FC236}">
                  <a16:creationId xmlns:a16="http://schemas.microsoft.com/office/drawing/2014/main" id="{2E28320E-39D0-483C-B08D-791A2E887F03}"/>
                </a:ext>
              </a:extLst>
            </p:cNvPr>
            <p:cNvSpPr>
              <a:spLocks/>
            </p:cNvSpPr>
            <p:nvPr/>
          </p:nvSpPr>
          <p:spPr bwMode="auto">
            <a:xfrm>
              <a:off x="2654300" y="11074400"/>
              <a:ext cx="1582738" cy="1538288"/>
            </a:xfrm>
            <a:custGeom>
              <a:avLst/>
              <a:gdLst/>
              <a:ahLst/>
              <a:cxnLst/>
              <a:rect l="0" t="0" r="r" b="b"/>
              <a:pathLst>
                <a:path w="21600" h="21600">
                  <a:moveTo>
                    <a:pt x="15128" y="10958"/>
                  </a:moveTo>
                  <a:lnTo>
                    <a:pt x="15128" y="10643"/>
                  </a:lnTo>
                  <a:cubicBezTo>
                    <a:pt x="15128" y="7016"/>
                    <a:pt x="13596" y="4928"/>
                    <a:pt x="10838" y="4928"/>
                  </a:cubicBezTo>
                  <a:cubicBezTo>
                    <a:pt x="8042" y="4928"/>
                    <a:pt x="6472" y="6937"/>
                    <a:pt x="6472" y="10564"/>
                  </a:cubicBezTo>
                  <a:lnTo>
                    <a:pt x="6472" y="10879"/>
                  </a:lnTo>
                  <a:cubicBezTo>
                    <a:pt x="6472" y="14584"/>
                    <a:pt x="8004" y="16673"/>
                    <a:pt x="10838" y="16673"/>
                  </a:cubicBezTo>
                  <a:cubicBezTo>
                    <a:pt x="13596" y="16673"/>
                    <a:pt x="15128" y="14545"/>
                    <a:pt x="15128" y="10958"/>
                  </a:cubicBezTo>
                  <a:close/>
                  <a:moveTo>
                    <a:pt x="0" y="11076"/>
                  </a:moveTo>
                  <a:lnTo>
                    <a:pt x="0" y="10761"/>
                  </a:lnTo>
                  <a:cubicBezTo>
                    <a:pt x="0" y="4179"/>
                    <a:pt x="4672" y="0"/>
                    <a:pt x="10838" y="0"/>
                  </a:cubicBezTo>
                  <a:cubicBezTo>
                    <a:pt x="16927" y="0"/>
                    <a:pt x="21600" y="4060"/>
                    <a:pt x="21600" y="10564"/>
                  </a:cubicBezTo>
                  <a:lnTo>
                    <a:pt x="21600" y="10879"/>
                  </a:lnTo>
                  <a:cubicBezTo>
                    <a:pt x="21600" y="17541"/>
                    <a:pt x="16889" y="21600"/>
                    <a:pt x="10800" y="21600"/>
                  </a:cubicBezTo>
                  <a:cubicBezTo>
                    <a:pt x="4672" y="21600"/>
                    <a:pt x="0" y="17659"/>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6" name="AutoShape 53">
              <a:extLst>
                <a:ext uri="{FF2B5EF4-FFF2-40B4-BE49-F238E27FC236}">
                  <a16:creationId xmlns:a16="http://schemas.microsoft.com/office/drawing/2014/main" id="{AE52347F-2AAD-4830-8501-138B095ACA86}"/>
                </a:ext>
              </a:extLst>
            </p:cNvPr>
            <p:cNvSpPr>
              <a:spLocks/>
            </p:cNvSpPr>
            <p:nvPr/>
          </p:nvSpPr>
          <p:spPr bwMode="auto">
            <a:xfrm>
              <a:off x="43053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7" name="AutoShape 54">
              <a:extLst>
                <a:ext uri="{FF2B5EF4-FFF2-40B4-BE49-F238E27FC236}">
                  <a16:creationId xmlns:a16="http://schemas.microsoft.com/office/drawing/2014/main" id="{ED8C7A6B-BB0B-4719-A3E6-1F80FA551C6E}"/>
                </a:ext>
              </a:extLst>
            </p:cNvPr>
            <p:cNvSpPr>
              <a:spLocks/>
            </p:cNvSpPr>
            <p:nvPr/>
          </p:nvSpPr>
          <p:spPr bwMode="auto">
            <a:xfrm>
              <a:off x="56896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8" name="AutoShape 55">
              <a:extLst>
                <a:ext uri="{FF2B5EF4-FFF2-40B4-BE49-F238E27FC236}">
                  <a16:creationId xmlns:a16="http://schemas.microsoft.com/office/drawing/2014/main" id="{CEC9E09E-089E-495F-882E-8CD32ACC4675}"/>
                </a:ext>
              </a:extLst>
            </p:cNvPr>
            <p:cNvSpPr>
              <a:spLocks/>
            </p:cNvSpPr>
            <p:nvPr/>
          </p:nvSpPr>
          <p:spPr bwMode="auto">
            <a:xfrm>
              <a:off x="7124700" y="10502900"/>
              <a:ext cx="519113" cy="2076450"/>
            </a:xfrm>
            <a:custGeom>
              <a:avLst/>
              <a:gdLst/>
              <a:ahLst/>
              <a:cxnLst/>
              <a:rect l="0" t="0" r="r" b="b"/>
              <a:pathLst>
                <a:path w="21600" h="21600">
                  <a:moveTo>
                    <a:pt x="1168" y="6334"/>
                  </a:moveTo>
                  <a:lnTo>
                    <a:pt x="20550" y="6334"/>
                  </a:lnTo>
                  <a:lnTo>
                    <a:pt x="20550" y="21600"/>
                  </a:lnTo>
                  <a:lnTo>
                    <a:pt x="1168" y="21600"/>
                  </a:lnTo>
                  <a:cubicBezTo>
                    <a:pt x="1168" y="21600"/>
                    <a:pt x="1168" y="6334"/>
                    <a:pt x="1168" y="6334"/>
                  </a:cubicBezTo>
                  <a:close/>
                  <a:moveTo>
                    <a:pt x="0" y="2569"/>
                  </a:moveTo>
                  <a:cubicBezTo>
                    <a:pt x="0" y="1109"/>
                    <a:pt x="4670" y="0"/>
                    <a:pt x="10741" y="0"/>
                  </a:cubicBezTo>
                  <a:cubicBezTo>
                    <a:pt x="16814" y="0"/>
                    <a:pt x="21600" y="1109"/>
                    <a:pt x="21600" y="2569"/>
                  </a:cubicBezTo>
                  <a:cubicBezTo>
                    <a:pt x="21600" y="4028"/>
                    <a:pt x="16814" y="5108"/>
                    <a:pt x="10741" y="5108"/>
                  </a:cubicBezTo>
                  <a:cubicBezTo>
                    <a:pt x="4670" y="5108"/>
                    <a:pt x="0" y="4028"/>
                    <a:pt x="0" y="2569"/>
                  </a:cubicBezTo>
                  <a:close/>
                  <a:moveTo>
                    <a:pt x="0" y="256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9" name="AutoShape 56">
              <a:extLst>
                <a:ext uri="{FF2B5EF4-FFF2-40B4-BE49-F238E27FC236}">
                  <a16:creationId xmlns:a16="http://schemas.microsoft.com/office/drawing/2014/main" id="{76EEB1E9-F835-481F-9170-45BFAE382BAA}"/>
                </a:ext>
              </a:extLst>
            </p:cNvPr>
            <p:cNvSpPr>
              <a:spLocks/>
            </p:cNvSpPr>
            <p:nvPr/>
          </p:nvSpPr>
          <p:spPr bwMode="auto">
            <a:xfrm>
              <a:off x="7848600" y="10515600"/>
              <a:ext cx="1554163" cy="2097088"/>
            </a:xfrm>
            <a:custGeom>
              <a:avLst/>
              <a:gdLst/>
              <a:ahLst/>
              <a:cxnLst/>
              <a:rect l="0" t="0" r="r" b="b"/>
              <a:pathLst>
                <a:path w="21600" h="21600">
                  <a:moveTo>
                    <a:pt x="15011" y="13793"/>
                  </a:moveTo>
                  <a:lnTo>
                    <a:pt x="15011" y="13562"/>
                  </a:lnTo>
                  <a:cubicBezTo>
                    <a:pt x="15011" y="10757"/>
                    <a:pt x="13295" y="9398"/>
                    <a:pt x="10683" y="9398"/>
                  </a:cubicBezTo>
                  <a:cubicBezTo>
                    <a:pt x="7993" y="9398"/>
                    <a:pt x="6277" y="10815"/>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2"/>
                  </a:cubicBezTo>
                  <a:lnTo>
                    <a:pt x="21600" y="13793"/>
                  </a:lnTo>
                  <a:cubicBezTo>
                    <a:pt x="21600" y="18911"/>
                    <a:pt x="17779" y="21600"/>
                    <a:pt x="12866" y="21600"/>
                  </a:cubicBezTo>
                  <a:cubicBezTo>
                    <a:pt x="9786" y="21600"/>
                    <a:pt x="7525" y="20502"/>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0" name="AutoShape 57">
              <a:extLst>
                <a:ext uri="{FF2B5EF4-FFF2-40B4-BE49-F238E27FC236}">
                  <a16:creationId xmlns:a16="http://schemas.microsoft.com/office/drawing/2014/main" id="{1FA17B61-02F5-4843-A14A-D33719E5CF01}"/>
                </a:ext>
              </a:extLst>
            </p:cNvPr>
            <p:cNvSpPr>
              <a:spLocks/>
            </p:cNvSpPr>
            <p:nvPr/>
          </p:nvSpPr>
          <p:spPr bwMode="auto">
            <a:xfrm>
              <a:off x="9575800" y="105156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1" name="AutoShape 58">
              <a:extLst>
                <a:ext uri="{FF2B5EF4-FFF2-40B4-BE49-F238E27FC236}">
                  <a16:creationId xmlns:a16="http://schemas.microsoft.com/office/drawing/2014/main" id="{D7AF6792-2F4E-48DF-B827-190D9D1EE487}"/>
                </a:ext>
              </a:extLst>
            </p:cNvPr>
            <p:cNvSpPr>
              <a:spLocks/>
            </p:cNvSpPr>
            <p:nvPr/>
          </p:nvSpPr>
          <p:spPr bwMode="auto">
            <a:xfrm>
              <a:off x="10198100" y="11074400"/>
              <a:ext cx="1512888" cy="1538288"/>
            </a:xfrm>
            <a:custGeom>
              <a:avLst/>
              <a:gdLst/>
              <a:ahLst/>
              <a:cxnLst/>
              <a:rect l="0" t="0" r="r" b="b"/>
              <a:pathLst>
                <a:path w="21600" h="21600">
                  <a:moveTo>
                    <a:pt x="15108" y="8514"/>
                  </a:moveTo>
                  <a:cubicBezTo>
                    <a:pt x="14988" y="5794"/>
                    <a:pt x="13585" y="4376"/>
                    <a:pt x="11100" y="4376"/>
                  </a:cubicBezTo>
                  <a:cubicBezTo>
                    <a:pt x="8776" y="4376"/>
                    <a:pt x="7213" y="5873"/>
                    <a:pt x="6813" y="8514"/>
                  </a:cubicBezTo>
                  <a:cubicBezTo>
                    <a:pt x="6813" y="8514"/>
                    <a:pt x="15108" y="8514"/>
                    <a:pt x="15108" y="8514"/>
                  </a:cubicBezTo>
                  <a:close/>
                  <a:moveTo>
                    <a:pt x="0" y="11076"/>
                  </a:moveTo>
                  <a:lnTo>
                    <a:pt x="0" y="10761"/>
                  </a:lnTo>
                  <a:cubicBezTo>
                    <a:pt x="0" y="4179"/>
                    <a:pt x="4849" y="0"/>
                    <a:pt x="11100" y="0"/>
                  </a:cubicBezTo>
                  <a:cubicBezTo>
                    <a:pt x="16711" y="0"/>
                    <a:pt x="21600" y="3153"/>
                    <a:pt x="21600" y="10564"/>
                  </a:cubicBezTo>
                  <a:lnTo>
                    <a:pt x="21600" y="12338"/>
                  </a:lnTo>
                  <a:lnTo>
                    <a:pt x="6732" y="12338"/>
                  </a:lnTo>
                  <a:cubicBezTo>
                    <a:pt x="6933" y="15294"/>
                    <a:pt x="8616" y="17028"/>
                    <a:pt x="11421" y="17028"/>
                  </a:cubicBezTo>
                  <a:cubicBezTo>
                    <a:pt x="13906" y="17028"/>
                    <a:pt x="15028" y="15963"/>
                    <a:pt x="15308" y="14426"/>
                  </a:cubicBezTo>
                  <a:lnTo>
                    <a:pt x="21600" y="14426"/>
                  </a:lnTo>
                  <a:cubicBezTo>
                    <a:pt x="20919" y="18999"/>
                    <a:pt x="17312" y="21600"/>
                    <a:pt x="11181" y="21600"/>
                  </a:cubicBezTo>
                  <a:cubicBezTo>
                    <a:pt x="4729" y="21600"/>
                    <a:pt x="0" y="1773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2" name="AutoShape 59">
              <a:extLst>
                <a:ext uri="{FF2B5EF4-FFF2-40B4-BE49-F238E27FC236}">
                  <a16:creationId xmlns:a16="http://schemas.microsoft.com/office/drawing/2014/main" id="{58DCE6A4-7734-42E5-9B2A-2A39F1D2CCD3}"/>
                </a:ext>
              </a:extLst>
            </p:cNvPr>
            <p:cNvSpPr>
              <a:spLocks/>
            </p:cNvSpPr>
            <p:nvPr/>
          </p:nvSpPr>
          <p:spPr bwMode="auto">
            <a:xfrm>
              <a:off x="11836400" y="12077700"/>
              <a:ext cx="549275" cy="538163"/>
            </a:xfrm>
            <a:custGeom>
              <a:avLst/>
              <a:gdLst/>
              <a:ahLst/>
              <a:cxnLst/>
              <a:rect l="0" t="0" r="r" b="b"/>
              <a:pathLst>
                <a:path w="21600" h="21600">
                  <a:moveTo>
                    <a:pt x="0" y="10801"/>
                  </a:moveTo>
                  <a:cubicBezTo>
                    <a:pt x="0" y="4838"/>
                    <a:pt x="4519" y="0"/>
                    <a:pt x="10690" y="0"/>
                  </a:cubicBezTo>
                  <a:cubicBezTo>
                    <a:pt x="16972" y="0"/>
                    <a:pt x="21600" y="4838"/>
                    <a:pt x="21600" y="10801"/>
                  </a:cubicBezTo>
                  <a:cubicBezTo>
                    <a:pt x="21600" y="16762"/>
                    <a:pt x="16972" y="21600"/>
                    <a:pt x="10690" y="21600"/>
                  </a:cubicBezTo>
                  <a:cubicBezTo>
                    <a:pt x="4519" y="21600"/>
                    <a:pt x="0" y="16762"/>
                    <a:pt x="0" y="10801"/>
                  </a:cubicBezTo>
                  <a:close/>
                  <a:moveTo>
                    <a:pt x="0" y="10801"/>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3" name="AutoShape 60">
              <a:extLst>
                <a:ext uri="{FF2B5EF4-FFF2-40B4-BE49-F238E27FC236}">
                  <a16:creationId xmlns:a16="http://schemas.microsoft.com/office/drawing/2014/main" id="{B35304AA-E820-4F74-8DA7-DD0C368142EB}"/>
                </a:ext>
              </a:extLst>
            </p:cNvPr>
            <p:cNvSpPr>
              <a:spLocks/>
            </p:cNvSpPr>
            <p:nvPr/>
          </p:nvSpPr>
          <p:spPr bwMode="auto">
            <a:xfrm>
              <a:off x="11836400" y="11074400"/>
              <a:ext cx="373063" cy="187325"/>
            </a:xfrm>
            <a:custGeom>
              <a:avLst/>
              <a:gdLst/>
              <a:ahLst/>
              <a:cxnLst/>
              <a:rect l="0" t="0" r="r" b="b"/>
              <a:pathLst>
                <a:path w="21600" h="21600">
                  <a:moveTo>
                    <a:pt x="10379" y="0"/>
                  </a:moveTo>
                  <a:lnTo>
                    <a:pt x="12973" y="0"/>
                  </a:lnTo>
                  <a:lnTo>
                    <a:pt x="16009" y="15160"/>
                  </a:lnTo>
                  <a:lnTo>
                    <a:pt x="18972" y="0"/>
                  </a:lnTo>
                  <a:lnTo>
                    <a:pt x="21600" y="0"/>
                  </a:lnTo>
                  <a:lnTo>
                    <a:pt x="21600" y="21600"/>
                  </a:lnTo>
                  <a:lnTo>
                    <a:pt x="19715" y="21600"/>
                  </a:lnTo>
                  <a:lnTo>
                    <a:pt x="19715" y="4759"/>
                  </a:lnTo>
                  <a:lnTo>
                    <a:pt x="16243" y="21600"/>
                  </a:lnTo>
                  <a:lnTo>
                    <a:pt x="15604" y="21600"/>
                  </a:lnTo>
                  <a:lnTo>
                    <a:pt x="12097" y="4759"/>
                  </a:lnTo>
                  <a:lnTo>
                    <a:pt x="12097" y="21600"/>
                  </a:lnTo>
                  <a:lnTo>
                    <a:pt x="10379" y="21600"/>
                  </a:lnTo>
                  <a:cubicBezTo>
                    <a:pt x="10379" y="21600"/>
                    <a:pt x="10379" y="0"/>
                    <a:pt x="10379" y="0"/>
                  </a:cubicBezTo>
                  <a:close/>
                  <a:moveTo>
                    <a:pt x="3302" y="2953"/>
                  </a:moveTo>
                  <a:lnTo>
                    <a:pt x="0" y="2953"/>
                  </a:lnTo>
                  <a:lnTo>
                    <a:pt x="0" y="0"/>
                  </a:lnTo>
                  <a:lnTo>
                    <a:pt x="8460" y="0"/>
                  </a:lnTo>
                  <a:lnTo>
                    <a:pt x="8460" y="2953"/>
                  </a:lnTo>
                  <a:lnTo>
                    <a:pt x="5190" y="2953"/>
                  </a:lnTo>
                  <a:lnTo>
                    <a:pt x="5190" y="21600"/>
                  </a:lnTo>
                  <a:lnTo>
                    <a:pt x="3302" y="21600"/>
                  </a:lnTo>
                  <a:cubicBezTo>
                    <a:pt x="3302" y="21600"/>
                    <a:pt x="3302" y="2953"/>
                    <a:pt x="3302" y="2953"/>
                  </a:cubicBezTo>
                  <a:close/>
                  <a:moveTo>
                    <a:pt x="3302" y="295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grpSp>
      <p:cxnSp>
        <p:nvCxnSpPr>
          <p:cNvPr id="47" name="Straight Connector 46">
            <a:extLst>
              <a:ext uri="{FF2B5EF4-FFF2-40B4-BE49-F238E27FC236}">
                <a16:creationId xmlns:a16="http://schemas.microsoft.com/office/drawing/2014/main" id="{9EA166A3-BDB1-4B4C-A691-0975E59F913D}"/>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ooter Placeholder 50">
            <a:extLst>
              <a:ext uri="{FF2B5EF4-FFF2-40B4-BE49-F238E27FC236}">
                <a16:creationId xmlns:a16="http://schemas.microsoft.com/office/drawing/2014/main" id="{BED14AAE-4404-46FE-A0CF-252B50AD3085}"/>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52" name="Slide Number Placeholder 51">
            <a:extLst>
              <a:ext uri="{FF2B5EF4-FFF2-40B4-BE49-F238E27FC236}">
                <a16:creationId xmlns:a16="http://schemas.microsoft.com/office/drawing/2014/main" id="{0A6D4D00-F599-4B2E-831F-5E94FEDB3EF3}"/>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pic>
        <p:nvPicPr>
          <p:cNvPr id="54" name="Graphic 53">
            <a:extLst>
              <a:ext uri="{FF2B5EF4-FFF2-40B4-BE49-F238E27FC236}">
                <a16:creationId xmlns:a16="http://schemas.microsoft.com/office/drawing/2014/main" id="{0DAFC8AA-AD96-4F99-8D21-CC76A170233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55" name="Text Placeholder 18">
            <a:extLst>
              <a:ext uri="{FF2B5EF4-FFF2-40B4-BE49-F238E27FC236}">
                <a16:creationId xmlns:a16="http://schemas.microsoft.com/office/drawing/2014/main" id="{3D6A9FB1-A960-4D28-8782-350767C17841}"/>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000000">
                    <a:lumMod val="75000"/>
                    <a:lumOff val="25000"/>
                  </a:srgbClr>
                </a:solidFill>
              </a:rPr>
              <a:t>BEST BUY  </a:t>
            </a:r>
            <a:r>
              <a:rPr lang="en-US" sz="700">
                <a:solidFill>
                  <a:srgbClr val="000000">
                    <a:lumMod val="75000"/>
                    <a:lumOff val="25000"/>
                  </a:srgbClr>
                </a:solidFill>
              </a:rPr>
              <a:t>INTERNAL USE ONLY. DO NOT COPY, PUBLISH OR DISTRIBUTE. THE MATERIAL IN THIS DOCUMENT IS CONFIDENTIAL TO BEST BUY.</a:t>
            </a:r>
          </a:p>
        </p:txBody>
      </p:sp>
      <p:sp>
        <p:nvSpPr>
          <p:cNvPr id="44" name="Title 1">
            <a:extLst>
              <a:ext uri="{FF2B5EF4-FFF2-40B4-BE49-F238E27FC236}">
                <a16:creationId xmlns:a16="http://schemas.microsoft.com/office/drawing/2014/main" id="{0146603E-19A9-4A14-9A3C-CF0E76561E0B}"/>
              </a:ext>
            </a:extLst>
          </p:cNvPr>
          <p:cNvSpPr>
            <a:spLocks noGrp="1"/>
          </p:cNvSpPr>
          <p:nvPr>
            <p:ph type="ctrTitle" hasCustomPrompt="1"/>
          </p:nvPr>
        </p:nvSpPr>
        <p:spPr>
          <a:xfrm>
            <a:off x="843018" y="3509516"/>
            <a:ext cx="10908337" cy="886397"/>
          </a:xfrm>
          <a:noFill/>
        </p:spPr>
        <p:txBody>
          <a:bodyPr vert="horz" lIns="0" tIns="0" rIns="0" bIns="0" rtlCol="0" anchor="ctr" anchorCtr="0">
            <a:spAutoFit/>
          </a:bodyPr>
          <a:lstStyle>
            <a:lvl1pPr>
              <a:defRPr lang="en-US" sz="7200" dirty="0"/>
            </a:lvl1pPr>
          </a:lstStyle>
          <a:p>
            <a:pPr lvl="0"/>
            <a:r>
              <a:rPr lang="en-US"/>
              <a:t>Click to edit Name or Title</a:t>
            </a:r>
          </a:p>
        </p:txBody>
      </p:sp>
    </p:spTree>
    <p:extLst>
      <p:ext uri="{BB962C8B-B14F-4D97-AF65-F5344CB8AC3E}">
        <p14:creationId xmlns:p14="http://schemas.microsoft.com/office/powerpoint/2010/main" val="3789427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00B6A6D-3DD9-4321-8887-A692A36FC35D}"/>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4889ABA3-1AA3-4B12-9FBD-F000B6BA6F78}"/>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5" name="Slide Number Placeholder 4">
            <a:extLst>
              <a:ext uri="{FF2B5EF4-FFF2-40B4-BE49-F238E27FC236}">
                <a16:creationId xmlns:a16="http://schemas.microsoft.com/office/drawing/2014/main" id="{57BEB44E-6A23-4E22-855C-7DD7876013F0}"/>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Tree>
    <p:extLst>
      <p:ext uri="{BB962C8B-B14F-4D97-AF65-F5344CB8AC3E}">
        <p14:creationId xmlns:p14="http://schemas.microsoft.com/office/powerpoint/2010/main" val="200026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and Subhea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7641C727-6D77-4F12-A17B-BA6AAA226D19}"/>
              </a:ext>
            </a:extLst>
          </p:cNvPr>
          <p:cNvSpPr>
            <a:spLocks noGrp="1"/>
          </p:cNvSpPr>
          <p:nvPr>
            <p:ph sz="quarter" idx="12" hasCustomPrompt="1"/>
          </p:nvPr>
        </p:nvSpPr>
        <p:spPr>
          <a:xfrm>
            <a:off x="342900" y="973138"/>
            <a:ext cx="11395742" cy="395287"/>
          </a:xfrm>
        </p:spPr>
        <p:txBody>
          <a:bodyPr>
            <a:noAutofit/>
          </a:bodyPr>
          <a:lstStyle>
            <a:lvl1pPr marL="6350" indent="0">
              <a:lnSpc>
                <a:spcPct val="90000"/>
              </a:lnSpc>
              <a:buNone/>
              <a:defRPr sz="2200" b="0">
                <a:solidFill>
                  <a:schemeClr val="accent1"/>
                </a:solidFill>
              </a:defRPr>
            </a:lvl1pPr>
            <a:lvl2pPr marL="233363" indent="0">
              <a:buNone/>
              <a:defRPr/>
            </a:lvl2pPr>
            <a:lvl3pPr marL="458788" indent="0">
              <a:buNone/>
              <a:defRPr/>
            </a:lvl3pPr>
            <a:lvl4pPr marL="685800" indent="0">
              <a:buNone/>
              <a:defRPr/>
            </a:lvl4pPr>
            <a:lvl5pPr marL="919163" indent="0">
              <a:buNone/>
              <a:defRPr/>
            </a:lvl5pPr>
          </a:lstStyle>
          <a:p>
            <a:pPr lvl="0"/>
            <a:r>
              <a:rPr lang="en-US"/>
              <a:t>Edit Subtitle Master text styles</a:t>
            </a:r>
          </a:p>
        </p:txBody>
      </p:sp>
      <p:sp>
        <p:nvSpPr>
          <p:cNvPr id="10" name="Title 9">
            <a:extLst>
              <a:ext uri="{FF2B5EF4-FFF2-40B4-BE49-F238E27FC236}">
                <a16:creationId xmlns:a16="http://schemas.microsoft.com/office/drawing/2014/main" id="{C6B1FBD2-F0C0-4275-AB0E-0FC2AA2E029E}"/>
              </a:ext>
            </a:extLst>
          </p:cNvPr>
          <p:cNvSpPr>
            <a:spLocks noGrp="1"/>
          </p:cNvSpPr>
          <p:nvPr>
            <p:ph type="title"/>
          </p:nvPr>
        </p:nvSpPr>
        <p:spPr/>
        <p:txBody>
          <a:bodyPr/>
          <a:lstStyle/>
          <a:p>
            <a:r>
              <a:rPr lang="en-US"/>
              <a:t>Click to edit Master title style</a:t>
            </a:r>
          </a:p>
        </p:txBody>
      </p:sp>
      <p:sp>
        <p:nvSpPr>
          <p:cNvPr id="2" name="Footer Placeholder 1">
            <a:extLst>
              <a:ext uri="{FF2B5EF4-FFF2-40B4-BE49-F238E27FC236}">
                <a16:creationId xmlns:a16="http://schemas.microsoft.com/office/drawing/2014/main" id="{C56A25A2-7CA8-48A8-AA45-2611B00ED87D}"/>
              </a:ext>
            </a:extLst>
          </p:cNvPr>
          <p:cNvSpPr>
            <a:spLocks noGrp="1"/>
          </p:cNvSpPr>
          <p:nvPr>
            <p:ph type="ftr" sz="quarter" idx="13"/>
          </p:nvPr>
        </p:nvSpPr>
        <p:spPr/>
        <p:txBody>
          <a:bodyPr/>
          <a:lstStyle/>
          <a:p>
            <a:r>
              <a:rPr>
                <a:solidFill>
                  <a:srgbClr val="000000">
                    <a:lumMod val="75000"/>
                    <a:lumOff val="25000"/>
                  </a:srgbClr>
                </a:solidFill>
              </a:rPr>
              <a:t>SAMPLE FOOTER TEXT</a:t>
            </a:r>
          </a:p>
        </p:txBody>
      </p:sp>
      <p:sp>
        <p:nvSpPr>
          <p:cNvPr id="4" name="Slide Number Placeholder 3">
            <a:extLst>
              <a:ext uri="{FF2B5EF4-FFF2-40B4-BE49-F238E27FC236}">
                <a16:creationId xmlns:a16="http://schemas.microsoft.com/office/drawing/2014/main" id="{AF2244E7-1FDD-4059-9126-43DF806D6FDD}"/>
              </a:ext>
            </a:extLst>
          </p:cNvPr>
          <p:cNvSpPr>
            <a:spLocks noGrp="1"/>
          </p:cNvSpPr>
          <p:nvPr>
            <p:ph type="sldNum" sz="quarter" idx="14"/>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Tree>
    <p:extLst>
      <p:ext uri="{BB962C8B-B14F-4D97-AF65-F5344CB8AC3E}">
        <p14:creationId xmlns:p14="http://schemas.microsoft.com/office/powerpoint/2010/main" val="2589331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C14C-120A-49BC-A535-4A054957B19F}"/>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9E46D4FE-B25A-4CD9-857A-9B53E4DCE4BD}"/>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4" name="Slide Number Placeholder 3">
            <a:extLst>
              <a:ext uri="{FF2B5EF4-FFF2-40B4-BE49-F238E27FC236}">
                <a16:creationId xmlns:a16="http://schemas.microsoft.com/office/drawing/2014/main" id="{6E53C8B7-DC0F-4237-99D6-770D539E4D23}"/>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Tree>
    <p:extLst>
      <p:ext uri="{BB962C8B-B14F-4D97-AF65-F5344CB8AC3E}">
        <p14:creationId xmlns:p14="http://schemas.microsoft.com/office/powerpoint/2010/main" val="120141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C14C-120A-49BC-A535-4A054957B19F}"/>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9E46D4FE-B25A-4CD9-857A-9B53E4DCE4BD}"/>
              </a:ext>
            </a:extLst>
          </p:cNvPr>
          <p:cNvSpPr>
            <a:spLocks noGrp="1"/>
          </p:cNvSpPr>
          <p:nvPr>
            <p:ph type="ftr" sz="quarter" idx="10"/>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6E53C8B7-DC0F-4237-99D6-770D539E4D23}"/>
              </a:ext>
            </a:extLst>
          </p:cNvPr>
          <p:cNvSpPr>
            <a:spLocks noGrp="1"/>
          </p:cNvSpPr>
          <p:nvPr>
            <p:ph type="sldNum" sz="quarter" idx="11"/>
          </p:nvPr>
        </p:nvSpPr>
        <p:spPr/>
        <p:txBody>
          <a:bodyPr/>
          <a:lstStyle/>
          <a:p>
            <a:pPr algn="r"/>
            <a:fld id="{C8C09DA5-8C43-4702-8900-F4900F7A89AE}" type="slidenum">
              <a:rPr lang="en-US" smtClean="0"/>
              <a:pPr algn="r"/>
              <a:t>‹#›</a:t>
            </a:fld>
            <a:endParaRPr lang="en-US"/>
          </a:p>
        </p:txBody>
      </p:sp>
    </p:spTree>
    <p:extLst>
      <p:ext uri="{BB962C8B-B14F-4D97-AF65-F5344CB8AC3E}">
        <p14:creationId xmlns:p14="http://schemas.microsoft.com/office/powerpoint/2010/main" val="295264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Small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5B0C-C66F-492A-83D8-0EE8368598F7}"/>
              </a:ext>
            </a:extLst>
          </p:cNvPr>
          <p:cNvSpPr>
            <a:spLocks noGrp="1"/>
          </p:cNvSpPr>
          <p:nvPr>
            <p:ph type="title"/>
          </p:nvPr>
        </p:nvSpPr>
        <p:spPr>
          <a:xfrm>
            <a:off x="838200" y="1106922"/>
            <a:ext cx="7581900" cy="837589"/>
          </a:xfrm>
        </p:spPr>
        <p:txBody>
          <a:bodyPr anchor="b" anchorCtr="0">
            <a:noAutofit/>
          </a:bodyPr>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a:xfrm>
            <a:off x="838200" y="2247900"/>
            <a:ext cx="7581900" cy="381000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8E4EDB6B-3B8D-4D3C-AEFE-6BB059168163}"/>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5" name="Slide Number Placeholder 4">
            <a:extLst>
              <a:ext uri="{FF2B5EF4-FFF2-40B4-BE49-F238E27FC236}">
                <a16:creationId xmlns:a16="http://schemas.microsoft.com/office/drawing/2014/main" id="{2FEAE11C-71CC-40EF-9704-78B72D87B9D0}"/>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Tree>
    <p:extLst>
      <p:ext uri="{BB962C8B-B14F-4D97-AF65-F5344CB8AC3E}">
        <p14:creationId xmlns:p14="http://schemas.microsoft.com/office/powerpoint/2010/main" val="1087599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tatement with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858000"/>
          </a:xfrm>
        </p:spPr>
        <p:txBody>
          <a:bodyPr lIns="274320" tIns="274320" rIns="0"/>
          <a:lstStyle>
            <a:lvl1pPr>
              <a:defRPr baseline="0"/>
            </a:lvl1pPr>
          </a:lstStyle>
          <a:p>
            <a:r>
              <a:rPr lang="en-US"/>
              <a:t>Click icon to add image and choose “Send to Back” if image is in front of text.</a:t>
            </a:r>
            <a:br>
              <a:rPr lang="en-US"/>
            </a:br>
            <a:r>
              <a:rPr lang="en-US"/>
              <a:t>Use crop tool to adjust image and container to retain full screen sizing.</a:t>
            </a:r>
          </a:p>
        </p:txBody>
      </p:sp>
      <p:sp>
        <p:nvSpPr>
          <p:cNvPr id="2" name="Title 1">
            <a:extLst>
              <a:ext uri="{FF2B5EF4-FFF2-40B4-BE49-F238E27FC236}">
                <a16:creationId xmlns:a16="http://schemas.microsoft.com/office/drawing/2014/main" id="{D01FD03A-FB7D-4DB4-9D63-E362DF0B08FA}"/>
              </a:ext>
            </a:extLst>
          </p:cNvPr>
          <p:cNvSpPr>
            <a:spLocks noGrp="1"/>
          </p:cNvSpPr>
          <p:nvPr>
            <p:ph type="title"/>
          </p:nvPr>
        </p:nvSpPr>
        <p:spPr>
          <a:xfrm>
            <a:off x="838200" y="858941"/>
            <a:ext cx="11010900" cy="2929626"/>
          </a:xfrm>
        </p:spPr>
        <p:txBody>
          <a:bodyPr anchor="b">
            <a:noAutofit/>
          </a:bodyPr>
          <a:lstStyle>
            <a:lvl1pPr>
              <a:lnSpc>
                <a:spcPct val="80000"/>
              </a:lnSpc>
              <a:defRPr sz="7200"/>
            </a:lvl1pPr>
          </a:lstStyle>
          <a:p>
            <a:r>
              <a:rPr lang="en-US"/>
              <a:t>Click to edit Master title style</a:t>
            </a:r>
          </a:p>
        </p:txBody>
      </p:sp>
      <p:sp>
        <p:nvSpPr>
          <p:cNvPr id="3" name="Text Placeholder 2">
            <a:extLst>
              <a:ext uri="{FF2B5EF4-FFF2-40B4-BE49-F238E27FC236}">
                <a16:creationId xmlns:a16="http://schemas.microsoft.com/office/drawing/2014/main" id="{E7DA80AC-BD6B-4891-9486-EDD234D636F8}"/>
              </a:ext>
            </a:extLst>
          </p:cNvPr>
          <p:cNvSpPr>
            <a:spLocks noGrp="1"/>
          </p:cNvSpPr>
          <p:nvPr>
            <p:ph type="body" idx="1"/>
          </p:nvPr>
        </p:nvSpPr>
        <p:spPr>
          <a:xfrm>
            <a:off x="838200" y="3788567"/>
            <a:ext cx="11010900" cy="1575352"/>
          </a:xfrm>
        </p:spPr>
        <p:txBody>
          <a:bodyPr>
            <a:noAutofit/>
          </a:bodyPr>
          <a:lstStyle>
            <a:lvl1pPr marL="0" indent="0">
              <a:buNone/>
              <a:defRPr sz="2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a:extLst>
              <a:ext uri="{FF2B5EF4-FFF2-40B4-BE49-F238E27FC236}">
                <a16:creationId xmlns:a16="http://schemas.microsoft.com/office/drawing/2014/main" id="{CAEBCC70-5D50-4A76-92DD-78EE0125425E}"/>
              </a:ext>
            </a:extLst>
          </p:cNvPr>
          <p:cNvSpPr>
            <a:spLocks noGrp="1"/>
          </p:cNvSpPr>
          <p:nvPr>
            <p:ph type="ftr" sz="quarter" idx="14"/>
          </p:nvPr>
        </p:nvSpPr>
        <p:spPr/>
        <p:txBody>
          <a:bodyPr/>
          <a:lstStyle/>
          <a:p>
            <a:r>
              <a:rPr>
                <a:solidFill>
                  <a:srgbClr val="000000">
                    <a:lumMod val="75000"/>
                    <a:lumOff val="25000"/>
                  </a:srgbClr>
                </a:solidFill>
              </a:rPr>
              <a:t>SAMPLE FOOTER TEXT</a:t>
            </a:r>
          </a:p>
        </p:txBody>
      </p:sp>
      <p:sp>
        <p:nvSpPr>
          <p:cNvPr id="6" name="Slide Number Placeholder 5">
            <a:extLst>
              <a:ext uri="{FF2B5EF4-FFF2-40B4-BE49-F238E27FC236}">
                <a16:creationId xmlns:a16="http://schemas.microsoft.com/office/drawing/2014/main" id="{C8CE369A-6408-4088-8C6F-1F4E0BFAF72B}"/>
              </a:ext>
            </a:extLst>
          </p:cNvPr>
          <p:cNvSpPr>
            <a:spLocks noGrp="1"/>
          </p:cNvSpPr>
          <p:nvPr>
            <p:ph type="sldNum" sz="quarter" idx="15"/>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pic>
        <p:nvPicPr>
          <p:cNvPr id="7" name="Graphic 6">
            <a:extLst>
              <a:ext uri="{FF2B5EF4-FFF2-40B4-BE49-F238E27FC236}">
                <a16:creationId xmlns:a16="http://schemas.microsoft.com/office/drawing/2014/main" id="{4F46301F-ADA9-4922-83B8-140524863E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8" name="Text Placeholder 18">
            <a:extLst>
              <a:ext uri="{FF2B5EF4-FFF2-40B4-BE49-F238E27FC236}">
                <a16:creationId xmlns:a16="http://schemas.microsoft.com/office/drawing/2014/main" id="{50F91FD5-D343-4469-B897-C17202842D52}"/>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000000">
                    <a:lumMod val="75000"/>
                    <a:lumOff val="25000"/>
                  </a:srgbClr>
                </a:solidFill>
              </a:rPr>
              <a:t>BEST BUY  </a:t>
            </a:r>
            <a:r>
              <a:rPr lang="en-US" sz="700">
                <a:solidFill>
                  <a:srgbClr val="000000">
                    <a:lumMod val="75000"/>
                    <a:lumOff val="25000"/>
                  </a:srgbClr>
                </a:solidFill>
              </a:rPr>
              <a:t>INTERNAL USE ONLY. DO NOT COPY, PUBLISH OR DISTRIBUTE. THE MATERIAL IN THIS DOCUMENT IS CONFIDENTIAL TO BEST BUY.</a:t>
            </a:r>
          </a:p>
        </p:txBody>
      </p:sp>
      <p:cxnSp>
        <p:nvCxnSpPr>
          <p:cNvPr id="10" name="Straight Connector 9">
            <a:extLst>
              <a:ext uri="{FF2B5EF4-FFF2-40B4-BE49-F238E27FC236}">
                <a16:creationId xmlns:a16="http://schemas.microsoft.com/office/drawing/2014/main" id="{0141DB08-7F99-4FCA-952C-1C13CF7AD324}"/>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87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49BAE7-DF93-4825-A1B9-A83D8FBFF79F}"/>
              </a:ext>
            </a:extLst>
          </p:cNvPr>
          <p:cNvSpPr>
            <a:spLocks noGrp="1"/>
          </p:cNvSpPr>
          <p:nvPr>
            <p:ph sz="half" idx="1"/>
          </p:nvPr>
        </p:nvSpPr>
        <p:spPr>
          <a:xfrm>
            <a:off x="342900" y="1371601"/>
            <a:ext cx="5676900" cy="46863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045F35-196B-4F55-A2EE-A9FC48B5C5F8}"/>
              </a:ext>
            </a:extLst>
          </p:cNvPr>
          <p:cNvSpPr>
            <a:spLocks noGrp="1"/>
          </p:cNvSpPr>
          <p:nvPr>
            <p:ph sz="half" idx="2"/>
          </p:nvPr>
        </p:nvSpPr>
        <p:spPr>
          <a:xfrm>
            <a:off x="6172200" y="1371600"/>
            <a:ext cx="5676900" cy="468630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AD653815-7D02-47EB-842F-34B5DC413169}"/>
              </a:ext>
            </a:extLst>
          </p:cNvPr>
          <p:cNvSpPr>
            <a:spLocks noGrp="1"/>
          </p:cNvSpPr>
          <p:nvPr>
            <p:ph type="title"/>
          </p:nvPr>
        </p:nvSpPr>
        <p:spPr/>
        <p:txBody>
          <a:bodyPr/>
          <a:lstStyle/>
          <a:p>
            <a:r>
              <a:rPr lang="en-US"/>
              <a:t>Click to edit Master title style</a:t>
            </a:r>
          </a:p>
        </p:txBody>
      </p:sp>
      <p:sp>
        <p:nvSpPr>
          <p:cNvPr id="5" name="Footer Placeholder 4">
            <a:extLst>
              <a:ext uri="{FF2B5EF4-FFF2-40B4-BE49-F238E27FC236}">
                <a16:creationId xmlns:a16="http://schemas.microsoft.com/office/drawing/2014/main" id="{08B9CFC1-B3E7-40C4-BA98-85AC79301D91}"/>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6" name="Slide Number Placeholder 5">
            <a:extLst>
              <a:ext uri="{FF2B5EF4-FFF2-40B4-BE49-F238E27FC236}">
                <a16:creationId xmlns:a16="http://schemas.microsoft.com/office/drawing/2014/main" id="{FC8680AA-8C4E-4FAD-8337-8EC6EED5D4ED}"/>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Tree>
    <p:extLst>
      <p:ext uri="{BB962C8B-B14F-4D97-AF65-F5344CB8AC3E}">
        <p14:creationId xmlns:p14="http://schemas.microsoft.com/office/powerpoint/2010/main" val="3487506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5770FEC-EBB8-47BF-85CA-4670487C7ADC}"/>
              </a:ext>
            </a:extLst>
          </p:cNvPr>
          <p:cNvSpPr>
            <a:spLocks noGrp="1"/>
          </p:cNvSpPr>
          <p:nvPr>
            <p:ph type="title"/>
          </p:nvPr>
        </p:nvSpPr>
        <p:spPr>
          <a:xfrm>
            <a:off x="342900" y="293913"/>
            <a:ext cx="11524634" cy="557805"/>
          </a:xfrm>
        </p:spPr>
        <p:txBody>
          <a:bodyPr/>
          <a:lstStyle/>
          <a:p>
            <a:r>
              <a:rPr lang="en-US"/>
              <a:t>Click to edit Master title style</a:t>
            </a:r>
          </a:p>
        </p:txBody>
      </p:sp>
      <p:sp>
        <p:nvSpPr>
          <p:cNvPr id="6" name="Footer Placeholder 5">
            <a:extLst>
              <a:ext uri="{FF2B5EF4-FFF2-40B4-BE49-F238E27FC236}">
                <a16:creationId xmlns:a16="http://schemas.microsoft.com/office/drawing/2014/main" id="{EA016150-4ED3-4988-818C-6AFB57E12BE5}"/>
              </a:ext>
            </a:extLst>
          </p:cNvPr>
          <p:cNvSpPr>
            <a:spLocks noGrp="1"/>
          </p:cNvSpPr>
          <p:nvPr>
            <p:ph type="ftr" sz="quarter" idx="13"/>
          </p:nvPr>
        </p:nvSpPr>
        <p:spPr/>
        <p:txBody>
          <a:bodyPr/>
          <a:lstStyle/>
          <a:p>
            <a:r>
              <a:rPr>
                <a:solidFill>
                  <a:srgbClr val="000000">
                    <a:lumMod val="75000"/>
                    <a:lumOff val="25000"/>
                  </a:srgbClr>
                </a:solidFill>
              </a:rPr>
              <a:t>SAMPLE FOOTER TEXT</a:t>
            </a:r>
          </a:p>
        </p:txBody>
      </p:sp>
      <p:sp>
        <p:nvSpPr>
          <p:cNvPr id="8" name="Slide Number Placeholder 7">
            <a:extLst>
              <a:ext uri="{FF2B5EF4-FFF2-40B4-BE49-F238E27FC236}">
                <a16:creationId xmlns:a16="http://schemas.microsoft.com/office/drawing/2014/main" id="{C14AA88B-D3C9-4BA6-8E31-05A972EC41AD}"/>
              </a:ext>
            </a:extLst>
          </p:cNvPr>
          <p:cNvSpPr>
            <a:spLocks noGrp="1"/>
          </p:cNvSpPr>
          <p:nvPr>
            <p:ph type="sldNum" sz="quarter" idx="14"/>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
        <p:nvSpPr>
          <p:cNvPr id="16" name="Text Placeholder 15">
            <a:extLst>
              <a:ext uri="{FF2B5EF4-FFF2-40B4-BE49-F238E27FC236}">
                <a16:creationId xmlns:a16="http://schemas.microsoft.com/office/drawing/2014/main" id="{1618E0B0-CD29-45FD-A388-06A8DB244B3C}"/>
              </a:ext>
            </a:extLst>
          </p:cNvPr>
          <p:cNvSpPr>
            <a:spLocks noGrp="1"/>
          </p:cNvSpPr>
          <p:nvPr>
            <p:ph type="body" sz="quarter" idx="18" hasCustomPrompt="1"/>
          </p:nvPr>
        </p:nvSpPr>
        <p:spPr>
          <a:xfrm>
            <a:off x="342898" y="2364104"/>
            <a:ext cx="374904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one main topic</a:t>
            </a:r>
          </a:p>
        </p:txBody>
      </p:sp>
      <p:sp>
        <p:nvSpPr>
          <p:cNvPr id="18" name="Text Placeholder 17">
            <a:extLst>
              <a:ext uri="{FF2B5EF4-FFF2-40B4-BE49-F238E27FC236}">
                <a16:creationId xmlns:a16="http://schemas.microsoft.com/office/drawing/2014/main" id="{4938982A-9697-442D-9DF4-4204D62D16E6}"/>
              </a:ext>
            </a:extLst>
          </p:cNvPr>
          <p:cNvSpPr>
            <a:spLocks noGrp="1"/>
          </p:cNvSpPr>
          <p:nvPr>
            <p:ph type="body" sz="quarter" idx="19" hasCustomPrompt="1"/>
          </p:nvPr>
        </p:nvSpPr>
        <p:spPr>
          <a:xfrm>
            <a:off x="342900" y="1368425"/>
            <a:ext cx="374904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one </a:t>
            </a:r>
            <a:br>
              <a:rPr lang="en-US"/>
            </a:br>
            <a:r>
              <a:rPr lang="en-US"/>
              <a:t>headline here</a:t>
            </a:r>
          </a:p>
        </p:txBody>
      </p:sp>
      <p:sp>
        <p:nvSpPr>
          <p:cNvPr id="19" name="Text Placeholder 15">
            <a:extLst>
              <a:ext uri="{FF2B5EF4-FFF2-40B4-BE49-F238E27FC236}">
                <a16:creationId xmlns:a16="http://schemas.microsoft.com/office/drawing/2014/main" id="{37E7C5C5-4C91-4AF2-B5EA-A55C40AEFF6D}"/>
              </a:ext>
            </a:extLst>
          </p:cNvPr>
          <p:cNvSpPr>
            <a:spLocks noGrp="1"/>
          </p:cNvSpPr>
          <p:nvPr>
            <p:ph type="body" sz="quarter" idx="20" hasCustomPrompt="1"/>
          </p:nvPr>
        </p:nvSpPr>
        <p:spPr>
          <a:xfrm>
            <a:off x="4230695" y="2364104"/>
            <a:ext cx="374904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two main topic</a:t>
            </a:r>
          </a:p>
        </p:txBody>
      </p:sp>
      <p:sp>
        <p:nvSpPr>
          <p:cNvPr id="20" name="Text Placeholder 17">
            <a:extLst>
              <a:ext uri="{FF2B5EF4-FFF2-40B4-BE49-F238E27FC236}">
                <a16:creationId xmlns:a16="http://schemas.microsoft.com/office/drawing/2014/main" id="{9316FA3C-6E11-4F58-A503-7160A20B1B35}"/>
              </a:ext>
            </a:extLst>
          </p:cNvPr>
          <p:cNvSpPr>
            <a:spLocks noGrp="1"/>
          </p:cNvSpPr>
          <p:nvPr>
            <p:ph type="body" sz="quarter" idx="21" hasCustomPrompt="1"/>
          </p:nvPr>
        </p:nvSpPr>
        <p:spPr>
          <a:xfrm>
            <a:off x="4230697" y="1368425"/>
            <a:ext cx="374904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two </a:t>
            </a:r>
            <a:br>
              <a:rPr lang="en-US"/>
            </a:br>
            <a:r>
              <a:rPr lang="en-US"/>
              <a:t>headline here</a:t>
            </a:r>
          </a:p>
        </p:txBody>
      </p:sp>
      <p:sp>
        <p:nvSpPr>
          <p:cNvPr id="21" name="Text Placeholder 15">
            <a:extLst>
              <a:ext uri="{FF2B5EF4-FFF2-40B4-BE49-F238E27FC236}">
                <a16:creationId xmlns:a16="http://schemas.microsoft.com/office/drawing/2014/main" id="{CC174355-5D19-4BCE-8FB0-DD54A36CE38D}"/>
              </a:ext>
            </a:extLst>
          </p:cNvPr>
          <p:cNvSpPr>
            <a:spLocks noGrp="1"/>
          </p:cNvSpPr>
          <p:nvPr>
            <p:ph type="body" sz="quarter" idx="22" hasCustomPrompt="1"/>
          </p:nvPr>
        </p:nvSpPr>
        <p:spPr>
          <a:xfrm>
            <a:off x="8118492" y="2364104"/>
            <a:ext cx="374904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three main topic</a:t>
            </a:r>
          </a:p>
        </p:txBody>
      </p:sp>
      <p:sp>
        <p:nvSpPr>
          <p:cNvPr id="22" name="Text Placeholder 17">
            <a:extLst>
              <a:ext uri="{FF2B5EF4-FFF2-40B4-BE49-F238E27FC236}">
                <a16:creationId xmlns:a16="http://schemas.microsoft.com/office/drawing/2014/main" id="{D20FFC66-9F6E-42F2-8121-A3F5B541DAC8}"/>
              </a:ext>
            </a:extLst>
          </p:cNvPr>
          <p:cNvSpPr>
            <a:spLocks noGrp="1"/>
          </p:cNvSpPr>
          <p:nvPr>
            <p:ph type="body" sz="quarter" idx="23" hasCustomPrompt="1"/>
          </p:nvPr>
        </p:nvSpPr>
        <p:spPr>
          <a:xfrm>
            <a:off x="8118494" y="1368425"/>
            <a:ext cx="374904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three headline here</a:t>
            </a:r>
          </a:p>
        </p:txBody>
      </p:sp>
    </p:spTree>
    <p:extLst>
      <p:ext uri="{BB962C8B-B14F-4D97-AF65-F5344CB8AC3E}">
        <p14:creationId xmlns:p14="http://schemas.microsoft.com/office/powerpoint/2010/main" val="273043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5770FEC-EBB8-47BF-85CA-4670487C7ADC}"/>
              </a:ext>
            </a:extLst>
          </p:cNvPr>
          <p:cNvSpPr>
            <a:spLocks noGrp="1"/>
          </p:cNvSpPr>
          <p:nvPr>
            <p:ph type="title"/>
          </p:nvPr>
        </p:nvSpPr>
        <p:spPr>
          <a:xfrm>
            <a:off x="342900" y="293913"/>
            <a:ext cx="11524634" cy="557805"/>
          </a:xfrm>
        </p:spPr>
        <p:txBody>
          <a:bodyPr/>
          <a:lstStyle/>
          <a:p>
            <a:r>
              <a:rPr lang="en-US"/>
              <a:t>Click to edit Master title style</a:t>
            </a:r>
          </a:p>
        </p:txBody>
      </p:sp>
      <p:sp>
        <p:nvSpPr>
          <p:cNvPr id="6" name="Footer Placeholder 5">
            <a:extLst>
              <a:ext uri="{FF2B5EF4-FFF2-40B4-BE49-F238E27FC236}">
                <a16:creationId xmlns:a16="http://schemas.microsoft.com/office/drawing/2014/main" id="{EA016150-4ED3-4988-818C-6AFB57E12BE5}"/>
              </a:ext>
            </a:extLst>
          </p:cNvPr>
          <p:cNvSpPr>
            <a:spLocks noGrp="1"/>
          </p:cNvSpPr>
          <p:nvPr>
            <p:ph type="ftr" sz="quarter" idx="13"/>
          </p:nvPr>
        </p:nvSpPr>
        <p:spPr/>
        <p:txBody>
          <a:bodyPr/>
          <a:lstStyle/>
          <a:p>
            <a:r>
              <a:rPr>
                <a:solidFill>
                  <a:srgbClr val="000000">
                    <a:lumMod val="75000"/>
                    <a:lumOff val="25000"/>
                  </a:srgbClr>
                </a:solidFill>
              </a:rPr>
              <a:t>SAMPLE FOOTER TEXT</a:t>
            </a:r>
          </a:p>
        </p:txBody>
      </p:sp>
      <p:sp>
        <p:nvSpPr>
          <p:cNvPr id="8" name="Slide Number Placeholder 7">
            <a:extLst>
              <a:ext uri="{FF2B5EF4-FFF2-40B4-BE49-F238E27FC236}">
                <a16:creationId xmlns:a16="http://schemas.microsoft.com/office/drawing/2014/main" id="{C14AA88B-D3C9-4BA6-8E31-05A972EC41AD}"/>
              </a:ext>
            </a:extLst>
          </p:cNvPr>
          <p:cNvSpPr>
            <a:spLocks noGrp="1"/>
          </p:cNvSpPr>
          <p:nvPr>
            <p:ph type="sldNum" sz="quarter" idx="14"/>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
        <p:nvSpPr>
          <p:cNvPr id="16" name="Text Placeholder 15">
            <a:extLst>
              <a:ext uri="{FF2B5EF4-FFF2-40B4-BE49-F238E27FC236}">
                <a16:creationId xmlns:a16="http://schemas.microsoft.com/office/drawing/2014/main" id="{1618E0B0-CD29-45FD-A388-06A8DB244B3C}"/>
              </a:ext>
            </a:extLst>
          </p:cNvPr>
          <p:cNvSpPr>
            <a:spLocks noGrp="1"/>
          </p:cNvSpPr>
          <p:nvPr>
            <p:ph type="body" sz="quarter" idx="18" hasCustomPrompt="1"/>
          </p:nvPr>
        </p:nvSpPr>
        <p:spPr>
          <a:xfrm>
            <a:off x="342900" y="2364104"/>
            <a:ext cx="570927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one main topic</a:t>
            </a:r>
          </a:p>
        </p:txBody>
      </p:sp>
      <p:sp>
        <p:nvSpPr>
          <p:cNvPr id="18" name="Text Placeholder 17">
            <a:extLst>
              <a:ext uri="{FF2B5EF4-FFF2-40B4-BE49-F238E27FC236}">
                <a16:creationId xmlns:a16="http://schemas.microsoft.com/office/drawing/2014/main" id="{4938982A-9697-442D-9DF4-4204D62D16E6}"/>
              </a:ext>
            </a:extLst>
          </p:cNvPr>
          <p:cNvSpPr>
            <a:spLocks noGrp="1"/>
          </p:cNvSpPr>
          <p:nvPr>
            <p:ph type="body" sz="quarter" idx="19" hasCustomPrompt="1"/>
          </p:nvPr>
        </p:nvSpPr>
        <p:spPr>
          <a:xfrm>
            <a:off x="342902" y="1368425"/>
            <a:ext cx="570927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one </a:t>
            </a:r>
            <a:br>
              <a:rPr lang="en-US"/>
            </a:br>
            <a:r>
              <a:rPr lang="en-US"/>
              <a:t>headline here</a:t>
            </a:r>
          </a:p>
        </p:txBody>
      </p:sp>
      <p:sp>
        <p:nvSpPr>
          <p:cNvPr id="19" name="Text Placeholder 15">
            <a:extLst>
              <a:ext uri="{FF2B5EF4-FFF2-40B4-BE49-F238E27FC236}">
                <a16:creationId xmlns:a16="http://schemas.microsoft.com/office/drawing/2014/main" id="{37E7C5C5-4C91-4AF2-B5EA-A55C40AEFF6D}"/>
              </a:ext>
            </a:extLst>
          </p:cNvPr>
          <p:cNvSpPr>
            <a:spLocks noGrp="1"/>
          </p:cNvSpPr>
          <p:nvPr>
            <p:ph type="body" sz="quarter" idx="20" hasCustomPrompt="1"/>
          </p:nvPr>
        </p:nvSpPr>
        <p:spPr>
          <a:xfrm>
            <a:off x="6161289" y="2364104"/>
            <a:ext cx="570927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two main topic</a:t>
            </a:r>
          </a:p>
        </p:txBody>
      </p:sp>
      <p:sp>
        <p:nvSpPr>
          <p:cNvPr id="20" name="Text Placeholder 17">
            <a:extLst>
              <a:ext uri="{FF2B5EF4-FFF2-40B4-BE49-F238E27FC236}">
                <a16:creationId xmlns:a16="http://schemas.microsoft.com/office/drawing/2014/main" id="{9316FA3C-6E11-4F58-A503-7160A20B1B35}"/>
              </a:ext>
            </a:extLst>
          </p:cNvPr>
          <p:cNvSpPr>
            <a:spLocks noGrp="1"/>
          </p:cNvSpPr>
          <p:nvPr>
            <p:ph type="body" sz="quarter" idx="21" hasCustomPrompt="1"/>
          </p:nvPr>
        </p:nvSpPr>
        <p:spPr>
          <a:xfrm>
            <a:off x="6161291" y="1368425"/>
            <a:ext cx="570927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two </a:t>
            </a:r>
            <a:br>
              <a:rPr lang="en-US"/>
            </a:br>
            <a:r>
              <a:rPr lang="en-US"/>
              <a:t>headline here</a:t>
            </a:r>
          </a:p>
        </p:txBody>
      </p:sp>
    </p:spTree>
    <p:extLst>
      <p:ext uri="{BB962C8B-B14F-4D97-AF65-F5344CB8AC3E}">
        <p14:creationId xmlns:p14="http://schemas.microsoft.com/office/powerpoint/2010/main" val="1582659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Blank with Foot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F85433-C198-4A59-8F79-2F384387F713}"/>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3" name="Slide Number Placeholder 2">
            <a:extLst>
              <a:ext uri="{FF2B5EF4-FFF2-40B4-BE49-F238E27FC236}">
                <a16:creationId xmlns:a16="http://schemas.microsoft.com/office/drawing/2014/main" id="{B7ACC52E-2A12-42E9-82B2-629B5A49E9C2}"/>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cxnSp>
        <p:nvCxnSpPr>
          <p:cNvPr id="11" name="Straight Connector 10">
            <a:extLst>
              <a:ext uri="{FF2B5EF4-FFF2-40B4-BE49-F238E27FC236}">
                <a16:creationId xmlns:a16="http://schemas.microsoft.com/office/drawing/2014/main" id="{3305D473-25CA-40B2-B16D-1F1F2BD41518}"/>
              </a:ext>
            </a:extLst>
          </p:cNvPr>
          <p:cNvCxnSpPr>
            <a:cxnSpLocks/>
          </p:cNvCxnSpPr>
          <p:nvPr userDrawn="1"/>
        </p:nvCxnSpPr>
        <p:spPr>
          <a:xfrm>
            <a:off x="195591" y="6577782"/>
            <a:ext cx="1183034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9F03FDF8-2663-4BEC-B063-FC4116EAA3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13" name="Text Placeholder 18">
            <a:extLst>
              <a:ext uri="{FF2B5EF4-FFF2-40B4-BE49-F238E27FC236}">
                <a16:creationId xmlns:a16="http://schemas.microsoft.com/office/drawing/2014/main" id="{2214B0DA-0A12-4678-8E51-517BD458C6FB}"/>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000000">
                    <a:lumMod val="75000"/>
                    <a:lumOff val="25000"/>
                  </a:srgbClr>
                </a:solidFill>
              </a:rPr>
              <a:t>BEST BUY  </a:t>
            </a:r>
            <a:r>
              <a:rPr lang="en-US" sz="700">
                <a:solidFill>
                  <a:srgbClr val="000000">
                    <a:lumMod val="75000"/>
                    <a:lumOff val="25000"/>
                  </a:srgbClr>
                </a:solidFill>
              </a:rPr>
              <a:t>INTERNAL USE ONLY. DO NOT COPY, PUBLISH OR DISTRIBUTE. THE MATERIAL IN THIS DOCUMENT IS CONFIDENTIAL TO BEST BUY.</a:t>
            </a:r>
          </a:p>
        </p:txBody>
      </p:sp>
    </p:spTree>
    <p:extLst>
      <p:ext uri="{BB962C8B-B14F-4D97-AF65-F5344CB8AC3E}">
        <p14:creationId xmlns:p14="http://schemas.microsoft.com/office/powerpoint/2010/main" val="38527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Yellow Thank You">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98BE-DF4A-4FBD-95F7-4C806A8E7896}"/>
              </a:ext>
            </a:extLst>
          </p:cNvPr>
          <p:cNvSpPr>
            <a:spLocks noGrp="1"/>
          </p:cNvSpPr>
          <p:nvPr>
            <p:ph type="ctrTitle"/>
          </p:nvPr>
        </p:nvSpPr>
        <p:spPr>
          <a:xfrm>
            <a:off x="838200" y="1964187"/>
            <a:ext cx="11010900" cy="2929626"/>
          </a:xfrm>
          <a:noFill/>
        </p:spPr>
        <p:txBody>
          <a:bodyPr vert="horz" lIns="0" tIns="0" rIns="0" bIns="0" rtlCol="0" anchor="ctr" anchorCtr="0">
            <a:noAutofit/>
          </a:bodyPr>
          <a:lstStyle>
            <a:lvl1pPr>
              <a:defRPr lang="en-US" sz="7200" dirty="0">
                <a:solidFill>
                  <a:schemeClr val="bg2"/>
                </a:solidFill>
              </a:defRPr>
            </a:lvl1pPr>
          </a:lstStyle>
          <a:p>
            <a:pPr lvl="0"/>
            <a:r>
              <a:rPr lang="en-US"/>
              <a:t>Click to edit Master title style</a:t>
            </a:r>
          </a:p>
        </p:txBody>
      </p:sp>
      <p:sp>
        <p:nvSpPr>
          <p:cNvPr id="5" name="Footer Placeholder 4">
            <a:extLst>
              <a:ext uri="{FF2B5EF4-FFF2-40B4-BE49-F238E27FC236}">
                <a16:creationId xmlns:a16="http://schemas.microsoft.com/office/drawing/2014/main" id="{52F1C7B1-FF0B-432E-BEF3-A4F425D40064}"/>
              </a:ext>
            </a:extLst>
          </p:cNvPr>
          <p:cNvSpPr>
            <a:spLocks noGrp="1"/>
          </p:cNvSpPr>
          <p:nvPr>
            <p:ph type="ftr" sz="quarter" idx="10"/>
          </p:nvPr>
        </p:nvSpPr>
        <p:spPr/>
        <p:txBody>
          <a:bodyPr/>
          <a:lstStyle>
            <a:lvl1pPr>
              <a:defRPr>
                <a:solidFill>
                  <a:schemeClr val="bg1"/>
                </a:solidFill>
              </a:defRPr>
            </a:lvl1pPr>
          </a:lstStyle>
          <a:p>
            <a:r>
              <a:rPr>
                <a:solidFill>
                  <a:srgbClr val="FFFFFF"/>
                </a:solidFill>
              </a:rPr>
              <a:t>SAMPLE FOOTER TEXT</a:t>
            </a:r>
          </a:p>
        </p:txBody>
      </p:sp>
      <p:sp>
        <p:nvSpPr>
          <p:cNvPr id="6" name="Slide Number Placeholder 5">
            <a:extLst>
              <a:ext uri="{FF2B5EF4-FFF2-40B4-BE49-F238E27FC236}">
                <a16:creationId xmlns:a16="http://schemas.microsoft.com/office/drawing/2014/main" id="{A70F4816-1E8E-4305-A4AD-CECB45FDF2F1}"/>
              </a:ext>
            </a:extLst>
          </p:cNvPr>
          <p:cNvSpPr>
            <a:spLocks noGrp="1"/>
          </p:cNvSpPr>
          <p:nvPr>
            <p:ph type="sldNum" sz="quarter" idx="11"/>
          </p:nvPr>
        </p:nvSpPr>
        <p:spPr/>
        <p:txBody>
          <a:bodyPr/>
          <a:lstStyle>
            <a:lvl1pPr>
              <a:defRPr>
                <a:solidFill>
                  <a:schemeClr val="bg1"/>
                </a:solidFill>
              </a:defRPr>
            </a:lvl1pPr>
          </a:lstStyle>
          <a:p>
            <a:fld id="{3C2137ED-1B02-4691-A6FA-8A4730C71FAC}" type="slidenum">
              <a:rPr smtClean="0">
                <a:solidFill>
                  <a:srgbClr val="FFFFFF"/>
                </a:solidFill>
              </a:rPr>
              <a:pPr/>
              <a:t>‹#›</a:t>
            </a:fld>
            <a:endParaRPr>
              <a:solidFill>
                <a:srgbClr val="FFFFFF"/>
              </a:solidFill>
            </a:endParaRPr>
          </a:p>
        </p:txBody>
      </p:sp>
      <p:sp>
        <p:nvSpPr>
          <p:cNvPr id="8" name="Text Placeholder 18">
            <a:extLst>
              <a:ext uri="{FF2B5EF4-FFF2-40B4-BE49-F238E27FC236}">
                <a16:creationId xmlns:a16="http://schemas.microsoft.com/office/drawing/2014/main" id="{576C6D25-0DF0-41A6-AA78-37B0806066E8}"/>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FFFFFF"/>
                </a:solidFill>
              </a:rPr>
              <a:t>BEST BUY  </a:t>
            </a:r>
            <a:r>
              <a:rPr lang="en-US" sz="700">
                <a:solidFill>
                  <a:srgbClr val="FFFFFF"/>
                </a:solidFill>
              </a:rPr>
              <a:t>INTERNAL USE ONLY. DO NOT COPY, PUBLISH OR DISTRIBUTE. THE MATERIAL IN THIS DOCUMENT IS CONFIDENTIAL TO BEST BUY.</a:t>
            </a:r>
          </a:p>
        </p:txBody>
      </p:sp>
      <p:cxnSp>
        <p:nvCxnSpPr>
          <p:cNvPr id="10" name="Straight Connector 9">
            <a:extLst>
              <a:ext uri="{FF2B5EF4-FFF2-40B4-BE49-F238E27FC236}">
                <a16:creationId xmlns:a16="http://schemas.microsoft.com/office/drawing/2014/main" id="{E04A06DF-E16B-4385-8FBD-AB36FB62836C}"/>
              </a:ext>
            </a:extLst>
          </p:cNvPr>
          <p:cNvCxnSpPr>
            <a:cxnSpLocks/>
          </p:cNvCxnSpPr>
          <p:nvPr userDrawn="1"/>
        </p:nvCxnSpPr>
        <p:spPr>
          <a:xfrm>
            <a:off x="195591" y="6577782"/>
            <a:ext cx="11830342"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053CDCC-96EC-444C-89AB-1C481F2C812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1044" y="6187411"/>
            <a:ext cx="560538" cy="327994"/>
          </a:xfrm>
          <a:prstGeom prst="rect">
            <a:avLst/>
          </a:prstGeom>
        </p:spPr>
      </p:pic>
    </p:spTree>
    <p:extLst>
      <p:ext uri="{BB962C8B-B14F-4D97-AF65-F5344CB8AC3E}">
        <p14:creationId xmlns:p14="http://schemas.microsoft.com/office/powerpoint/2010/main" val="1777346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2_Content slide ">
    <p:bg>
      <p:bgPr>
        <a:solidFill>
          <a:schemeClr val="bg1"/>
        </a:solidFill>
        <a:effectLst/>
      </p:bgPr>
    </p:bg>
    <p:spTree>
      <p:nvGrpSpPr>
        <p:cNvPr id="1" name=""/>
        <p:cNvGrpSpPr/>
        <p:nvPr/>
      </p:nvGrpSpPr>
      <p:grpSpPr>
        <a:xfrm>
          <a:off x="0" y="0"/>
          <a:ext cx="0" cy="0"/>
          <a:chOff x="0" y="0"/>
          <a:chExt cx="0" cy="0"/>
        </a:xfrm>
      </p:grpSpPr>
      <p:sp>
        <p:nvSpPr>
          <p:cNvPr id="47" name="Title 1"/>
          <p:cNvSpPr>
            <a:spLocks noGrp="1"/>
          </p:cNvSpPr>
          <p:nvPr>
            <p:ph type="ctrTitle" hasCustomPrompt="1"/>
          </p:nvPr>
        </p:nvSpPr>
        <p:spPr>
          <a:xfrm>
            <a:off x="0" y="345077"/>
            <a:ext cx="4267200" cy="1212791"/>
          </a:xfrm>
          <a:prstGeom prst="rect">
            <a:avLst/>
          </a:prstGeom>
          <a:noFill/>
        </p:spPr>
        <p:txBody>
          <a:bodyPr wrap="square" lIns="0" rtlCol="0" anchor="t" anchorCtr="0">
            <a:noAutofit/>
          </a:bodyPr>
          <a:lstStyle>
            <a:lvl1pPr marL="0" algn="l">
              <a:lnSpc>
                <a:spcPct val="98000"/>
              </a:lnSpc>
              <a:tabLst>
                <a:tab pos="609585" algn="l"/>
              </a:tabLst>
              <a:defRPr lang="en-US" sz="3467" u="sng" dirty="0">
                <a:solidFill>
                  <a:schemeClr val="tx2"/>
                </a:solidFill>
                <a:latin typeface="+mj-lt"/>
                <a:ea typeface="+mn-ea"/>
                <a:cs typeface="Arial"/>
              </a:defRPr>
            </a:lvl1pPr>
          </a:lstStyle>
          <a:p>
            <a:pPr marL="0" lvl="0" algn="l"/>
            <a:r>
              <a:rPr lang="en-US"/>
              <a:t>Click to add title</a:t>
            </a:r>
            <a:br>
              <a:rPr lang="en-US"/>
            </a:br>
            <a:r>
              <a:rPr lang="en-US"/>
              <a:t>in two lines</a:t>
            </a:r>
          </a:p>
        </p:txBody>
      </p:sp>
      <p:sp>
        <p:nvSpPr>
          <p:cNvPr id="8" name="Footer Placeholder 4"/>
          <p:cNvSpPr txBox="1">
            <a:spLocks/>
          </p:cNvSpPr>
          <p:nvPr userDrawn="1"/>
        </p:nvSpPr>
        <p:spPr>
          <a:xfrm>
            <a:off x="9516139" y="6639315"/>
            <a:ext cx="704187" cy="148963"/>
          </a:xfrm>
          <a:prstGeom prst="rect">
            <a:avLst/>
          </a:prstGeom>
          <a:noFill/>
        </p:spPr>
        <p:txBody>
          <a:bodyPr vert="horz" lIns="0" tIns="60960" rIns="0" bIns="6096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646363"/>
                </a:solidFill>
              </a:rPr>
              <a:t>© 2017  Wipro</a:t>
            </a:r>
          </a:p>
        </p:txBody>
      </p:sp>
      <p:sp>
        <p:nvSpPr>
          <p:cNvPr id="9" name="Footer Placeholder 4"/>
          <p:cNvSpPr txBox="1">
            <a:spLocks/>
          </p:cNvSpPr>
          <p:nvPr userDrawn="1"/>
        </p:nvSpPr>
        <p:spPr>
          <a:xfrm>
            <a:off x="10381716" y="6639315"/>
            <a:ext cx="535845" cy="148963"/>
          </a:xfrm>
          <a:prstGeom prst="rect">
            <a:avLst/>
          </a:prstGeom>
          <a:noFill/>
        </p:spPr>
        <p:txBody>
          <a:bodyPr vert="horz" lIns="0" tIns="60960" rIns="0" bIns="6096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646363"/>
                </a:solidFill>
              </a:rPr>
              <a:t>wipro.com</a:t>
            </a:r>
          </a:p>
        </p:txBody>
      </p:sp>
      <p:sp>
        <p:nvSpPr>
          <p:cNvPr id="10" name="Footer Placeholder 4"/>
          <p:cNvSpPr txBox="1">
            <a:spLocks/>
          </p:cNvSpPr>
          <p:nvPr userDrawn="1"/>
        </p:nvSpPr>
        <p:spPr>
          <a:xfrm>
            <a:off x="11078952" y="6639315"/>
            <a:ext cx="605373" cy="148963"/>
          </a:xfrm>
          <a:prstGeom prst="rect">
            <a:avLst/>
          </a:prstGeom>
          <a:noFill/>
        </p:spPr>
        <p:txBody>
          <a:bodyPr vert="horz" lIns="0" tIns="60960" rIns="0" bIns="60960" rtlCol="0"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646363"/>
                </a:solidFill>
              </a:rPr>
              <a:t>confidential</a:t>
            </a:r>
          </a:p>
        </p:txBody>
      </p:sp>
      <p:sp>
        <p:nvSpPr>
          <p:cNvPr id="12" name="Rectangle 11"/>
          <p:cNvSpPr/>
          <p:nvPr userDrawn="1"/>
        </p:nvSpPr>
        <p:spPr>
          <a:xfrm>
            <a:off x="11871327" y="6618549"/>
            <a:ext cx="304800" cy="1905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FFFFFF"/>
              </a:solidFill>
            </a:endParaRPr>
          </a:p>
        </p:txBody>
      </p:sp>
      <p:sp>
        <p:nvSpPr>
          <p:cNvPr id="16" name="Text Placeholder 2"/>
          <p:cNvSpPr>
            <a:spLocks noGrp="1"/>
          </p:cNvSpPr>
          <p:nvPr>
            <p:ph type="body" sz="quarter" idx="12" hasCustomPrompt="1"/>
          </p:nvPr>
        </p:nvSpPr>
        <p:spPr>
          <a:xfrm>
            <a:off x="270934" y="79417"/>
            <a:ext cx="1335617" cy="165059"/>
          </a:xfrm>
        </p:spPr>
        <p:txBody>
          <a:bodyPr wrap="none" tIns="0" bIns="0" anchor="ctr" anchorCtr="0"/>
          <a:lstStyle>
            <a:lvl1pPr marL="0" indent="0" algn="l" defTabSz="2438339" rtl="0" eaLnBrk="1" latinLnBrk="0" hangingPunct="1">
              <a:lnSpc>
                <a:spcPct val="90000"/>
              </a:lnSpc>
              <a:spcBef>
                <a:spcPts val="2667"/>
              </a:spcBef>
              <a:buFont typeface="Arial" panose="020B0604020202020204" pitchFamily="34" charset="0"/>
              <a:buNone/>
              <a:defRPr lang="en-US" sz="1067" b="0" kern="1200" dirty="0" smtClean="0">
                <a:solidFill>
                  <a:schemeClr val="accent2"/>
                </a:solidFill>
                <a:latin typeface="+mn-lt"/>
                <a:ea typeface="+mn-ea"/>
                <a:cs typeface="+mn-cs"/>
              </a:defRPr>
            </a:lvl1pPr>
            <a:lvl2pPr marL="0" indent="0" algn="l" defTabSz="2438339" rtl="0" eaLnBrk="1" latinLnBrk="0" hangingPunct="1">
              <a:lnSpc>
                <a:spcPct val="90000"/>
              </a:lnSpc>
              <a:spcBef>
                <a:spcPts val="2667"/>
              </a:spcBef>
              <a:buFont typeface="Arial" panose="020B0604020202020204" pitchFamily="34" charset="0"/>
              <a:buNone/>
              <a:defRPr lang="en-US" sz="2133" b="1" kern="1200" dirty="0" smtClean="0">
                <a:solidFill>
                  <a:schemeClr val="accent1"/>
                </a:solidFill>
                <a:latin typeface="+mn-lt"/>
                <a:ea typeface="+mn-ea"/>
                <a:cs typeface="+mn-cs"/>
              </a:defRPr>
            </a:lvl2pPr>
            <a:lvl3pPr marL="0" indent="0" algn="l" defTabSz="2438339" rtl="0" eaLnBrk="1" latinLnBrk="0" hangingPunct="1">
              <a:lnSpc>
                <a:spcPct val="90000"/>
              </a:lnSpc>
              <a:spcBef>
                <a:spcPts val="2667"/>
              </a:spcBef>
              <a:buFont typeface="Arial" panose="020B0604020202020204" pitchFamily="34" charset="0"/>
              <a:buNone/>
              <a:defRPr lang="en-US" sz="2133" b="1" kern="1200" dirty="0" smtClean="0">
                <a:solidFill>
                  <a:schemeClr val="accent1"/>
                </a:solidFill>
                <a:latin typeface="+mn-lt"/>
                <a:ea typeface="+mn-ea"/>
                <a:cs typeface="+mn-cs"/>
              </a:defRPr>
            </a:lvl3pPr>
            <a:lvl4pPr marL="0" indent="0" algn="l" defTabSz="2438339" rtl="0" eaLnBrk="1" latinLnBrk="0" hangingPunct="1">
              <a:lnSpc>
                <a:spcPct val="90000"/>
              </a:lnSpc>
              <a:spcBef>
                <a:spcPts val="2667"/>
              </a:spcBef>
              <a:buFont typeface="Arial" panose="020B0604020202020204" pitchFamily="34" charset="0"/>
              <a:buNone/>
              <a:defRPr lang="en-US" sz="2133" b="1" kern="1200" dirty="0" smtClean="0">
                <a:solidFill>
                  <a:schemeClr val="accent1"/>
                </a:solidFill>
                <a:latin typeface="+mn-lt"/>
                <a:ea typeface="+mn-ea"/>
                <a:cs typeface="+mn-cs"/>
              </a:defRPr>
            </a:lvl4pPr>
            <a:lvl5pPr marL="0" indent="0" algn="l" defTabSz="2438339" rtl="0" eaLnBrk="1" latinLnBrk="0" hangingPunct="1">
              <a:lnSpc>
                <a:spcPct val="90000"/>
              </a:lnSpc>
              <a:spcBef>
                <a:spcPts val="2667"/>
              </a:spcBef>
              <a:buFont typeface="Arial" panose="020B0604020202020204" pitchFamily="34" charset="0"/>
              <a:buNone/>
              <a:defRPr lang="en-US" sz="2133" b="1" kern="1200" dirty="0">
                <a:solidFill>
                  <a:schemeClr val="accent1"/>
                </a:solidFill>
                <a:latin typeface="+mn-lt"/>
                <a:ea typeface="+mn-ea"/>
                <a:cs typeface="+mn-cs"/>
              </a:defRPr>
            </a:lvl5pPr>
          </a:lstStyle>
          <a:p>
            <a:pPr lvl="0"/>
            <a:r>
              <a:rPr lang="en-US"/>
              <a:t>0.0 Section name</a:t>
            </a:r>
          </a:p>
        </p:txBody>
      </p:sp>
      <p:cxnSp>
        <p:nvCxnSpPr>
          <p:cNvPr id="17" name="Lige forbindelse 8"/>
          <p:cNvCxnSpPr>
            <a:cxnSpLocks/>
          </p:cNvCxnSpPr>
          <p:nvPr userDrawn="1"/>
        </p:nvCxnSpPr>
        <p:spPr>
          <a:xfrm>
            <a:off x="9550399" y="6594996"/>
            <a:ext cx="26448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Shape 257"/>
          <p:cNvSpPr txBox="1">
            <a:spLocks/>
          </p:cNvSpPr>
          <p:nvPr userDrawn="1"/>
        </p:nvSpPr>
        <p:spPr>
          <a:xfrm>
            <a:off x="11845718" y="6583847"/>
            <a:ext cx="262892" cy="259900"/>
          </a:xfrm>
          <a:prstGeom prst="rect">
            <a:avLst/>
          </a:prstGeom>
          <a:noFill/>
          <a:extLst>
            <a:ext uri="{C572A759-6A51-4108-AA02-DFA0A04FC94B}">
              <ma14:wrappingTextBoxFlag xmlns:ma14="http://schemas.microsoft.com/office/mac/drawingml/2011/main" xmlns="" val="1"/>
            </a:ext>
          </a:extLst>
        </p:spPr>
        <p:txBody>
          <a:bodyPr vert="horz" lIns="0" tIns="60960" rIns="0" bIns="60960" rtlCol="0" anchor="ctr"/>
          <a:lstStyle>
            <a:defPPr>
              <a:defRPr lang="en-US"/>
            </a:defPPr>
            <a:lvl1pPr algn="ctr">
              <a:defRPr sz="600" b="0" u="none">
                <a:solidFill>
                  <a:schemeClr val="accent2"/>
                </a:solidFill>
                <a:latin typeface="Arial" pitchFamily="34" charset="0"/>
                <a:cs typeface="Arial" pitchFamily="34" charset="0"/>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a:lstStyle>
          <a:p>
            <a:fld id="{86CB4B4D-7CA3-9044-876B-883B54F8677D}" type="slidenum">
              <a:rPr lang="en-GB" sz="800" smtClean="0">
                <a:solidFill>
                  <a:srgbClr val="646363"/>
                </a:solidFill>
                <a:sym typeface="Arial"/>
              </a:rPr>
              <a:pPr/>
              <a:t>‹#›</a:t>
            </a:fld>
            <a:endParaRPr lang="en-GB" sz="800">
              <a:solidFill>
                <a:srgbClr val="646363"/>
              </a:solidFill>
              <a:sym typeface="Arial"/>
            </a:endParaRPr>
          </a:p>
        </p:txBody>
      </p:sp>
    </p:spTree>
    <p:extLst>
      <p:ext uri="{BB962C8B-B14F-4D97-AF65-F5344CB8AC3E}">
        <p14:creationId xmlns:p14="http://schemas.microsoft.com/office/powerpoint/2010/main" val="203323453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98BE-DF4A-4FBD-95F7-4C806A8E7896}"/>
              </a:ext>
            </a:extLst>
          </p:cNvPr>
          <p:cNvSpPr>
            <a:spLocks noGrp="1"/>
          </p:cNvSpPr>
          <p:nvPr>
            <p:ph type="ctrTitle" hasCustomPrompt="1"/>
          </p:nvPr>
        </p:nvSpPr>
        <p:spPr>
          <a:xfrm>
            <a:off x="844844" y="3290059"/>
            <a:ext cx="10974911" cy="886397"/>
          </a:xfrm>
          <a:noFill/>
        </p:spPr>
        <p:txBody>
          <a:bodyPr vert="horz" wrap="square" lIns="0" tIns="0" rIns="0" bIns="0" rtlCol="0" anchor="b" anchorCtr="0">
            <a:spAutoFit/>
          </a:bodyPr>
          <a:lstStyle>
            <a:lvl1pPr>
              <a:defRPr lang="en-US" sz="7200" dirty="0"/>
            </a:lvl1pPr>
          </a:lstStyle>
          <a:p>
            <a:pPr lvl="0"/>
            <a:r>
              <a:rPr lang="en-US"/>
              <a:t>Click to edit Name or Title</a:t>
            </a:r>
          </a:p>
        </p:txBody>
      </p:sp>
      <p:sp>
        <p:nvSpPr>
          <p:cNvPr id="3" name="Subtitle 2">
            <a:extLst>
              <a:ext uri="{FF2B5EF4-FFF2-40B4-BE49-F238E27FC236}">
                <a16:creationId xmlns:a16="http://schemas.microsoft.com/office/drawing/2014/main" id="{98FE3FAE-C8B8-455E-8BE0-525D37C19629}"/>
              </a:ext>
            </a:extLst>
          </p:cNvPr>
          <p:cNvSpPr>
            <a:spLocks noGrp="1"/>
          </p:cNvSpPr>
          <p:nvPr>
            <p:ph type="subTitle" idx="1" hasCustomPrompt="1"/>
          </p:nvPr>
        </p:nvSpPr>
        <p:spPr>
          <a:xfrm>
            <a:off x="844775" y="4082583"/>
            <a:ext cx="10986296" cy="443198"/>
          </a:xfrm>
        </p:spPr>
        <p:txBody>
          <a:bodyPr vert="horz" wrap="square" lIns="0" tIns="0" rIns="0" bIns="0" rtlCol="0">
            <a:spAutoFit/>
          </a:bodyPr>
          <a:lstStyle>
            <a:lvl1pPr marL="27432" indent="0">
              <a:spcBef>
                <a:spcPts val="0"/>
              </a:spcBef>
              <a:buNone/>
              <a:defRPr lang="en-US" sz="3200" dirty="0">
                <a:solidFill>
                  <a:schemeClr val="accent1"/>
                </a:solidFill>
              </a:defRPr>
            </a:lvl1pPr>
          </a:lstStyle>
          <a:p>
            <a:pPr marL="484632" lvl="0" indent="-457200"/>
            <a:r>
              <a:rPr lang="en-US"/>
              <a:t>Click to edit Subtitle</a:t>
            </a:r>
          </a:p>
        </p:txBody>
      </p:sp>
      <p:grpSp>
        <p:nvGrpSpPr>
          <p:cNvPr id="13" name="Group 12">
            <a:extLst>
              <a:ext uri="{FF2B5EF4-FFF2-40B4-BE49-F238E27FC236}">
                <a16:creationId xmlns:a16="http://schemas.microsoft.com/office/drawing/2014/main" id="{BC8E2C0F-ECA0-4807-B00F-78E70D4F1B4C}"/>
              </a:ext>
            </a:extLst>
          </p:cNvPr>
          <p:cNvGrpSpPr>
            <a:grpSpLocks noChangeAspect="1"/>
          </p:cNvGrpSpPr>
          <p:nvPr userDrawn="1"/>
        </p:nvGrpSpPr>
        <p:grpSpPr>
          <a:xfrm>
            <a:off x="10657942" y="313144"/>
            <a:ext cx="1229707" cy="1055281"/>
            <a:chOff x="874713" y="2133600"/>
            <a:chExt cx="12747625" cy="10939463"/>
          </a:xfrm>
          <a:solidFill>
            <a:schemeClr val="tx1"/>
          </a:solidFill>
        </p:grpSpPr>
        <p:sp>
          <p:nvSpPr>
            <p:cNvPr id="14" name="AutoShape 31">
              <a:extLst>
                <a:ext uri="{FF2B5EF4-FFF2-40B4-BE49-F238E27FC236}">
                  <a16:creationId xmlns:a16="http://schemas.microsoft.com/office/drawing/2014/main" id="{3A2C9544-B5F6-44D1-A739-F3B6866CD754}"/>
                </a:ext>
              </a:extLst>
            </p:cNvPr>
            <p:cNvSpPr>
              <a:spLocks/>
            </p:cNvSpPr>
            <p:nvPr/>
          </p:nvSpPr>
          <p:spPr bwMode="auto">
            <a:xfrm>
              <a:off x="1054100" y="2159000"/>
              <a:ext cx="1309688" cy="2006600"/>
            </a:xfrm>
            <a:custGeom>
              <a:avLst/>
              <a:gdLst/>
              <a:ahLst/>
              <a:cxnLst/>
              <a:rect l="0" t="0" r="r" b="b"/>
              <a:pathLst>
                <a:path w="21600" h="21600">
                  <a:moveTo>
                    <a:pt x="0" y="0"/>
                  </a:moveTo>
                  <a:lnTo>
                    <a:pt x="8788" y="0"/>
                  </a:lnTo>
                  <a:lnTo>
                    <a:pt x="8788" y="17159"/>
                  </a:lnTo>
                  <a:lnTo>
                    <a:pt x="21600" y="17159"/>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5" name="AutoShape 32">
              <a:extLst>
                <a:ext uri="{FF2B5EF4-FFF2-40B4-BE49-F238E27FC236}">
                  <a16:creationId xmlns:a16="http://schemas.microsoft.com/office/drawing/2014/main" id="{39C0AD25-3E15-4E5F-8632-934DF97B63BA}"/>
                </a:ext>
              </a:extLst>
            </p:cNvPr>
            <p:cNvSpPr>
              <a:spLocks/>
            </p:cNvSpPr>
            <p:nvPr/>
          </p:nvSpPr>
          <p:spPr bwMode="auto">
            <a:xfrm>
              <a:off x="2425700" y="2654300"/>
              <a:ext cx="1512888" cy="1538288"/>
            </a:xfrm>
            <a:custGeom>
              <a:avLst/>
              <a:gdLst/>
              <a:ahLst/>
              <a:cxnLst/>
              <a:rect l="0" t="0" r="r" b="b"/>
              <a:pathLst>
                <a:path w="21600" h="21600">
                  <a:moveTo>
                    <a:pt x="15108" y="8514"/>
                  </a:moveTo>
                  <a:cubicBezTo>
                    <a:pt x="14988" y="5794"/>
                    <a:pt x="13585" y="4375"/>
                    <a:pt x="11100" y="4375"/>
                  </a:cubicBezTo>
                  <a:cubicBezTo>
                    <a:pt x="8776" y="4375"/>
                    <a:pt x="7213" y="5873"/>
                    <a:pt x="6813" y="8514"/>
                  </a:cubicBezTo>
                  <a:cubicBezTo>
                    <a:pt x="6813" y="8514"/>
                    <a:pt x="15108" y="8514"/>
                    <a:pt x="15108" y="8514"/>
                  </a:cubicBezTo>
                  <a:close/>
                  <a:moveTo>
                    <a:pt x="0" y="11076"/>
                  </a:moveTo>
                  <a:lnTo>
                    <a:pt x="0" y="10761"/>
                  </a:lnTo>
                  <a:cubicBezTo>
                    <a:pt x="0" y="4178"/>
                    <a:pt x="4849" y="0"/>
                    <a:pt x="11100" y="0"/>
                  </a:cubicBezTo>
                  <a:cubicBezTo>
                    <a:pt x="16711" y="0"/>
                    <a:pt x="21600" y="3153"/>
                    <a:pt x="21600" y="10563"/>
                  </a:cubicBezTo>
                  <a:lnTo>
                    <a:pt x="21600" y="12337"/>
                  </a:lnTo>
                  <a:lnTo>
                    <a:pt x="6732" y="12337"/>
                  </a:lnTo>
                  <a:cubicBezTo>
                    <a:pt x="6933" y="15293"/>
                    <a:pt x="8616" y="17028"/>
                    <a:pt x="11421" y="17028"/>
                  </a:cubicBezTo>
                  <a:cubicBezTo>
                    <a:pt x="13906" y="17028"/>
                    <a:pt x="15028" y="15964"/>
                    <a:pt x="15308" y="14426"/>
                  </a:cubicBezTo>
                  <a:lnTo>
                    <a:pt x="21600" y="14426"/>
                  </a:lnTo>
                  <a:cubicBezTo>
                    <a:pt x="20919" y="18998"/>
                    <a:pt x="17312" y="21600"/>
                    <a:pt x="11181" y="21600"/>
                  </a:cubicBezTo>
                  <a:cubicBezTo>
                    <a:pt x="4729" y="21600"/>
                    <a:pt x="0" y="17737"/>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6" name="AutoShape 33">
              <a:extLst>
                <a:ext uri="{FF2B5EF4-FFF2-40B4-BE49-F238E27FC236}">
                  <a16:creationId xmlns:a16="http://schemas.microsoft.com/office/drawing/2014/main" id="{D82991FA-1A0F-4FF4-A1EB-32AB6FEDCF98}"/>
                </a:ext>
              </a:extLst>
            </p:cNvPr>
            <p:cNvSpPr>
              <a:spLocks/>
            </p:cNvSpPr>
            <p:nvPr/>
          </p:nvSpPr>
          <p:spPr bwMode="auto">
            <a:xfrm>
              <a:off x="3962400" y="23876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7" name="AutoShape 34">
              <a:extLst>
                <a:ext uri="{FF2B5EF4-FFF2-40B4-BE49-F238E27FC236}">
                  <a16:creationId xmlns:a16="http://schemas.microsoft.com/office/drawing/2014/main" id="{B8E9BDF1-2AD5-41B9-A5FB-BF49EA7FCCDC}"/>
                </a:ext>
              </a:extLst>
            </p:cNvPr>
            <p:cNvSpPr>
              <a:spLocks/>
            </p:cNvSpPr>
            <p:nvPr/>
          </p:nvSpPr>
          <p:spPr bwMode="auto">
            <a:xfrm>
              <a:off x="5054600" y="21336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8" name="AutoShape 35">
              <a:extLst>
                <a:ext uri="{FF2B5EF4-FFF2-40B4-BE49-F238E27FC236}">
                  <a16:creationId xmlns:a16="http://schemas.microsoft.com/office/drawing/2014/main" id="{CCE48EE1-A0AD-43F9-B1A6-7A2043E4186F}"/>
                </a:ext>
              </a:extLst>
            </p:cNvPr>
            <p:cNvSpPr>
              <a:spLocks/>
            </p:cNvSpPr>
            <p:nvPr/>
          </p:nvSpPr>
          <p:spPr bwMode="auto">
            <a:xfrm>
              <a:off x="5511800" y="26543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8"/>
                    <a:pt x="9482" y="13165"/>
                  </a:cubicBezTo>
                  <a:cubicBezTo>
                    <a:pt x="3053" y="12416"/>
                    <a:pt x="370" y="10839"/>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9" name="AutoShape 36">
              <a:extLst>
                <a:ext uri="{FF2B5EF4-FFF2-40B4-BE49-F238E27FC236}">
                  <a16:creationId xmlns:a16="http://schemas.microsoft.com/office/drawing/2014/main" id="{C2E65EF5-BC07-4391-86E5-301CD9047D6B}"/>
                </a:ext>
              </a:extLst>
            </p:cNvPr>
            <p:cNvSpPr>
              <a:spLocks/>
            </p:cNvSpPr>
            <p:nvPr/>
          </p:nvSpPr>
          <p:spPr bwMode="auto">
            <a:xfrm>
              <a:off x="9144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0" name="AutoShape 37">
              <a:extLst>
                <a:ext uri="{FF2B5EF4-FFF2-40B4-BE49-F238E27FC236}">
                  <a16:creationId xmlns:a16="http://schemas.microsoft.com/office/drawing/2014/main" id="{EDBE9A70-8C9B-47D8-AE51-DD9F2DBEDE38}"/>
                </a:ext>
              </a:extLst>
            </p:cNvPr>
            <p:cNvSpPr>
              <a:spLocks/>
            </p:cNvSpPr>
            <p:nvPr/>
          </p:nvSpPr>
          <p:spPr bwMode="auto">
            <a:xfrm>
              <a:off x="19177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1" name="AutoShape 38">
              <a:extLst>
                <a:ext uri="{FF2B5EF4-FFF2-40B4-BE49-F238E27FC236}">
                  <a16:creationId xmlns:a16="http://schemas.microsoft.com/office/drawing/2014/main" id="{99DB4D65-C1B7-4A9B-B42A-3CC7136130A2}"/>
                </a:ext>
              </a:extLst>
            </p:cNvPr>
            <p:cNvSpPr>
              <a:spLocks/>
            </p:cNvSpPr>
            <p:nvPr/>
          </p:nvSpPr>
          <p:spPr bwMode="auto">
            <a:xfrm>
              <a:off x="3530600" y="49022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2" name="AutoShape 39">
              <a:extLst>
                <a:ext uri="{FF2B5EF4-FFF2-40B4-BE49-F238E27FC236}">
                  <a16:creationId xmlns:a16="http://schemas.microsoft.com/office/drawing/2014/main" id="{2F7D8AB1-1210-4347-A589-CB3DCD71D9F2}"/>
                </a:ext>
              </a:extLst>
            </p:cNvPr>
            <p:cNvSpPr>
              <a:spLocks/>
            </p:cNvSpPr>
            <p:nvPr/>
          </p:nvSpPr>
          <p:spPr bwMode="auto">
            <a:xfrm>
              <a:off x="4229100" y="4902200"/>
              <a:ext cx="1419225" cy="2062163"/>
            </a:xfrm>
            <a:custGeom>
              <a:avLst/>
              <a:gdLst/>
              <a:ahLst/>
              <a:cxnLst/>
              <a:rect l="0" t="0" r="r" b="b"/>
              <a:pathLst>
                <a:path w="21600" h="21600">
                  <a:moveTo>
                    <a:pt x="0" y="0"/>
                  </a:moveTo>
                  <a:lnTo>
                    <a:pt x="7086" y="0"/>
                  </a:lnTo>
                  <a:lnTo>
                    <a:pt x="7086" y="12461"/>
                  </a:lnTo>
                  <a:lnTo>
                    <a:pt x="13532" y="6230"/>
                  </a:lnTo>
                  <a:lnTo>
                    <a:pt x="20960" y="6230"/>
                  </a:lnTo>
                  <a:lnTo>
                    <a:pt x="13319" y="13166"/>
                  </a:lnTo>
                  <a:lnTo>
                    <a:pt x="21600" y="21600"/>
                  </a:lnTo>
                  <a:lnTo>
                    <a:pt x="13617" y="21600"/>
                  </a:lnTo>
                  <a:lnTo>
                    <a:pt x="7086" y="14694"/>
                  </a:lnTo>
                  <a:lnTo>
                    <a:pt x="7086"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3" name="AutoShape 40">
              <a:extLst>
                <a:ext uri="{FF2B5EF4-FFF2-40B4-BE49-F238E27FC236}">
                  <a16:creationId xmlns:a16="http://schemas.microsoft.com/office/drawing/2014/main" id="{2614580D-E835-453E-A2BE-5C799065FC18}"/>
                </a:ext>
              </a:extLst>
            </p:cNvPr>
            <p:cNvSpPr>
              <a:spLocks/>
            </p:cNvSpPr>
            <p:nvPr/>
          </p:nvSpPr>
          <p:spPr bwMode="auto">
            <a:xfrm>
              <a:off x="61468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4" name="AutoShape 41">
              <a:extLst>
                <a:ext uri="{FF2B5EF4-FFF2-40B4-BE49-F238E27FC236}">
                  <a16:creationId xmlns:a16="http://schemas.microsoft.com/office/drawing/2014/main" id="{F469955A-20E0-4748-ADAC-3EF83696B968}"/>
                </a:ext>
              </a:extLst>
            </p:cNvPr>
            <p:cNvSpPr>
              <a:spLocks/>
            </p:cNvSpPr>
            <p:nvPr/>
          </p:nvSpPr>
          <p:spPr bwMode="auto">
            <a:xfrm>
              <a:off x="7747000" y="4902200"/>
              <a:ext cx="1554163" cy="2097088"/>
            </a:xfrm>
            <a:custGeom>
              <a:avLst/>
              <a:gdLst/>
              <a:ahLst/>
              <a:cxnLst/>
              <a:rect l="0" t="0" r="r" b="b"/>
              <a:pathLst>
                <a:path w="21600" h="21600">
                  <a:moveTo>
                    <a:pt x="15011" y="13793"/>
                  </a:moveTo>
                  <a:lnTo>
                    <a:pt x="15011" y="13561"/>
                  </a:lnTo>
                  <a:cubicBezTo>
                    <a:pt x="15011" y="10757"/>
                    <a:pt x="13295" y="9398"/>
                    <a:pt x="10683" y="9398"/>
                  </a:cubicBezTo>
                  <a:cubicBezTo>
                    <a:pt x="7993" y="9398"/>
                    <a:pt x="6277" y="10814"/>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1"/>
                  </a:cubicBezTo>
                  <a:lnTo>
                    <a:pt x="21600" y="13793"/>
                  </a:lnTo>
                  <a:cubicBezTo>
                    <a:pt x="21600" y="18911"/>
                    <a:pt x="17779" y="21600"/>
                    <a:pt x="12866" y="21600"/>
                  </a:cubicBezTo>
                  <a:cubicBezTo>
                    <a:pt x="9786" y="21600"/>
                    <a:pt x="7525" y="20501"/>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5" name="AutoShape 42">
              <a:extLst>
                <a:ext uri="{FF2B5EF4-FFF2-40B4-BE49-F238E27FC236}">
                  <a16:creationId xmlns:a16="http://schemas.microsoft.com/office/drawing/2014/main" id="{896D7F85-6DE4-481F-9655-AD4EE789C8A0}"/>
                </a:ext>
              </a:extLst>
            </p:cNvPr>
            <p:cNvSpPr>
              <a:spLocks/>
            </p:cNvSpPr>
            <p:nvPr/>
          </p:nvSpPr>
          <p:spPr bwMode="auto">
            <a:xfrm>
              <a:off x="9398000" y="5461000"/>
              <a:ext cx="1582738" cy="1538288"/>
            </a:xfrm>
            <a:custGeom>
              <a:avLst/>
              <a:gdLst/>
              <a:ahLst/>
              <a:cxnLst/>
              <a:rect l="0" t="0" r="r" b="b"/>
              <a:pathLst>
                <a:path w="21600" h="21600">
                  <a:moveTo>
                    <a:pt x="15128" y="10958"/>
                  </a:moveTo>
                  <a:lnTo>
                    <a:pt x="15128" y="10642"/>
                  </a:lnTo>
                  <a:cubicBezTo>
                    <a:pt x="15128" y="7016"/>
                    <a:pt x="13596" y="4927"/>
                    <a:pt x="10838" y="4927"/>
                  </a:cubicBezTo>
                  <a:cubicBezTo>
                    <a:pt x="8042" y="4927"/>
                    <a:pt x="6472" y="6937"/>
                    <a:pt x="6472" y="10563"/>
                  </a:cubicBezTo>
                  <a:lnTo>
                    <a:pt x="6472" y="10879"/>
                  </a:lnTo>
                  <a:cubicBezTo>
                    <a:pt x="6472" y="14584"/>
                    <a:pt x="8004" y="16673"/>
                    <a:pt x="10838" y="16673"/>
                  </a:cubicBezTo>
                  <a:cubicBezTo>
                    <a:pt x="13596" y="16673"/>
                    <a:pt x="15128" y="14544"/>
                    <a:pt x="15128" y="10958"/>
                  </a:cubicBezTo>
                  <a:close/>
                  <a:moveTo>
                    <a:pt x="0" y="11076"/>
                  </a:moveTo>
                  <a:lnTo>
                    <a:pt x="0" y="10761"/>
                  </a:lnTo>
                  <a:cubicBezTo>
                    <a:pt x="0" y="4178"/>
                    <a:pt x="4672" y="0"/>
                    <a:pt x="10838" y="0"/>
                  </a:cubicBezTo>
                  <a:cubicBezTo>
                    <a:pt x="16927" y="0"/>
                    <a:pt x="21600" y="4060"/>
                    <a:pt x="21600" y="10563"/>
                  </a:cubicBezTo>
                  <a:lnTo>
                    <a:pt x="21600" y="10879"/>
                  </a:lnTo>
                  <a:cubicBezTo>
                    <a:pt x="21600" y="17540"/>
                    <a:pt x="16889" y="21600"/>
                    <a:pt x="10800" y="21600"/>
                  </a:cubicBezTo>
                  <a:cubicBezTo>
                    <a:pt x="4672" y="21600"/>
                    <a:pt x="0" y="1765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6" name="AutoShape 43">
              <a:extLst>
                <a:ext uri="{FF2B5EF4-FFF2-40B4-BE49-F238E27FC236}">
                  <a16:creationId xmlns:a16="http://schemas.microsoft.com/office/drawing/2014/main" id="{3FBDD8C8-2A2C-488B-B85D-B255B1F2F021}"/>
                </a:ext>
              </a:extLst>
            </p:cNvPr>
            <p:cNvSpPr>
              <a:spLocks/>
            </p:cNvSpPr>
            <p:nvPr/>
          </p:nvSpPr>
          <p:spPr bwMode="auto">
            <a:xfrm>
              <a:off x="11125200" y="5499100"/>
              <a:ext cx="1428750" cy="1501775"/>
            </a:xfrm>
            <a:custGeom>
              <a:avLst/>
              <a:gdLst/>
              <a:ahLst/>
              <a:cxnLst/>
              <a:rect l="0" t="0" r="r" b="b"/>
              <a:pathLst>
                <a:path w="21600" h="21600">
                  <a:moveTo>
                    <a:pt x="0" y="13727"/>
                  </a:moveTo>
                  <a:lnTo>
                    <a:pt x="0" y="0"/>
                  </a:lnTo>
                  <a:lnTo>
                    <a:pt x="7045" y="0"/>
                  </a:lnTo>
                  <a:lnTo>
                    <a:pt x="7045" y="12677"/>
                  </a:lnTo>
                  <a:cubicBezTo>
                    <a:pt x="7045" y="15261"/>
                    <a:pt x="8105" y="16472"/>
                    <a:pt x="10439" y="16472"/>
                  </a:cubicBezTo>
                  <a:cubicBezTo>
                    <a:pt x="12858" y="16472"/>
                    <a:pt x="14556" y="15100"/>
                    <a:pt x="14556" y="12233"/>
                  </a:cubicBezTo>
                  <a:lnTo>
                    <a:pt x="14556" y="0"/>
                  </a:lnTo>
                  <a:lnTo>
                    <a:pt x="21600" y="0"/>
                  </a:lnTo>
                  <a:lnTo>
                    <a:pt x="21600" y="21115"/>
                  </a:lnTo>
                  <a:lnTo>
                    <a:pt x="14556" y="21115"/>
                  </a:lnTo>
                  <a:lnTo>
                    <a:pt x="14556" y="17845"/>
                  </a:lnTo>
                  <a:cubicBezTo>
                    <a:pt x="13367" y="19985"/>
                    <a:pt x="11161" y="21600"/>
                    <a:pt x="7511" y="21600"/>
                  </a:cubicBezTo>
                  <a:cubicBezTo>
                    <a:pt x="3183" y="21600"/>
                    <a:pt x="0" y="19097"/>
                    <a:pt x="0" y="13727"/>
                  </a:cubicBezTo>
                  <a:close/>
                  <a:moveTo>
                    <a:pt x="0" y="13727"/>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7" name="AutoShape 44">
              <a:extLst>
                <a:ext uri="{FF2B5EF4-FFF2-40B4-BE49-F238E27FC236}">
                  <a16:creationId xmlns:a16="http://schemas.microsoft.com/office/drawing/2014/main" id="{7AE7B988-F203-4B08-83EC-A7E857709520}"/>
                </a:ext>
              </a:extLst>
            </p:cNvPr>
            <p:cNvSpPr>
              <a:spLocks/>
            </p:cNvSpPr>
            <p:nvPr/>
          </p:nvSpPr>
          <p:spPr bwMode="auto">
            <a:xfrm>
              <a:off x="126746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8" name="AutoShape 45">
              <a:extLst>
                <a:ext uri="{FF2B5EF4-FFF2-40B4-BE49-F238E27FC236}">
                  <a16:creationId xmlns:a16="http://schemas.microsoft.com/office/drawing/2014/main" id="{72594E18-1279-41D8-AE1A-58B03F205C74}"/>
                </a:ext>
              </a:extLst>
            </p:cNvPr>
            <p:cNvSpPr>
              <a:spLocks/>
            </p:cNvSpPr>
            <p:nvPr/>
          </p:nvSpPr>
          <p:spPr bwMode="auto">
            <a:xfrm>
              <a:off x="874713" y="8305800"/>
              <a:ext cx="2292350" cy="1468438"/>
            </a:xfrm>
            <a:custGeom>
              <a:avLst/>
              <a:gdLst/>
              <a:ahLst/>
              <a:cxnLst/>
              <a:rect l="0" t="0" r="r" b="b"/>
              <a:pathLst>
                <a:path w="21600" h="21600">
                  <a:moveTo>
                    <a:pt x="0" y="0"/>
                  </a:moveTo>
                  <a:lnTo>
                    <a:pt x="4606" y="0"/>
                  </a:lnTo>
                  <a:lnTo>
                    <a:pt x="6803" y="13546"/>
                  </a:lnTo>
                  <a:lnTo>
                    <a:pt x="9265" y="0"/>
                  </a:lnTo>
                  <a:lnTo>
                    <a:pt x="12812" y="0"/>
                  </a:lnTo>
                  <a:lnTo>
                    <a:pt x="15035" y="13546"/>
                  </a:lnTo>
                  <a:lnTo>
                    <a:pt x="17418" y="0"/>
                  </a:lnTo>
                  <a:lnTo>
                    <a:pt x="21600" y="0"/>
                  </a:lnTo>
                  <a:lnTo>
                    <a:pt x="17232" y="21600"/>
                  </a:lnTo>
                  <a:lnTo>
                    <a:pt x="12970" y="21600"/>
                  </a:lnTo>
                  <a:lnTo>
                    <a:pt x="10800" y="8962"/>
                  </a:lnTo>
                  <a:lnTo>
                    <a:pt x="8524" y="21600"/>
                  </a:lnTo>
                  <a:lnTo>
                    <a:pt x="4209" y="21600"/>
                  </a:lnTo>
                  <a:cubicBezTo>
                    <a:pt x="4209"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9" name="AutoShape 46">
              <a:extLst>
                <a:ext uri="{FF2B5EF4-FFF2-40B4-BE49-F238E27FC236}">
                  <a16:creationId xmlns:a16="http://schemas.microsoft.com/office/drawing/2014/main" id="{0F80056F-20B8-4658-8FCA-40C936DB21A3}"/>
                </a:ext>
              </a:extLst>
            </p:cNvPr>
            <p:cNvSpPr>
              <a:spLocks/>
            </p:cNvSpPr>
            <p:nvPr/>
          </p:nvSpPr>
          <p:spPr bwMode="auto">
            <a:xfrm>
              <a:off x="3249613" y="7708900"/>
              <a:ext cx="1433512" cy="2062163"/>
            </a:xfrm>
            <a:custGeom>
              <a:avLst/>
              <a:gdLst/>
              <a:ahLst/>
              <a:cxnLst/>
              <a:rect l="0" t="0" r="r" b="b"/>
              <a:pathLst>
                <a:path w="21600" h="21600">
                  <a:moveTo>
                    <a:pt x="0" y="0"/>
                  </a:moveTo>
                  <a:lnTo>
                    <a:pt x="7030" y="0"/>
                  </a:lnTo>
                  <a:lnTo>
                    <a:pt x="7030" y="8699"/>
                  </a:lnTo>
                  <a:cubicBezTo>
                    <a:pt x="8174" y="7141"/>
                    <a:pt x="10631" y="5848"/>
                    <a:pt x="14273" y="5848"/>
                  </a:cubicBezTo>
                  <a:cubicBezTo>
                    <a:pt x="18593" y="5848"/>
                    <a:pt x="21600" y="7670"/>
                    <a:pt x="21600" y="11696"/>
                  </a:cubicBezTo>
                  <a:lnTo>
                    <a:pt x="21600" y="21600"/>
                  </a:lnTo>
                  <a:lnTo>
                    <a:pt x="14570" y="21600"/>
                  </a:lnTo>
                  <a:lnTo>
                    <a:pt x="14570" y="12578"/>
                  </a:lnTo>
                  <a:cubicBezTo>
                    <a:pt x="14570" y="10697"/>
                    <a:pt x="13511" y="9816"/>
                    <a:pt x="11139" y="9816"/>
                  </a:cubicBezTo>
                  <a:cubicBezTo>
                    <a:pt x="8767" y="9816"/>
                    <a:pt x="7030" y="10815"/>
                    <a:pt x="7030" y="12901"/>
                  </a:cubicBezTo>
                  <a:lnTo>
                    <a:pt x="703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0" name="AutoShape 47">
              <a:extLst>
                <a:ext uri="{FF2B5EF4-FFF2-40B4-BE49-F238E27FC236}">
                  <a16:creationId xmlns:a16="http://schemas.microsoft.com/office/drawing/2014/main" id="{6B564E43-D579-44FC-B952-3785D55B52A4}"/>
                </a:ext>
              </a:extLst>
            </p:cNvPr>
            <p:cNvSpPr>
              <a:spLocks/>
            </p:cNvSpPr>
            <p:nvPr/>
          </p:nvSpPr>
          <p:spPr bwMode="auto">
            <a:xfrm>
              <a:off x="4826000" y="8267700"/>
              <a:ext cx="1382713" cy="1538288"/>
            </a:xfrm>
            <a:custGeom>
              <a:avLst/>
              <a:gdLst/>
              <a:ahLst/>
              <a:cxnLst/>
              <a:rect l="0" t="0" r="r" b="b"/>
              <a:pathLst>
                <a:path w="21600" h="21600">
                  <a:moveTo>
                    <a:pt x="14414" y="13875"/>
                  </a:moveTo>
                  <a:lnTo>
                    <a:pt x="14414" y="11273"/>
                  </a:lnTo>
                  <a:cubicBezTo>
                    <a:pt x="13845" y="11746"/>
                    <a:pt x="12881" y="12101"/>
                    <a:pt x="11129" y="12416"/>
                  </a:cubicBezTo>
                  <a:cubicBezTo>
                    <a:pt x="8806" y="12890"/>
                    <a:pt x="7185" y="13599"/>
                    <a:pt x="7185" y="15136"/>
                  </a:cubicBezTo>
                  <a:cubicBezTo>
                    <a:pt x="7185" y="16358"/>
                    <a:pt x="8018" y="17186"/>
                    <a:pt x="10077" y="17186"/>
                  </a:cubicBezTo>
                  <a:cubicBezTo>
                    <a:pt x="12531" y="17186"/>
                    <a:pt x="14414" y="15885"/>
                    <a:pt x="14414" y="13875"/>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7"/>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1" name="AutoShape 48">
              <a:extLst>
                <a:ext uri="{FF2B5EF4-FFF2-40B4-BE49-F238E27FC236}">
                  <a16:creationId xmlns:a16="http://schemas.microsoft.com/office/drawing/2014/main" id="{37752E04-17F0-45AA-80CE-CC279998AD87}"/>
                </a:ext>
              </a:extLst>
            </p:cNvPr>
            <p:cNvSpPr>
              <a:spLocks/>
            </p:cNvSpPr>
            <p:nvPr/>
          </p:nvSpPr>
          <p:spPr bwMode="auto">
            <a:xfrm>
              <a:off x="6286500" y="80010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8"/>
                  </a:lnTo>
                  <a:cubicBezTo>
                    <a:pt x="14698" y="16569"/>
                    <a:pt x="15976" y="17173"/>
                    <a:pt x="18213" y="17173"/>
                  </a:cubicBezTo>
                  <a:cubicBezTo>
                    <a:pt x="19555" y="17173"/>
                    <a:pt x="20514" y="17072"/>
                    <a:pt x="21600" y="16871"/>
                  </a:cubicBezTo>
                  <a:lnTo>
                    <a:pt x="21600" y="21130"/>
                  </a:lnTo>
                  <a:cubicBezTo>
                    <a:pt x="20130" y="21332"/>
                    <a:pt x="18085" y="21600"/>
                    <a:pt x="15465" y="21600"/>
                  </a:cubicBezTo>
                  <a:cubicBezTo>
                    <a:pt x="8180" y="21600"/>
                    <a:pt x="4090" y="19689"/>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2" name="AutoShape 49">
              <a:extLst>
                <a:ext uri="{FF2B5EF4-FFF2-40B4-BE49-F238E27FC236}">
                  <a16:creationId xmlns:a16="http://schemas.microsoft.com/office/drawing/2014/main" id="{50C55E8A-1411-4E25-8E7D-F5F8F968A6AC}"/>
                </a:ext>
              </a:extLst>
            </p:cNvPr>
            <p:cNvSpPr>
              <a:spLocks/>
            </p:cNvSpPr>
            <p:nvPr/>
          </p:nvSpPr>
          <p:spPr bwMode="auto">
            <a:xfrm>
              <a:off x="7378700" y="77470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3" name="AutoShape 50">
              <a:extLst>
                <a:ext uri="{FF2B5EF4-FFF2-40B4-BE49-F238E27FC236}">
                  <a16:creationId xmlns:a16="http://schemas.microsoft.com/office/drawing/2014/main" id="{9A355702-F22F-46CE-BF5E-86EAA75870AE}"/>
                </a:ext>
              </a:extLst>
            </p:cNvPr>
            <p:cNvSpPr>
              <a:spLocks/>
            </p:cNvSpPr>
            <p:nvPr/>
          </p:nvSpPr>
          <p:spPr bwMode="auto">
            <a:xfrm>
              <a:off x="7848600" y="82677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4" name="AutoShape 51">
              <a:extLst>
                <a:ext uri="{FF2B5EF4-FFF2-40B4-BE49-F238E27FC236}">
                  <a16:creationId xmlns:a16="http://schemas.microsoft.com/office/drawing/2014/main" id="{C3791F09-B6CD-4F48-A889-8509A0F85B87}"/>
                </a:ext>
              </a:extLst>
            </p:cNvPr>
            <p:cNvSpPr>
              <a:spLocks/>
            </p:cNvSpPr>
            <p:nvPr/>
          </p:nvSpPr>
          <p:spPr bwMode="auto">
            <a:xfrm>
              <a:off x="1003300" y="11074400"/>
              <a:ext cx="1554163" cy="1998663"/>
            </a:xfrm>
            <a:custGeom>
              <a:avLst/>
              <a:gdLst/>
              <a:ahLst/>
              <a:cxnLst/>
              <a:rect l="0" t="0" r="r" b="b"/>
              <a:pathLst>
                <a:path w="21600" h="21600">
                  <a:moveTo>
                    <a:pt x="15011" y="8434"/>
                  </a:moveTo>
                  <a:lnTo>
                    <a:pt x="15011" y="8191"/>
                  </a:lnTo>
                  <a:cubicBezTo>
                    <a:pt x="15011" y="5248"/>
                    <a:pt x="13296" y="3823"/>
                    <a:pt x="10683" y="3823"/>
                  </a:cubicBezTo>
                  <a:cubicBezTo>
                    <a:pt x="7993" y="3823"/>
                    <a:pt x="6277" y="5309"/>
                    <a:pt x="6277" y="8161"/>
                  </a:cubicBezTo>
                  <a:lnTo>
                    <a:pt x="6277" y="8403"/>
                  </a:lnTo>
                  <a:cubicBezTo>
                    <a:pt x="6277" y="11286"/>
                    <a:pt x="7993" y="12741"/>
                    <a:pt x="10722" y="12741"/>
                  </a:cubicBezTo>
                  <a:cubicBezTo>
                    <a:pt x="13529" y="12741"/>
                    <a:pt x="15011" y="11225"/>
                    <a:pt x="15011" y="8434"/>
                  </a:cubicBezTo>
                  <a:close/>
                  <a:moveTo>
                    <a:pt x="0" y="395"/>
                  </a:moveTo>
                  <a:lnTo>
                    <a:pt x="6472" y="395"/>
                  </a:lnTo>
                  <a:lnTo>
                    <a:pt x="6472" y="2791"/>
                  </a:lnTo>
                  <a:cubicBezTo>
                    <a:pt x="7642" y="1274"/>
                    <a:pt x="9825" y="0"/>
                    <a:pt x="12906" y="0"/>
                  </a:cubicBezTo>
                  <a:cubicBezTo>
                    <a:pt x="17740" y="0"/>
                    <a:pt x="21600" y="2821"/>
                    <a:pt x="21600" y="8191"/>
                  </a:cubicBezTo>
                  <a:lnTo>
                    <a:pt x="21600" y="8434"/>
                  </a:lnTo>
                  <a:cubicBezTo>
                    <a:pt x="21600" y="13804"/>
                    <a:pt x="17779" y="16624"/>
                    <a:pt x="12866" y="16624"/>
                  </a:cubicBezTo>
                  <a:cubicBezTo>
                    <a:pt x="9747" y="16624"/>
                    <a:pt x="7525" y="15472"/>
                    <a:pt x="6472" y="13894"/>
                  </a:cubicBezTo>
                  <a:lnTo>
                    <a:pt x="6472" y="21600"/>
                  </a:lnTo>
                  <a:lnTo>
                    <a:pt x="0" y="21600"/>
                  </a:lnTo>
                  <a:cubicBezTo>
                    <a:pt x="0" y="21600"/>
                    <a:pt x="0" y="395"/>
                    <a:pt x="0" y="395"/>
                  </a:cubicBezTo>
                  <a:close/>
                  <a:moveTo>
                    <a:pt x="0" y="395"/>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5" name="AutoShape 52">
              <a:extLst>
                <a:ext uri="{FF2B5EF4-FFF2-40B4-BE49-F238E27FC236}">
                  <a16:creationId xmlns:a16="http://schemas.microsoft.com/office/drawing/2014/main" id="{2E28320E-39D0-483C-B08D-791A2E887F03}"/>
                </a:ext>
              </a:extLst>
            </p:cNvPr>
            <p:cNvSpPr>
              <a:spLocks/>
            </p:cNvSpPr>
            <p:nvPr/>
          </p:nvSpPr>
          <p:spPr bwMode="auto">
            <a:xfrm>
              <a:off x="2654300" y="11074400"/>
              <a:ext cx="1582738" cy="1538288"/>
            </a:xfrm>
            <a:custGeom>
              <a:avLst/>
              <a:gdLst/>
              <a:ahLst/>
              <a:cxnLst/>
              <a:rect l="0" t="0" r="r" b="b"/>
              <a:pathLst>
                <a:path w="21600" h="21600">
                  <a:moveTo>
                    <a:pt x="15128" y="10958"/>
                  </a:moveTo>
                  <a:lnTo>
                    <a:pt x="15128" y="10643"/>
                  </a:lnTo>
                  <a:cubicBezTo>
                    <a:pt x="15128" y="7016"/>
                    <a:pt x="13596" y="4928"/>
                    <a:pt x="10838" y="4928"/>
                  </a:cubicBezTo>
                  <a:cubicBezTo>
                    <a:pt x="8042" y="4928"/>
                    <a:pt x="6472" y="6937"/>
                    <a:pt x="6472" y="10564"/>
                  </a:cubicBezTo>
                  <a:lnTo>
                    <a:pt x="6472" y="10879"/>
                  </a:lnTo>
                  <a:cubicBezTo>
                    <a:pt x="6472" y="14584"/>
                    <a:pt x="8004" y="16673"/>
                    <a:pt x="10838" y="16673"/>
                  </a:cubicBezTo>
                  <a:cubicBezTo>
                    <a:pt x="13596" y="16673"/>
                    <a:pt x="15128" y="14545"/>
                    <a:pt x="15128" y="10958"/>
                  </a:cubicBezTo>
                  <a:close/>
                  <a:moveTo>
                    <a:pt x="0" y="11076"/>
                  </a:moveTo>
                  <a:lnTo>
                    <a:pt x="0" y="10761"/>
                  </a:lnTo>
                  <a:cubicBezTo>
                    <a:pt x="0" y="4179"/>
                    <a:pt x="4672" y="0"/>
                    <a:pt x="10838" y="0"/>
                  </a:cubicBezTo>
                  <a:cubicBezTo>
                    <a:pt x="16927" y="0"/>
                    <a:pt x="21600" y="4060"/>
                    <a:pt x="21600" y="10564"/>
                  </a:cubicBezTo>
                  <a:lnTo>
                    <a:pt x="21600" y="10879"/>
                  </a:lnTo>
                  <a:cubicBezTo>
                    <a:pt x="21600" y="17541"/>
                    <a:pt x="16889" y="21600"/>
                    <a:pt x="10800" y="21600"/>
                  </a:cubicBezTo>
                  <a:cubicBezTo>
                    <a:pt x="4672" y="21600"/>
                    <a:pt x="0" y="17659"/>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6" name="AutoShape 53">
              <a:extLst>
                <a:ext uri="{FF2B5EF4-FFF2-40B4-BE49-F238E27FC236}">
                  <a16:creationId xmlns:a16="http://schemas.microsoft.com/office/drawing/2014/main" id="{AE52347F-2AAD-4830-8501-138B095ACA86}"/>
                </a:ext>
              </a:extLst>
            </p:cNvPr>
            <p:cNvSpPr>
              <a:spLocks/>
            </p:cNvSpPr>
            <p:nvPr/>
          </p:nvSpPr>
          <p:spPr bwMode="auto">
            <a:xfrm>
              <a:off x="43053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7" name="AutoShape 54">
              <a:extLst>
                <a:ext uri="{FF2B5EF4-FFF2-40B4-BE49-F238E27FC236}">
                  <a16:creationId xmlns:a16="http://schemas.microsoft.com/office/drawing/2014/main" id="{ED8C7A6B-BB0B-4719-A3E6-1F80FA551C6E}"/>
                </a:ext>
              </a:extLst>
            </p:cNvPr>
            <p:cNvSpPr>
              <a:spLocks/>
            </p:cNvSpPr>
            <p:nvPr/>
          </p:nvSpPr>
          <p:spPr bwMode="auto">
            <a:xfrm>
              <a:off x="56896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8" name="AutoShape 55">
              <a:extLst>
                <a:ext uri="{FF2B5EF4-FFF2-40B4-BE49-F238E27FC236}">
                  <a16:creationId xmlns:a16="http://schemas.microsoft.com/office/drawing/2014/main" id="{CEC9E09E-089E-495F-882E-8CD32ACC4675}"/>
                </a:ext>
              </a:extLst>
            </p:cNvPr>
            <p:cNvSpPr>
              <a:spLocks/>
            </p:cNvSpPr>
            <p:nvPr/>
          </p:nvSpPr>
          <p:spPr bwMode="auto">
            <a:xfrm>
              <a:off x="7124700" y="10502900"/>
              <a:ext cx="519113" cy="2076450"/>
            </a:xfrm>
            <a:custGeom>
              <a:avLst/>
              <a:gdLst/>
              <a:ahLst/>
              <a:cxnLst/>
              <a:rect l="0" t="0" r="r" b="b"/>
              <a:pathLst>
                <a:path w="21600" h="21600">
                  <a:moveTo>
                    <a:pt x="1168" y="6334"/>
                  </a:moveTo>
                  <a:lnTo>
                    <a:pt x="20550" y="6334"/>
                  </a:lnTo>
                  <a:lnTo>
                    <a:pt x="20550" y="21600"/>
                  </a:lnTo>
                  <a:lnTo>
                    <a:pt x="1168" y="21600"/>
                  </a:lnTo>
                  <a:cubicBezTo>
                    <a:pt x="1168" y="21600"/>
                    <a:pt x="1168" y="6334"/>
                    <a:pt x="1168" y="6334"/>
                  </a:cubicBezTo>
                  <a:close/>
                  <a:moveTo>
                    <a:pt x="0" y="2569"/>
                  </a:moveTo>
                  <a:cubicBezTo>
                    <a:pt x="0" y="1109"/>
                    <a:pt x="4670" y="0"/>
                    <a:pt x="10741" y="0"/>
                  </a:cubicBezTo>
                  <a:cubicBezTo>
                    <a:pt x="16814" y="0"/>
                    <a:pt x="21600" y="1109"/>
                    <a:pt x="21600" y="2569"/>
                  </a:cubicBezTo>
                  <a:cubicBezTo>
                    <a:pt x="21600" y="4028"/>
                    <a:pt x="16814" y="5108"/>
                    <a:pt x="10741" y="5108"/>
                  </a:cubicBezTo>
                  <a:cubicBezTo>
                    <a:pt x="4670" y="5108"/>
                    <a:pt x="0" y="4028"/>
                    <a:pt x="0" y="2569"/>
                  </a:cubicBezTo>
                  <a:close/>
                  <a:moveTo>
                    <a:pt x="0" y="256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9" name="AutoShape 56">
              <a:extLst>
                <a:ext uri="{FF2B5EF4-FFF2-40B4-BE49-F238E27FC236}">
                  <a16:creationId xmlns:a16="http://schemas.microsoft.com/office/drawing/2014/main" id="{76EEB1E9-F835-481F-9170-45BFAE382BAA}"/>
                </a:ext>
              </a:extLst>
            </p:cNvPr>
            <p:cNvSpPr>
              <a:spLocks/>
            </p:cNvSpPr>
            <p:nvPr/>
          </p:nvSpPr>
          <p:spPr bwMode="auto">
            <a:xfrm>
              <a:off x="7848600" y="10515600"/>
              <a:ext cx="1554163" cy="2097088"/>
            </a:xfrm>
            <a:custGeom>
              <a:avLst/>
              <a:gdLst/>
              <a:ahLst/>
              <a:cxnLst/>
              <a:rect l="0" t="0" r="r" b="b"/>
              <a:pathLst>
                <a:path w="21600" h="21600">
                  <a:moveTo>
                    <a:pt x="15011" y="13793"/>
                  </a:moveTo>
                  <a:lnTo>
                    <a:pt x="15011" y="13562"/>
                  </a:lnTo>
                  <a:cubicBezTo>
                    <a:pt x="15011" y="10757"/>
                    <a:pt x="13295" y="9398"/>
                    <a:pt x="10683" y="9398"/>
                  </a:cubicBezTo>
                  <a:cubicBezTo>
                    <a:pt x="7993" y="9398"/>
                    <a:pt x="6277" y="10815"/>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2"/>
                  </a:cubicBezTo>
                  <a:lnTo>
                    <a:pt x="21600" y="13793"/>
                  </a:lnTo>
                  <a:cubicBezTo>
                    <a:pt x="21600" y="18911"/>
                    <a:pt x="17779" y="21600"/>
                    <a:pt x="12866" y="21600"/>
                  </a:cubicBezTo>
                  <a:cubicBezTo>
                    <a:pt x="9786" y="21600"/>
                    <a:pt x="7525" y="20502"/>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0" name="AutoShape 57">
              <a:extLst>
                <a:ext uri="{FF2B5EF4-FFF2-40B4-BE49-F238E27FC236}">
                  <a16:creationId xmlns:a16="http://schemas.microsoft.com/office/drawing/2014/main" id="{1FA17B61-02F5-4843-A14A-D33719E5CF01}"/>
                </a:ext>
              </a:extLst>
            </p:cNvPr>
            <p:cNvSpPr>
              <a:spLocks/>
            </p:cNvSpPr>
            <p:nvPr/>
          </p:nvSpPr>
          <p:spPr bwMode="auto">
            <a:xfrm>
              <a:off x="9575800" y="105156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1" name="AutoShape 58">
              <a:extLst>
                <a:ext uri="{FF2B5EF4-FFF2-40B4-BE49-F238E27FC236}">
                  <a16:creationId xmlns:a16="http://schemas.microsoft.com/office/drawing/2014/main" id="{D7AF6792-2F4E-48DF-B827-190D9D1EE487}"/>
                </a:ext>
              </a:extLst>
            </p:cNvPr>
            <p:cNvSpPr>
              <a:spLocks/>
            </p:cNvSpPr>
            <p:nvPr/>
          </p:nvSpPr>
          <p:spPr bwMode="auto">
            <a:xfrm>
              <a:off x="10198100" y="11074400"/>
              <a:ext cx="1512888" cy="1538288"/>
            </a:xfrm>
            <a:custGeom>
              <a:avLst/>
              <a:gdLst/>
              <a:ahLst/>
              <a:cxnLst/>
              <a:rect l="0" t="0" r="r" b="b"/>
              <a:pathLst>
                <a:path w="21600" h="21600">
                  <a:moveTo>
                    <a:pt x="15108" y="8514"/>
                  </a:moveTo>
                  <a:cubicBezTo>
                    <a:pt x="14988" y="5794"/>
                    <a:pt x="13585" y="4376"/>
                    <a:pt x="11100" y="4376"/>
                  </a:cubicBezTo>
                  <a:cubicBezTo>
                    <a:pt x="8776" y="4376"/>
                    <a:pt x="7213" y="5873"/>
                    <a:pt x="6813" y="8514"/>
                  </a:cubicBezTo>
                  <a:cubicBezTo>
                    <a:pt x="6813" y="8514"/>
                    <a:pt x="15108" y="8514"/>
                    <a:pt x="15108" y="8514"/>
                  </a:cubicBezTo>
                  <a:close/>
                  <a:moveTo>
                    <a:pt x="0" y="11076"/>
                  </a:moveTo>
                  <a:lnTo>
                    <a:pt x="0" y="10761"/>
                  </a:lnTo>
                  <a:cubicBezTo>
                    <a:pt x="0" y="4179"/>
                    <a:pt x="4849" y="0"/>
                    <a:pt x="11100" y="0"/>
                  </a:cubicBezTo>
                  <a:cubicBezTo>
                    <a:pt x="16711" y="0"/>
                    <a:pt x="21600" y="3153"/>
                    <a:pt x="21600" y="10564"/>
                  </a:cubicBezTo>
                  <a:lnTo>
                    <a:pt x="21600" y="12338"/>
                  </a:lnTo>
                  <a:lnTo>
                    <a:pt x="6732" y="12338"/>
                  </a:lnTo>
                  <a:cubicBezTo>
                    <a:pt x="6933" y="15294"/>
                    <a:pt x="8616" y="17028"/>
                    <a:pt x="11421" y="17028"/>
                  </a:cubicBezTo>
                  <a:cubicBezTo>
                    <a:pt x="13906" y="17028"/>
                    <a:pt x="15028" y="15963"/>
                    <a:pt x="15308" y="14426"/>
                  </a:cubicBezTo>
                  <a:lnTo>
                    <a:pt x="21600" y="14426"/>
                  </a:lnTo>
                  <a:cubicBezTo>
                    <a:pt x="20919" y="18999"/>
                    <a:pt x="17312" y="21600"/>
                    <a:pt x="11181" y="21600"/>
                  </a:cubicBezTo>
                  <a:cubicBezTo>
                    <a:pt x="4729" y="21600"/>
                    <a:pt x="0" y="1773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2" name="AutoShape 59">
              <a:extLst>
                <a:ext uri="{FF2B5EF4-FFF2-40B4-BE49-F238E27FC236}">
                  <a16:creationId xmlns:a16="http://schemas.microsoft.com/office/drawing/2014/main" id="{58DCE6A4-7734-42E5-9B2A-2A39F1D2CCD3}"/>
                </a:ext>
              </a:extLst>
            </p:cNvPr>
            <p:cNvSpPr>
              <a:spLocks/>
            </p:cNvSpPr>
            <p:nvPr/>
          </p:nvSpPr>
          <p:spPr bwMode="auto">
            <a:xfrm>
              <a:off x="11836400" y="12077700"/>
              <a:ext cx="549275" cy="538163"/>
            </a:xfrm>
            <a:custGeom>
              <a:avLst/>
              <a:gdLst/>
              <a:ahLst/>
              <a:cxnLst/>
              <a:rect l="0" t="0" r="r" b="b"/>
              <a:pathLst>
                <a:path w="21600" h="21600">
                  <a:moveTo>
                    <a:pt x="0" y="10801"/>
                  </a:moveTo>
                  <a:cubicBezTo>
                    <a:pt x="0" y="4838"/>
                    <a:pt x="4519" y="0"/>
                    <a:pt x="10690" y="0"/>
                  </a:cubicBezTo>
                  <a:cubicBezTo>
                    <a:pt x="16972" y="0"/>
                    <a:pt x="21600" y="4838"/>
                    <a:pt x="21600" y="10801"/>
                  </a:cubicBezTo>
                  <a:cubicBezTo>
                    <a:pt x="21600" y="16762"/>
                    <a:pt x="16972" y="21600"/>
                    <a:pt x="10690" y="21600"/>
                  </a:cubicBezTo>
                  <a:cubicBezTo>
                    <a:pt x="4519" y="21600"/>
                    <a:pt x="0" y="16762"/>
                    <a:pt x="0" y="10801"/>
                  </a:cubicBezTo>
                  <a:close/>
                  <a:moveTo>
                    <a:pt x="0" y="10801"/>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3" name="AutoShape 60">
              <a:extLst>
                <a:ext uri="{FF2B5EF4-FFF2-40B4-BE49-F238E27FC236}">
                  <a16:creationId xmlns:a16="http://schemas.microsoft.com/office/drawing/2014/main" id="{B35304AA-E820-4F74-8DA7-DD0C368142EB}"/>
                </a:ext>
              </a:extLst>
            </p:cNvPr>
            <p:cNvSpPr>
              <a:spLocks/>
            </p:cNvSpPr>
            <p:nvPr/>
          </p:nvSpPr>
          <p:spPr bwMode="auto">
            <a:xfrm>
              <a:off x="11836400" y="11074400"/>
              <a:ext cx="373063" cy="187325"/>
            </a:xfrm>
            <a:custGeom>
              <a:avLst/>
              <a:gdLst/>
              <a:ahLst/>
              <a:cxnLst/>
              <a:rect l="0" t="0" r="r" b="b"/>
              <a:pathLst>
                <a:path w="21600" h="21600">
                  <a:moveTo>
                    <a:pt x="10379" y="0"/>
                  </a:moveTo>
                  <a:lnTo>
                    <a:pt x="12973" y="0"/>
                  </a:lnTo>
                  <a:lnTo>
                    <a:pt x="16009" y="15160"/>
                  </a:lnTo>
                  <a:lnTo>
                    <a:pt x="18972" y="0"/>
                  </a:lnTo>
                  <a:lnTo>
                    <a:pt x="21600" y="0"/>
                  </a:lnTo>
                  <a:lnTo>
                    <a:pt x="21600" y="21600"/>
                  </a:lnTo>
                  <a:lnTo>
                    <a:pt x="19715" y="21600"/>
                  </a:lnTo>
                  <a:lnTo>
                    <a:pt x="19715" y="4759"/>
                  </a:lnTo>
                  <a:lnTo>
                    <a:pt x="16243" y="21600"/>
                  </a:lnTo>
                  <a:lnTo>
                    <a:pt x="15604" y="21600"/>
                  </a:lnTo>
                  <a:lnTo>
                    <a:pt x="12097" y="4759"/>
                  </a:lnTo>
                  <a:lnTo>
                    <a:pt x="12097" y="21600"/>
                  </a:lnTo>
                  <a:lnTo>
                    <a:pt x="10379" y="21600"/>
                  </a:lnTo>
                  <a:cubicBezTo>
                    <a:pt x="10379" y="21600"/>
                    <a:pt x="10379" y="0"/>
                    <a:pt x="10379" y="0"/>
                  </a:cubicBezTo>
                  <a:close/>
                  <a:moveTo>
                    <a:pt x="3302" y="2953"/>
                  </a:moveTo>
                  <a:lnTo>
                    <a:pt x="0" y="2953"/>
                  </a:lnTo>
                  <a:lnTo>
                    <a:pt x="0" y="0"/>
                  </a:lnTo>
                  <a:lnTo>
                    <a:pt x="8460" y="0"/>
                  </a:lnTo>
                  <a:lnTo>
                    <a:pt x="8460" y="2953"/>
                  </a:lnTo>
                  <a:lnTo>
                    <a:pt x="5190" y="2953"/>
                  </a:lnTo>
                  <a:lnTo>
                    <a:pt x="5190" y="21600"/>
                  </a:lnTo>
                  <a:lnTo>
                    <a:pt x="3302" y="21600"/>
                  </a:lnTo>
                  <a:cubicBezTo>
                    <a:pt x="3302" y="21600"/>
                    <a:pt x="3302" y="2953"/>
                    <a:pt x="3302" y="2953"/>
                  </a:cubicBezTo>
                  <a:close/>
                  <a:moveTo>
                    <a:pt x="3302" y="295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grpSp>
      <p:cxnSp>
        <p:nvCxnSpPr>
          <p:cNvPr id="47" name="Straight Connector 46">
            <a:extLst>
              <a:ext uri="{FF2B5EF4-FFF2-40B4-BE49-F238E27FC236}">
                <a16:creationId xmlns:a16="http://schemas.microsoft.com/office/drawing/2014/main" id="{9EA166A3-BDB1-4B4C-A691-0975E59F913D}"/>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ooter Placeholder 50">
            <a:extLst>
              <a:ext uri="{FF2B5EF4-FFF2-40B4-BE49-F238E27FC236}">
                <a16:creationId xmlns:a16="http://schemas.microsoft.com/office/drawing/2014/main" id="{BED14AAE-4404-46FE-A0CF-252B50AD3085}"/>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52" name="Slide Number Placeholder 51">
            <a:extLst>
              <a:ext uri="{FF2B5EF4-FFF2-40B4-BE49-F238E27FC236}">
                <a16:creationId xmlns:a16="http://schemas.microsoft.com/office/drawing/2014/main" id="{0A6D4D00-F599-4B2E-831F-5E94FEDB3EF3}"/>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pic>
        <p:nvPicPr>
          <p:cNvPr id="54" name="Graphic 53">
            <a:extLst>
              <a:ext uri="{FF2B5EF4-FFF2-40B4-BE49-F238E27FC236}">
                <a16:creationId xmlns:a16="http://schemas.microsoft.com/office/drawing/2014/main" id="{0DAFC8AA-AD96-4F99-8D21-CC76A170233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55" name="Text Placeholder 18">
            <a:extLst>
              <a:ext uri="{FF2B5EF4-FFF2-40B4-BE49-F238E27FC236}">
                <a16:creationId xmlns:a16="http://schemas.microsoft.com/office/drawing/2014/main" id="{3D6A9FB1-A960-4D28-8782-350767C17841}"/>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000000">
                    <a:lumMod val="75000"/>
                    <a:lumOff val="25000"/>
                  </a:srgbClr>
                </a:solidFill>
              </a:rPr>
              <a:t>BEST BUY  </a:t>
            </a:r>
            <a:r>
              <a:rPr lang="en-US" sz="700">
                <a:solidFill>
                  <a:srgbClr val="000000">
                    <a:lumMod val="75000"/>
                    <a:lumOff val="25000"/>
                  </a:srgbClr>
                </a:solidFill>
              </a:rPr>
              <a:t>INTERNAL USE ONLY. DO NOT COPY, PUBLISH OR DISTRIBUTE. THE MATERIAL IN THIS DOCUMENT IS CONFIDENTIAL TO BEST BUY.</a:t>
            </a:r>
          </a:p>
        </p:txBody>
      </p:sp>
    </p:spTree>
    <p:extLst>
      <p:ext uri="{BB962C8B-B14F-4D97-AF65-F5344CB8AC3E}">
        <p14:creationId xmlns:p14="http://schemas.microsoft.com/office/powerpoint/2010/main" val="3323949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itle Slide No Subhea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C8E2C0F-ECA0-4807-B00F-78E70D4F1B4C}"/>
              </a:ext>
            </a:extLst>
          </p:cNvPr>
          <p:cNvGrpSpPr>
            <a:grpSpLocks noChangeAspect="1"/>
          </p:cNvGrpSpPr>
          <p:nvPr userDrawn="1"/>
        </p:nvGrpSpPr>
        <p:grpSpPr>
          <a:xfrm>
            <a:off x="10657942" y="313144"/>
            <a:ext cx="1229707" cy="1055281"/>
            <a:chOff x="874713" y="2133600"/>
            <a:chExt cx="12747625" cy="10939463"/>
          </a:xfrm>
          <a:solidFill>
            <a:schemeClr val="tx1"/>
          </a:solidFill>
        </p:grpSpPr>
        <p:sp>
          <p:nvSpPr>
            <p:cNvPr id="14" name="AutoShape 31">
              <a:extLst>
                <a:ext uri="{FF2B5EF4-FFF2-40B4-BE49-F238E27FC236}">
                  <a16:creationId xmlns:a16="http://schemas.microsoft.com/office/drawing/2014/main" id="{3A2C9544-B5F6-44D1-A739-F3B6866CD754}"/>
                </a:ext>
              </a:extLst>
            </p:cNvPr>
            <p:cNvSpPr>
              <a:spLocks/>
            </p:cNvSpPr>
            <p:nvPr/>
          </p:nvSpPr>
          <p:spPr bwMode="auto">
            <a:xfrm>
              <a:off x="1054100" y="2159000"/>
              <a:ext cx="1309688" cy="2006600"/>
            </a:xfrm>
            <a:custGeom>
              <a:avLst/>
              <a:gdLst/>
              <a:ahLst/>
              <a:cxnLst/>
              <a:rect l="0" t="0" r="r" b="b"/>
              <a:pathLst>
                <a:path w="21600" h="21600">
                  <a:moveTo>
                    <a:pt x="0" y="0"/>
                  </a:moveTo>
                  <a:lnTo>
                    <a:pt x="8788" y="0"/>
                  </a:lnTo>
                  <a:lnTo>
                    <a:pt x="8788" y="17159"/>
                  </a:lnTo>
                  <a:lnTo>
                    <a:pt x="21600" y="17159"/>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5" name="AutoShape 32">
              <a:extLst>
                <a:ext uri="{FF2B5EF4-FFF2-40B4-BE49-F238E27FC236}">
                  <a16:creationId xmlns:a16="http://schemas.microsoft.com/office/drawing/2014/main" id="{39C0AD25-3E15-4E5F-8632-934DF97B63BA}"/>
                </a:ext>
              </a:extLst>
            </p:cNvPr>
            <p:cNvSpPr>
              <a:spLocks/>
            </p:cNvSpPr>
            <p:nvPr/>
          </p:nvSpPr>
          <p:spPr bwMode="auto">
            <a:xfrm>
              <a:off x="2425700" y="2654300"/>
              <a:ext cx="1512888" cy="1538288"/>
            </a:xfrm>
            <a:custGeom>
              <a:avLst/>
              <a:gdLst/>
              <a:ahLst/>
              <a:cxnLst/>
              <a:rect l="0" t="0" r="r" b="b"/>
              <a:pathLst>
                <a:path w="21600" h="21600">
                  <a:moveTo>
                    <a:pt x="15108" y="8514"/>
                  </a:moveTo>
                  <a:cubicBezTo>
                    <a:pt x="14988" y="5794"/>
                    <a:pt x="13585" y="4375"/>
                    <a:pt x="11100" y="4375"/>
                  </a:cubicBezTo>
                  <a:cubicBezTo>
                    <a:pt x="8776" y="4375"/>
                    <a:pt x="7213" y="5873"/>
                    <a:pt x="6813" y="8514"/>
                  </a:cubicBezTo>
                  <a:cubicBezTo>
                    <a:pt x="6813" y="8514"/>
                    <a:pt x="15108" y="8514"/>
                    <a:pt x="15108" y="8514"/>
                  </a:cubicBezTo>
                  <a:close/>
                  <a:moveTo>
                    <a:pt x="0" y="11076"/>
                  </a:moveTo>
                  <a:lnTo>
                    <a:pt x="0" y="10761"/>
                  </a:lnTo>
                  <a:cubicBezTo>
                    <a:pt x="0" y="4178"/>
                    <a:pt x="4849" y="0"/>
                    <a:pt x="11100" y="0"/>
                  </a:cubicBezTo>
                  <a:cubicBezTo>
                    <a:pt x="16711" y="0"/>
                    <a:pt x="21600" y="3153"/>
                    <a:pt x="21600" y="10563"/>
                  </a:cubicBezTo>
                  <a:lnTo>
                    <a:pt x="21600" y="12337"/>
                  </a:lnTo>
                  <a:lnTo>
                    <a:pt x="6732" y="12337"/>
                  </a:lnTo>
                  <a:cubicBezTo>
                    <a:pt x="6933" y="15293"/>
                    <a:pt x="8616" y="17028"/>
                    <a:pt x="11421" y="17028"/>
                  </a:cubicBezTo>
                  <a:cubicBezTo>
                    <a:pt x="13906" y="17028"/>
                    <a:pt x="15028" y="15964"/>
                    <a:pt x="15308" y="14426"/>
                  </a:cubicBezTo>
                  <a:lnTo>
                    <a:pt x="21600" y="14426"/>
                  </a:lnTo>
                  <a:cubicBezTo>
                    <a:pt x="20919" y="18998"/>
                    <a:pt x="17312" y="21600"/>
                    <a:pt x="11181" y="21600"/>
                  </a:cubicBezTo>
                  <a:cubicBezTo>
                    <a:pt x="4729" y="21600"/>
                    <a:pt x="0" y="17737"/>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6" name="AutoShape 33">
              <a:extLst>
                <a:ext uri="{FF2B5EF4-FFF2-40B4-BE49-F238E27FC236}">
                  <a16:creationId xmlns:a16="http://schemas.microsoft.com/office/drawing/2014/main" id="{D82991FA-1A0F-4FF4-A1EB-32AB6FEDCF98}"/>
                </a:ext>
              </a:extLst>
            </p:cNvPr>
            <p:cNvSpPr>
              <a:spLocks/>
            </p:cNvSpPr>
            <p:nvPr/>
          </p:nvSpPr>
          <p:spPr bwMode="auto">
            <a:xfrm>
              <a:off x="3962400" y="23876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7" name="AutoShape 34">
              <a:extLst>
                <a:ext uri="{FF2B5EF4-FFF2-40B4-BE49-F238E27FC236}">
                  <a16:creationId xmlns:a16="http://schemas.microsoft.com/office/drawing/2014/main" id="{B8E9BDF1-2AD5-41B9-A5FB-BF49EA7FCCDC}"/>
                </a:ext>
              </a:extLst>
            </p:cNvPr>
            <p:cNvSpPr>
              <a:spLocks/>
            </p:cNvSpPr>
            <p:nvPr/>
          </p:nvSpPr>
          <p:spPr bwMode="auto">
            <a:xfrm>
              <a:off x="5054600" y="21336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8" name="AutoShape 35">
              <a:extLst>
                <a:ext uri="{FF2B5EF4-FFF2-40B4-BE49-F238E27FC236}">
                  <a16:creationId xmlns:a16="http://schemas.microsoft.com/office/drawing/2014/main" id="{CCE48EE1-A0AD-43F9-B1A6-7A2043E4186F}"/>
                </a:ext>
              </a:extLst>
            </p:cNvPr>
            <p:cNvSpPr>
              <a:spLocks/>
            </p:cNvSpPr>
            <p:nvPr/>
          </p:nvSpPr>
          <p:spPr bwMode="auto">
            <a:xfrm>
              <a:off x="5511800" y="26543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8"/>
                    <a:pt x="9482" y="13165"/>
                  </a:cubicBezTo>
                  <a:cubicBezTo>
                    <a:pt x="3053" y="12416"/>
                    <a:pt x="370" y="10839"/>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19" name="AutoShape 36">
              <a:extLst>
                <a:ext uri="{FF2B5EF4-FFF2-40B4-BE49-F238E27FC236}">
                  <a16:creationId xmlns:a16="http://schemas.microsoft.com/office/drawing/2014/main" id="{C2E65EF5-BC07-4391-86E5-301CD9047D6B}"/>
                </a:ext>
              </a:extLst>
            </p:cNvPr>
            <p:cNvSpPr>
              <a:spLocks/>
            </p:cNvSpPr>
            <p:nvPr/>
          </p:nvSpPr>
          <p:spPr bwMode="auto">
            <a:xfrm>
              <a:off x="9144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0" name="AutoShape 37">
              <a:extLst>
                <a:ext uri="{FF2B5EF4-FFF2-40B4-BE49-F238E27FC236}">
                  <a16:creationId xmlns:a16="http://schemas.microsoft.com/office/drawing/2014/main" id="{EDBE9A70-8C9B-47D8-AE51-DD9F2DBEDE38}"/>
                </a:ext>
              </a:extLst>
            </p:cNvPr>
            <p:cNvSpPr>
              <a:spLocks/>
            </p:cNvSpPr>
            <p:nvPr/>
          </p:nvSpPr>
          <p:spPr bwMode="auto">
            <a:xfrm>
              <a:off x="19177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1" name="AutoShape 38">
              <a:extLst>
                <a:ext uri="{FF2B5EF4-FFF2-40B4-BE49-F238E27FC236}">
                  <a16:creationId xmlns:a16="http://schemas.microsoft.com/office/drawing/2014/main" id="{99DB4D65-C1B7-4A9B-B42A-3CC7136130A2}"/>
                </a:ext>
              </a:extLst>
            </p:cNvPr>
            <p:cNvSpPr>
              <a:spLocks/>
            </p:cNvSpPr>
            <p:nvPr/>
          </p:nvSpPr>
          <p:spPr bwMode="auto">
            <a:xfrm>
              <a:off x="3530600" y="49022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2" name="AutoShape 39">
              <a:extLst>
                <a:ext uri="{FF2B5EF4-FFF2-40B4-BE49-F238E27FC236}">
                  <a16:creationId xmlns:a16="http://schemas.microsoft.com/office/drawing/2014/main" id="{2F7D8AB1-1210-4347-A589-CB3DCD71D9F2}"/>
                </a:ext>
              </a:extLst>
            </p:cNvPr>
            <p:cNvSpPr>
              <a:spLocks/>
            </p:cNvSpPr>
            <p:nvPr/>
          </p:nvSpPr>
          <p:spPr bwMode="auto">
            <a:xfrm>
              <a:off x="4229100" y="4902200"/>
              <a:ext cx="1419225" cy="2062163"/>
            </a:xfrm>
            <a:custGeom>
              <a:avLst/>
              <a:gdLst/>
              <a:ahLst/>
              <a:cxnLst/>
              <a:rect l="0" t="0" r="r" b="b"/>
              <a:pathLst>
                <a:path w="21600" h="21600">
                  <a:moveTo>
                    <a:pt x="0" y="0"/>
                  </a:moveTo>
                  <a:lnTo>
                    <a:pt x="7086" y="0"/>
                  </a:lnTo>
                  <a:lnTo>
                    <a:pt x="7086" y="12461"/>
                  </a:lnTo>
                  <a:lnTo>
                    <a:pt x="13532" y="6230"/>
                  </a:lnTo>
                  <a:lnTo>
                    <a:pt x="20960" y="6230"/>
                  </a:lnTo>
                  <a:lnTo>
                    <a:pt x="13319" y="13166"/>
                  </a:lnTo>
                  <a:lnTo>
                    <a:pt x="21600" y="21600"/>
                  </a:lnTo>
                  <a:lnTo>
                    <a:pt x="13617" y="21600"/>
                  </a:lnTo>
                  <a:lnTo>
                    <a:pt x="7086" y="14694"/>
                  </a:lnTo>
                  <a:lnTo>
                    <a:pt x="7086"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3" name="AutoShape 40">
              <a:extLst>
                <a:ext uri="{FF2B5EF4-FFF2-40B4-BE49-F238E27FC236}">
                  <a16:creationId xmlns:a16="http://schemas.microsoft.com/office/drawing/2014/main" id="{2614580D-E835-453E-A2BE-5C799065FC18}"/>
                </a:ext>
              </a:extLst>
            </p:cNvPr>
            <p:cNvSpPr>
              <a:spLocks/>
            </p:cNvSpPr>
            <p:nvPr/>
          </p:nvSpPr>
          <p:spPr bwMode="auto">
            <a:xfrm>
              <a:off x="6146800" y="5461000"/>
              <a:ext cx="1382713" cy="1538288"/>
            </a:xfrm>
            <a:custGeom>
              <a:avLst/>
              <a:gdLst/>
              <a:ahLst/>
              <a:cxnLst/>
              <a:rect l="0" t="0" r="r" b="b"/>
              <a:pathLst>
                <a:path w="21600" h="21600">
                  <a:moveTo>
                    <a:pt x="14414" y="13874"/>
                  </a:moveTo>
                  <a:lnTo>
                    <a:pt x="14414" y="11273"/>
                  </a:lnTo>
                  <a:cubicBezTo>
                    <a:pt x="13845" y="11746"/>
                    <a:pt x="12881" y="12101"/>
                    <a:pt x="11129" y="12416"/>
                  </a:cubicBezTo>
                  <a:cubicBezTo>
                    <a:pt x="8806" y="12889"/>
                    <a:pt x="7185" y="13598"/>
                    <a:pt x="7185" y="15136"/>
                  </a:cubicBezTo>
                  <a:cubicBezTo>
                    <a:pt x="7185" y="16358"/>
                    <a:pt x="8018" y="17185"/>
                    <a:pt x="10077" y="17185"/>
                  </a:cubicBezTo>
                  <a:cubicBezTo>
                    <a:pt x="12531" y="17185"/>
                    <a:pt x="14414" y="15885"/>
                    <a:pt x="14414" y="13874"/>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6"/>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4" name="AutoShape 41">
              <a:extLst>
                <a:ext uri="{FF2B5EF4-FFF2-40B4-BE49-F238E27FC236}">
                  <a16:creationId xmlns:a16="http://schemas.microsoft.com/office/drawing/2014/main" id="{F469955A-20E0-4748-ADAC-3EF83696B968}"/>
                </a:ext>
              </a:extLst>
            </p:cNvPr>
            <p:cNvSpPr>
              <a:spLocks/>
            </p:cNvSpPr>
            <p:nvPr/>
          </p:nvSpPr>
          <p:spPr bwMode="auto">
            <a:xfrm>
              <a:off x="7747000" y="4902200"/>
              <a:ext cx="1554163" cy="2097088"/>
            </a:xfrm>
            <a:custGeom>
              <a:avLst/>
              <a:gdLst/>
              <a:ahLst/>
              <a:cxnLst/>
              <a:rect l="0" t="0" r="r" b="b"/>
              <a:pathLst>
                <a:path w="21600" h="21600">
                  <a:moveTo>
                    <a:pt x="15011" y="13793"/>
                  </a:moveTo>
                  <a:lnTo>
                    <a:pt x="15011" y="13561"/>
                  </a:lnTo>
                  <a:cubicBezTo>
                    <a:pt x="15011" y="10757"/>
                    <a:pt x="13295" y="9398"/>
                    <a:pt x="10683" y="9398"/>
                  </a:cubicBezTo>
                  <a:cubicBezTo>
                    <a:pt x="7993" y="9398"/>
                    <a:pt x="6277" y="10814"/>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1"/>
                  </a:cubicBezTo>
                  <a:lnTo>
                    <a:pt x="21600" y="13793"/>
                  </a:lnTo>
                  <a:cubicBezTo>
                    <a:pt x="21600" y="18911"/>
                    <a:pt x="17779" y="21600"/>
                    <a:pt x="12866" y="21600"/>
                  </a:cubicBezTo>
                  <a:cubicBezTo>
                    <a:pt x="9786" y="21600"/>
                    <a:pt x="7525" y="20501"/>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5" name="AutoShape 42">
              <a:extLst>
                <a:ext uri="{FF2B5EF4-FFF2-40B4-BE49-F238E27FC236}">
                  <a16:creationId xmlns:a16="http://schemas.microsoft.com/office/drawing/2014/main" id="{896D7F85-6DE4-481F-9655-AD4EE789C8A0}"/>
                </a:ext>
              </a:extLst>
            </p:cNvPr>
            <p:cNvSpPr>
              <a:spLocks/>
            </p:cNvSpPr>
            <p:nvPr/>
          </p:nvSpPr>
          <p:spPr bwMode="auto">
            <a:xfrm>
              <a:off x="9398000" y="5461000"/>
              <a:ext cx="1582738" cy="1538288"/>
            </a:xfrm>
            <a:custGeom>
              <a:avLst/>
              <a:gdLst/>
              <a:ahLst/>
              <a:cxnLst/>
              <a:rect l="0" t="0" r="r" b="b"/>
              <a:pathLst>
                <a:path w="21600" h="21600">
                  <a:moveTo>
                    <a:pt x="15128" y="10958"/>
                  </a:moveTo>
                  <a:lnTo>
                    <a:pt x="15128" y="10642"/>
                  </a:lnTo>
                  <a:cubicBezTo>
                    <a:pt x="15128" y="7016"/>
                    <a:pt x="13596" y="4927"/>
                    <a:pt x="10838" y="4927"/>
                  </a:cubicBezTo>
                  <a:cubicBezTo>
                    <a:pt x="8042" y="4927"/>
                    <a:pt x="6472" y="6937"/>
                    <a:pt x="6472" y="10563"/>
                  </a:cubicBezTo>
                  <a:lnTo>
                    <a:pt x="6472" y="10879"/>
                  </a:lnTo>
                  <a:cubicBezTo>
                    <a:pt x="6472" y="14584"/>
                    <a:pt x="8004" y="16673"/>
                    <a:pt x="10838" y="16673"/>
                  </a:cubicBezTo>
                  <a:cubicBezTo>
                    <a:pt x="13596" y="16673"/>
                    <a:pt x="15128" y="14544"/>
                    <a:pt x="15128" y="10958"/>
                  </a:cubicBezTo>
                  <a:close/>
                  <a:moveTo>
                    <a:pt x="0" y="11076"/>
                  </a:moveTo>
                  <a:lnTo>
                    <a:pt x="0" y="10761"/>
                  </a:lnTo>
                  <a:cubicBezTo>
                    <a:pt x="0" y="4178"/>
                    <a:pt x="4672" y="0"/>
                    <a:pt x="10838" y="0"/>
                  </a:cubicBezTo>
                  <a:cubicBezTo>
                    <a:pt x="16927" y="0"/>
                    <a:pt x="21600" y="4060"/>
                    <a:pt x="21600" y="10563"/>
                  </a:cubicBezTo>
                  <a:lnTo>
                    <a:pt x="21600" y="10879"/>
                  </a:lnTo>
                  <a:cubicBezTo>
                    <a:pt x="21600" y="17540"/>
                    <a:pt x="16889" y="21600"/>
                    <a:pt x="10800" y="21600"/>
                  </a:cubicBezTo>
                  <a:cubicBezTo>
                    <a:pt x="4672" y="21600"/>
                    <a:pt x="0" y="1765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6" name="AutoShape 43">
              <a:extLst>
                <a:ext uri="{FF2B5EF4-FFF2-40B4-BE49-F238E27FC236}">
                  <a16:creationId xmlns:a16="http://schemas.microsoft.com/office/drawing/2014/main" id="{3FBDD8C8-2A2C-488B-B85D-B255B1F2F021}"/>
                </a:ext>
              </a:extLst>
            </p:cNvPr>
            <p:cNvSpPr>
              <a:spLocks/>
            </p:cNvSpPr>
            <p:nvPr/>
          </p:nvSpPr>
          <p:spPr bwMode="auto">
            <a:xfrm>
              <a:off x="11125200" y="5499100"/>
              <a:ext cx="1428750" cy="1501775"/>
            </a:xfrm>
            <a:custGeom>
              <a:avLst/>
              <a:gdLst/>
              <a:ahLst/>
              <a:cxnLst/>
              <a:rect l="0" t="0" r="r" b="b"/>
              <a:pathLst>
                <a:path w="21600" h="21600">
                  <a:moveTo>
                    <a:pt x="0" y="13727"/>
                  </a:moveTo>
                  <a:lnTo>
                    <a:pt x="0" y="0"/>
                  </a:lnTo>
                  <a:lnTo>
                    <a:pt x="7045" y="0"/>
                  </a:lnTo>
                  <a:lnTo>
                    <a:pt x="7045" y="12677"/>
                  </a:lnTo>
                  <a:cubicBezTo>
                    <a:pt x="7045" y="15261"/>
                    <a:pt x="8105" y="16472"/>
                    <a:pt x="10439" y="16472"/>
                  </a:cubicBezTo>
                  <a:cubicBezTo>
                    <a:pt x="12858" y="16472"/>
                    <a:pt x="14556" y="15100"/>
                    <a:pt x="14556" y="12233"/>
                  </a:cubicBezTo>
                  <a:lnTo>
                    <a:pt x="14556" y="0"/>
                  </a:lnTo>
                  <a:lnTo>
                    <a:pt x="21600" y="0"/>
                  </a:lnTo>
                  <a:lnTo>
                    <a:pt x="21600" y="21115"/>
                  </a:lnTo>
                  <a:lnTo>
                    <a:pt x="14556" y="21115"/>
                  </a:lnTo>
                  <a:lnTo>
                    <a:pt x="14556" y="17845"/>
                  </a:lnTo>
                  <a:cubicBezTo>
                    <a:pt x="13367" y="19985"/>
                    <a:pt x="11161" y="21600"/>
                    <a:pt x="7511" y="21600"/>
                  </a:cubicBezTo>
                  <a:cubicBezTo>
                    <a:pt x="3183" y="21600"/>
                    <a:pt x="0" y="19097"/>
                    <a:pt x="0" y="13727"/>
                  </a:cubicBezTo>
                  <a:close/>
                  <a:moveTo>
                    <a:pt x="0" y="13727"/>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7" name="AutoShape 44">
              <a:extLst>
                <a:ext uri="{FF2B5EF4-FFF2-40B4-BE49-F238E27FC236}">
                  <a16:creationId xmlns:a16="http://schemas.microsoft.com/office/drawing/2014/main" id="{7AE7B988-F203-4B08-83EC-A7E857709520}"/>
                </a:ext>
              </a:extLst>
            </p:cNvPr>
            <p:cNvSpPr>
              <a:spLocks/>
            </p:cNvSpPr>
            <p:nvPr/>
          </p:nvSpPr>
          <p:spPr bwMode="auto">
            <a:xfrm>
              <a:off x="12674600" y="51943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7"/>
                  </a:lnTo>
                  <a:cubicBezTo>
                    <a:pt x="14698" y="16569"/>
                    <a:pt x="15976" y="17173"/>
                    <a:pt x="18213" y="17173"/>
                  </a:cubicBezTo>
                  <a:cubicBezTo>
                    <a:pt x="19555" y="17173"/>
                    <a:pt x="20514" y="17072"/>
                    <a:pt x="21600" y="16871"/>
                  </a:cubicBezTo>
                  <a:lnTo>
                    <a:pt x="21600" y="21131"/>
                  </a:lnTo>
                  <a:cubicBezTo>
                    <a:pt x="20130" y="21332"/>
                    <a:pt x="18085" y="21600"/>
                    <a:pt x="15465" y="21600"/>
                  </a:cubicBezTo>
                  <a:cubicBezTo>
                    <a:pt x="8180" y="21600"/>
                    <a:pt x="4090" y="19688"/>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8" name="AutoShape 45">
              <a:extLst>
                <a:ext uri="{FF2B5EF4-FFF2-40B4-BE49-F238E27FC236}">
                  <a16:creationId xmlns:a16="http://schemas.microsoft.com/office/drawing/2014/main" id="{72594E18-1279-41D8-AE1A-58B03F205C74}"/>
                </a:ext>
              </a:extLst>
            </p:cNvPr>
            <p:cNvSpPr>
              <a:spLocks/>
            </p:cNvSpPr>
            <p:nvPr/>
          </p:nvSpPr>
          <p:spPr bwMode="auto">
            <a:xfrm>
              <a:off x="874713" y="8305800"/>
              <a:ext cx="2292350" cy="1468438"/>
            </a:xfrm>
            <a:custGeom>
              <a:avLst/>
              <a:gdLst/>
              <a:ahLst/>
              <a:cxnLst/>
              <a:rect l="0" t="0" r="r" b="b"/>
              <a:pathLst>
                <a:path w="21600" h="21600">
                  <a:moveTo>
                    <a:pt x="0" y="0"/>
                  </a:moveTo>
                  <a:lnTo>
                    <a:pt x="4606" y="0"/>
                  </a:lnTo>
                  <a:lnTo>
                    <a:pt x="6803" y="13546"/>
                  </a:lnTo>
                  <a:lnTo>
                    <a:pt x="9265" y="0"/>
                  </a:lnTo>
                  <a:lnTo>
                    <a:pt x="12812" y="0"/>
                  </a:lnTo>
                  <a:lnTo>
                    <a:pt x="15035" y="13546"/>
                  </a:lnTo>
                  <a:lnTo>
                    <a:pt x="17418" y="0"/>
                  </a:lnTo>
                  <a:lnTo>
                    <a:pt x="21600" y="0"/>
                  </a:lnTo>
                  <a:lnTo>
                    <a:pt x="17232" y="21600"/>
                  </a:lnTo>
                  <a:lnTo>
                    <a:pt x="12970" y="21600"/>
                  </a:lnTo>
                  <a:lnTo>
                    <a:pt x="10800" y="8962"/>
                  </a:lnTo>
                  <a:lnTo>
                    <a:pt x="8524" y="21600"/>
                  </a:lnTo>
                  <a:lnTo>
                    <a:pt x="4209" y="21600"/>
                  </a:lnTo>
                  <a:cubicBezTo>
                    <a:pt x="4209"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29" name="AutoShape 46">
              <a:extLst>
                <a:ext uri="{FF2B5EF4-FFF2-40B4-BE49-F238E27FC236}">
                  <a16:creationId xmlns:a16="http://schemas.microsoft.com/office/drawing/2014/main" id="{0F80056F-20B8-4658-8FCA-40C936DB21A3}"/>
                </a:ext>
              </a:extLst>
            </p:cNvPr>
            <p:cNvSpPr>
              <a:spLocks/>
            </p:cNvSpPr>
            <p:nvPr/>
          </p:nvSpPr>
          <p:spPr bwMode="auto">
            <a:xfrm>
              <a:off x="3249613" y="7708900"/>
              <a:ext cx="1433512" cy="2062163"/>
            </a:xfrm>
            <a:custGeom>
              <a:avLst/>
              <a:gdLst/>
              <a:ahLst/>
              <a:cxnLst/>
              <a:rect l="0" t="0" r="r" b="b"/>
              <a:pathLst>
                <a:path w="21600" h="21600">
                  <a:moveTo>
                    <a:pt x="0" y="0"/>
                  </a:moveTo>
                  <a:lnTo>
                    <a:pt x="7030" y="0"/>
                  </a:lnTo>
                  <a:lnTo>
                    <a:pt x="7030" y="8699"/>
                  </a:lnTo>
                  <a:cubicBezTo>
                    <a:pt x="8174" y="7141"/>
                    <a:pt x="10631" y="5848"/>
                    <a:pt x="14273" y="5848"/>
                  </a:cubicBezTo>
                  <a:cubicBezTo>
                    <a:pt x="18593" y="5848"/>
                    <a:pt x="21600" y="7670"/>
                    <a:pt x="21600" y="11696"/>
                  </a:cubicBezTo>
                  <a:lnTo>
                    <a:pt x="21600" y="21600"/>
                  </a:lnTo>
                  <a:lnTo>
                    <a:pt x="14570" y="21600"/>
                  </a:lnTo>
                  <a:lnTo>
                    <a:pt x="14570" y="12578"/>
                  </a:lnTo>
                  <a:cubicBezTo>
                    <a:pt x="14570" y="10697"/>
                    <a:pt x="13511" y="9816"/>
                    <a:pt x="11139" y="9816"/>
                  </a:cubicBezTo>
                  <a:cubicBezTo>
                    <a:pt x="8767" y="9816"/>
                    <a:pt x="7030" y="10815"/>
                    <a:pt x="7030" y="12901"/>
                  </a:cubicBezTo>
                  <a:lnTo>
                    <a:pt x="703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0" name="AutoShape 47">
              <a:extLst>
                <a:ext uri="{FF2B5EF4-FFF2-40B4-BE49-F238E27FC236}">
                  <a16:creationId xmlns:a16="http://schemas.microsoft.com/office/drawing/2014/main" id="{6B564E43-D579-44FC-B952-3785D55B52A4}"/>
                </a:ext>
              </a:extLst>
            </p:cNvPr>
            <p:cNvSpPr>
              <a:spLocks/>
            </p:cNvSpPr>
            <p:nvPr/>
          </p:nvSpPr>
          <p:spPr bwMode="auto">
            <a:xfrm>
              <a:off x="4826000" y="8267700"/>
              <a:ext cx="1382713" cy="1538288"/>
            </a:xfrm>
            <a:custGeom>
              <a:avLst/>
              <a:gdLst/>
              <a:ahLst/>
              <a:cxnLst/>
              <a:rect l="0" t="0" r="r" b="b"/>
              <a:pathLst>
                <a:path w="21600" h="21600">
                  <a:moveTo>
                    <a:pt x="14414" y="13875"/>
                  </a:moveTo>
                  <a:lnTo>
                    <a:pt x="14414" y="11273"/>
                  </a:lnTo>
                  <a:cubicBezTo>
                    <a:pt x="13845" y="11746"/>
                    <a:pt x="12881" y="12101"/>
                    <a:pt x="11129" y="12416"/>
                  </a:cubicBezTo>
                  <a:cubicBezTo>
                    <a:pt x="8806" y="12890"/>
                    <a:pt x="7185" y="13599"/>
                    <a:pt x="7185" y="15136"/>
                  </a:cubicBezTo>
                  <a:cubicBezTo>
                    <a:pt x="7185" y="16358"/>
                    <a:pt x="8018" y="17186"/>
                    <a:pt x="10077" y="17186"/>
                  </a:cubicBezTo>
                  <a:cubicBezTo>
                    <a:pt x="12531" y="17186"/>
                    <a:pt x="14414" y="15885"/>
                    <a:pt x="14414" y="13875"/>
                  </a:cubicBezTo>
                  <a:close/>
                  <a:moveTo>
                    <a:pt x="0" y="15609"/>
                  </a:moveTo>
                  <a:cubicBezTo>
                    <a:pt x="0" y="10800"/>
                    <a:pt x="4600" y="9696"/>
                    <a:pt x="10690" y="8790"/>
                  </a:cubicBezTo>
                  <a:cubicBezTo>
                    <a:pt x="13363" y="8396"/>
                    <a:pt x="14371" y="7765"/>
                    <a:pt x="14371" y="6543"/>
                  </a:cubicBezTo>
                  <a:cubicBezTo>
                    <a:pt x="14371" y="5282"/>
                    <a:pt x="13538" y="4533"/>
                    <a:pt x="11216" y="4533"/>
                  </a:cubicBezTo>
                  <a:cubicBezTo>
                    <a:pt x="8938" y="4533"/>
                    <a:pt x="7886" y="5637"/>
                    <a:pt x="7711" y="7095"/>
                  </a:cubicBezTo>
                  <a:lnTo>
                    <a:pt x="832" y="7095"/>
                  </a:lnTo>
                  <a:cubicBezTo>
                    <a:pt x="1270" y="2247"/>
                    <a:pt x="5564" y="0"/>
                    <a:pt x="11567" y="0"/>
                  </a:cubicBezTo>
                  <a:cubicBezTo>
                    <a:pt x="17613" y="0"/>
                    <a:pt x="21600" y="2247"/>
                    <a:pt x="21600" y="7450"/>
                  </a:cubicBezTo>
                  <a:lnTo>
                    <a:pt x="21600" y="21127"/>
                  </a:lnTo>
                  <a:lnTo>
                    <a:pt x="14590" y="21127"/>
                  </a:lnTo>
                  <a:lnTo>
                    <a:pt x="14590" y="18644"/>
                  </a:lnTo>
                  <a:cubicBezTo>
                    <a:pt x="13363" y="20221"/>
                    <a:pt x="11391" y="21600"/>
                    <a:pt x="7711" y="21600"/>
                  </a:cubicBezTo>
                  <a:cubicBezTo>
                    <a:pt x="3549" y="21600"/>
                    <a:pt x="0" y="19787"/>
                    <a:pt x="0" y="15609"/>
                  </a:cubicBezTo>
                  <a:close/>
                  <a:moveTo>
                    <a:pt x="0" y="1560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1" name="AutoShape 48">
              <a:extLst>
                <a:ext uri="{FF2B5EF4-FFF2-40B4-BE49-F238E27FC236}">
                  <a16:creationId xmlns:a16="http://schemas.microsoft.com/office/drawing/2014/main" id="{37752E04-17F0-45AA-80CE-CC279998AD87}"/>
                </a:ext>
              </a:extLst>
            </p:cNvPr>
            <p:cNvSpPr>
              <a:spLocks/>
            </p:cNvSpPr>
            <p:nvPr/>
          </p:nvSpPr>
          <p:spPr bwMode="auto">
            <a:xfrm>
              <a:off x="6286500" y="8001000"/>
              <a:ext cx="947738" cy="1808163"/>
            </a:xfrm>
            <a:custGeom>
              <a:avLst/>
              <a:gdLst/>
              <a:ahLst/>
              <a:cxnLst/>
              <a:rect l="0" t="0" r="r" b="b"/>
              <a:pathLst>
                <a:path w="21600" h="21600">
                  <a:moveTo>
                    <a:pt x="4090" y="15764"/>
                  </a:moveTo>
                  <a:lnTo>
                    <a:pt x="4090" y="7547"/>
                  </a:lnTo>
                  <a:lnTo>
                    <a:pt x="0" y="7547"/>
                  </a:lnTo>
                  <a:lnTo>
                    <a:pt x="0" y="3690"/>
                  </a:lnTo>
                  <a:lnTo>
                    <a:pt x="4090" y="3690"/>
                  </a:lnTo>
                  <a:lnTo>
                    <a:pt x="4090" y="0"/>
                  </a:lnTo>
                  <a:lnTo>
                    <a:pt x="14698" y="0"/>
                  </a:lnTo>
                  <a:lnTo>
                    <a:pt x="14698" y="3690"/>
                  </a:lnTo>
                  <a:lnTo>
                    <a:pt x="21472" y="3690"/>
                  </a:lnTo>
                  <a:lnTo>
                    <a:pt x="21472" y="7547"/>
                  </a:lnTo>
                  <a:lnTo>
                    <a:pt x="14698" y="7547"/>
                  </a:lnTo>
                  <a:lnTo>
                    <a:pt x="14698" y="15228"/>
                  </a:lnTo>
                  <a:cubicBezTo>
                    <a:pt x="14698" y="16569"/>
                    <a:pt x="15976" y="17173"/>
                    <a:pt x="18213" y="17173"/>
                  </a:cubicBezTo>
                  <a:cubicBezTo>
                    <a:pt x="19555" y="17173"/>
                    <a:pt x="20514" y="17072"/>
                    <a:pt x="21600" y="16871"/>
                  </a:cubicBezTo>
                  <a:lnTo>
                    <a:pt x="21600" y="21130"/>
                  </a:lnTo>
                  <a:cubicBezTo>
                    <a:pt x="20130" y="21332"/>
                    <a:pt x="18085" y="21600"/>
                    <a:pt x="15465" y="21600"/>
                  </a:cubicBezTo>
                  <a:cubicBezTo>
                    <a:pt x="8180" y="21600"/>
                    <a:pt x="4090" y="19689"/>
                    <a:pt x="4090" y="15764"/>
                  </a:cubicBezTo>
                  <a:close/>
                  <a:moveTo>
                    <a:pt x="4090" y="15764"/>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2" name="AutoShape 49">
              <a:extLst>
                <a:ext uri="{FF2B5EF4-FFF2-40B4-BE49-F238E27FC236}">
                  <a16:creationId xmlns:a16="http://schemas.microsoft.com/office/drawing/2014/main" id="{50C55E8A-1411-4E25-8E7D-F5F8F968A6AC}"/>
                </a:ext>
              </a:extLst>
            </p:cNvPr>
            <p:cNvSpPr>
              <a:spLocks/>
            </p:cNvSpPr>
            <p:nvPr/>
          </p:nvSpPr>
          <p:spPr bwMode="auto">
            <a:xfrm>
              <a:off x="7378700" y="7747000"/>
              <a:ext cx="512763" cy="800100"/>
            </a:xfrm>
            <a:custGeom>
              <a:avLst/>
              <a:gdLst/>
              <a:ahLst/>
              <a:cxnLst/>
              <a:rect l="0" t="0" r="r" b="b"/>
              <a:pathLst>
                <a:path w="21600" h="21600">
                  <a:moveTo>
                    <a:pt x="944" y="16598"/>
                  </a:moveTo>
                  <a:cubicBezTo>
                    <a:pt x="6374" y="15764"/>
                    <a:pt x="8852" y="13642"/>
                    <a:pt x="9442" y="11748"/>
                  </a:cubicBezTo>
                  <a:cubicBezTo>
                    <a:pt x="3423" y="11520"/>
                    <a:pt x="0" y="9322"/>
                    <a:pt x="0" y="5911"/>
                  </a:cubicBezTo>
                  <a:cubicBezTo>
                    <a:pt x="0" y="2197"/>
                    <a:pt x="4721" y="0"/>
                    <a:pt x="10387" y="0"/>
                  </a:cubicBezTo>
                  <a:cubicBezTo>
                    <a:pt x="16879" y="0"/>
                    <a:pt x="21600" y="2956"/>
                    <a:pt x="21600" y="7655"/>
                  </a:cubicBezTo>
                  <a:lnTo>
                    <a:pt x="21600" y="8186"/>
                  </a:lnTo>
                  <a:cubicBezTo>
                    <a:pt x="21600" y="14855"/>
                    <a:pt x="14636" y="20236"/>
                    <a:pt x="944" y="21600"/>
                  </a:cubicBezTo>
                  <a:cubicBezTo>
                    <a:pt x="944" y="21600"/>
                    <a:pt x="944" y="16598"/>
                    <a:pt x="944" y="16598"/>
                  </a:cubicBezTo>
                  <a:close/>
                  <a:moveTo>
                    <a:pt x="944" y="1659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3" name="AutoShape 50">
              <a:extLst>
                <a:ext uri="{FF2B5EF4-FFF2-40B4-BE49-F238E27FC236}">
                  <a16:creationId xmlns:a16="http://schemas.microsoft.com/office/drawing/2014/main" id="{9A355702-F22F-46CE-BF5E-86EAA75870AE}"/>
                </a:ext>
              </a:extLst>
            </p:cNvPr>
            <p:cNvSpPr>
              <a:spLocks/>
            </p:cNvSpPr>
            <p:nvPr/>
          </p:nvSpPr>
          <p:spPr bwMode="auto">
            <a:xfrm>
              <a:off x="7848600" y="82677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6"/>
                    <a:pt x="11841" y="8041"/>
                  </a:cubicBezTo>
                  <a:cubicBezTo>
                    <a:pt x="18316" y="8750"/>
                    <a:pt x="21600" y="10209"/>
                    <a:pt x="21600" y="14584"/>
                  </a:cubicBezTo>
                  <a:cubicBezTo>
                    <a:pt x="21600" y="19314"/>
                    <a:pt x="17484" y="21600"/>
                    <a:pt x="10916" y="21600"/>
                  </a:cubicBezTo>
                  <a:cubicBezTo>
                    <a:pt x="4163" y="21600"/>
                    <a:pt x="231"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4" name="AutoShape 51">
              <a:extLst>
                <a:ext uri="{FF2B5EF4-FFF2-40B4-BE49-F238E27FC236}">
                  <a16:creationId xmlns:a16="http://schemas.microsoft.com/office/drawing/2014/main" id="{C3791F09-B6CD-4F48-A889-8509A0F85B87}"/>
                </a:ext>
              </a:extLst>
            </p:cNvPr>
            <p:cNvSpPr>
              <a:spLocks/>
            </p:cNvSpPr>
            <p:nvPr/>
          </p:nvSpPr>
          <p:spPr bwMode="auto">
            <a:xfrm>
              <a:off x="1003300" y="11074400"/>
              <a:ext cx="1554163" cy="1998663"/>
            </a:xfrm>
            <a:custGeom>
              <a:avLst/>
              <a:gdLst/>
              <a:ahLst/>
              <a:cxnLst/>
              <a:rect l="0" t="0" r="r" b="b"/>
              <a:pathLst>
                <a:path w="21600" h="21600">
                  <a:moveTo>
                    <a:pt x="15011" y="8434"/>
                  </a:moveTo>
                  <a:lnTo>
                    <a:pt x="15011" y="8191"/>
                  </a:lnTo>
                  <a:cubicBezTo>
                    <a:pt x="15011" y="5248"/>
                    <a:pt x="13296" y="3823"/>
                    <a:pt x="10683" y="3823"/>
                  </a:cubicBezTo>
                  <a:cubicBezTo>
                    <a:pt x="7993" y="3823"/>
                    <a:pt x="6277" y="5309"/>
                    <a:pt x="6277" y="8161"/>
                  </a:cubicBezTo>
                  <a:lnTo>
                    <a:pt x="6277" y="8403"/>
                  </a:lnTo>
                  <a:cubicBezTo>
                    <a:pt x="6277" y="11286"/>
                    <a:pt x="7993" y="12741"/>
                    <a:pt x="10722" y="12741"/>
                  </a:cubicBezTo>
                  <a:cubicBezTo>
                    <a:pt x="13529" y="12741"/>
                    <a:pt x="15011" y="11225"/>
                    <a:pt x="15011" y="8434"/>
                  </a:cubicBezTo>
                  <a:close/>
                  <a:moveTo>
                    <a:pt x="0" y="395"/>
                  </a:moveTo>
                  <a:lnTo>
                    <a:pt x="6472" y="395"/>
                  </a:lnTo>
                  <a:lnTo>
                    <a:pt x="6472" y="2791"/>
                  </a:lnTo>
                  <a:cubicBezTo>
                    <a:pt x="7642" y="1274"/>
                    <a:pt x="9825" y="0"/>
                    <a:pt x="12906" y="0"/>
                  </a:cubicBezTo>
                  <a:cubicBezTo>
                    <a:pt x="17740" y="0"/>
                    <a:pt x="21600" y="2821"/>
                    <a:pt x="21600" y="8191"/>
                  </a:cubicBezTo>
                  <a:lnTo>
                    <a:pt x="21600" y="8434"/>
                  </a:lnTo>
                  <a:cubicBezTo>
                    <a:pt x="21600" y="13804"/>
                    <a:pt x="17779" y="16624"/>
                    <a:pt x="12866" y="16624"/>
                  </a:cubicBezTo>
                  <a:cubicBezTo>
                    <a:pt x="9747" y="16624"/>
                    <a:pt x="7525" y="15472"/>
                    <a:pt x="6472" y="13894"/>
                  </a:cubicBezTo>
                  <a:lnTo>
                    <a:pt x="6472" y="21600"/>
                  </a:lnTo>
                  <a:lnTo>
                    <a:pt x="0" y="21600"/>
                  </a:lnTo>
                  <a:cubicBezTo>
                    <a:pt x="0" y="21600"/>
                    <a:pt x="0" y="395"/>
                    <a:pt x="0" y="395"/>
                  </a:cubicBezTo>
                  <a:close/>
                  <a:moveTo>
                    <a:pt x="0" y="395"/>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5" name="AutoShape 52">
              <a:extLst>
                <a:ext uri="{FF2B5EF4-FFF2-40B4-BE49-F238E27FC236}">
                  <a16:creationId xmlns:a16="http://schemas.microsoft.com/office/drawing/2014/main" id="{2E28320E-39D0-483C-B08D-791A2E887F03}"/>
                </a:ext>
              </a:extLst>
            </p:cNvPr>
            <p:cNvSpPr>
              <a:spLocks/>
            </p:cNvSpPr>
            <p:nvPr/>
          </p:nvSpPr>
          <p:spPr bwMode="auto">
            <a:xfrm>
              <a:off x="2654300" y="11074400"/>
              <a:ext cx="1582738" cy="1538288"/>
            </a:xfrm>
            <a:custGeom>
              <a:avLst/>
              <a:gdLst/>
              <a:ahLst/>
              <a:cxnLst/>
              <a:rect l="0" t="0" r="r" b="b"/>
              <a:pathLst>
                <a:path w="21600" h="21600">
                  <a:moveTo>
                    <a:pt x="15128" y="10958"/>
                  </a:moveTo>
                  <a:lnTo>
                    <a:pt x="15128" y="10643"/>
                  </a:lnTo>
                  <a:cubicBezTo>
                    <a:pt x="15128" y="7016"/>
                    <a:pt x="13596" y="4928"/>
                    <a:pt x="10838" y="4928"/>
                  </a:cubicBezTo>
                  <a:cubicBezTo>
                    <a:pt x="8042" y="4928"/>
                    <a:pt x="6472" y="6937"/>
                    <a:pt x="6472" y="10564"/>
                  </a:cubicBezTo>
                  <a:lnTo>
                    <a:pt x="6472" y="10879"/>
                  </a:lnTo>
                  <a:cubicBezTo>
                    <a:pt x="6472" y="14584"/>
                    <a:pt x="8004" y="16673"/>
                    <a:pt x="10838" y="16673"/>
                  </a:cubicBezTo>
                  <a:cubicBezTo>
                    <a:pt x="13596" y="16673"/>
                    <a:pt x="15128" y="14545"/>
                    <a:pt x="15128" y="10958"/>
                  </a:cubicBezTo>
                  <a:close/>
                  <a:moveTo>
                    <a:pt x="0" y="11076"/>
                  </a:moveTo>
                  <a:lnTo>
                    <a:pt x="0" y="10761"/>
                  </a:lnTo>
                  <a:cubicBezTo>
                    <a:pt x="0" y="4179"/>
                    <a:pt x="4672" y="0"/>
                    <a:pt x="10838" y="0"/>
                  </a:cubicBezTo>
                  <a:cubicBezTo>
                    <a:pt x="16927" y="0"/>
                    <a:pt x="21600" y="4060"/>
                    <a:pt x="21600" y="10564"/>
                  </a:cubicBezTo>
                  <a:lnTo>
                    <a:pt x="21600" y="10879"/>
                  </a:lnTo>
                  <a:cubicBezTo>
                    <a:pt x="21600" y="17541"/>
                    <a:pt x="16889" y="21600"/>
                    <a:pt x="10800" y="21600"/>
                  </a:cubicBezTo>
                  <a:cubicBezTo>
                    <a:pt x="4672" y="21600"/>
                    <a:pt x="0" y="17659"/>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6" name="AutoShape 53">
              <a:extLst>
                <a:ext uri="{FF2B5EF4-FFF2-40B4-BE49-F238E27FC236}">
                  <a16:creationId xmlns:a16="http://schemas.microsoft.com/office/drawing/2014/main" id="{AE52347F-2AAD-4830-8501-138B095ACA86}"/>
                </a:ext>
              </a:extLst>
            </p:cNvPr>
            <p:cNvSpPr>
              <a:spLocks/>
            </p:cNvSpPr>
            <p:nvPr/>
          </p:nvSpPr>
          <p:spPr bwMode="auto">
            <a:xfrm>
              <a:off x="43053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7" name="AutoShape 54">
              <a:extLst>
                <a:ext uri="{FF2B5EF4-FFF2-40B4-BE49-F238E27FC236}">
                  <a16:creationId xmlns:a16="http://schemas.microsoft.com/office/drawing/2014/main" id="{ED8C7A6B-BB0B-4719-A3E6-1F80FA551C6E}"/>
                </a:ext>
              </a:extLst>
            </p:cNvPr>
            <p:cNvSpPr>
              <a:spLocks/>
            </p:cNvSpPr>
            <p:nvPr/>
          </p:nvSpPr>
          <p:spPr bwMode="auto">
            <a:xfrm>
              <a:off x="5689600" y="11074400"/>
              <a:ext cx="1309688" cy="1538288"/>
            </a:xfrm>
            <a:custGeom>
              <a:avLst/>
              <a:gdLst/>
              <a:ahLst/>
              <a:cxnLst/>
              <a:rect l="0" t="0" r="r" b="b"/>
              <a:pathLst>
                <a:path w="21600" h="21600">
                  <a:moveTo>
                    <a:pt x="0" y="14623"/>
                  </a:moveTo>
                  <a:lnTo>
                    <a:pt x="7123" y="14623"/>
                  </a:lnTo>
                  <a:cubicBezTo>
                    <a:pt x="7400" y="16240"/>
                    <a:pt x="8279" y="17146"/>
                    <a:pt x="10870" y="17146"/>
                  </a:cubicBezTo>
                  <a:cubicBezTo>
                    <a:pt x="13089" y="17146"/>
                    <a:pt x="14154" y="16437"/>
                    <a:pt x="14154" y="15254"/>
                  </a:cubicBezTo>
                  <a:cubicBezTo>
                    <a:pt x="14154" y="14111"/>
                    <a:pt x="12858" y="13599"/>
                    <a:pt x="9482" y="13165"/>
                  </a:cubicBezTo>
                  <a:cubicBezTo>
                    <a:pt x="3053" y="12416"/>
                    <a:pt x="370" y="10840"/>
                    <a:pt x="370" y="6622"/>
                  </a:cubicBezTo>
                  <a:cubicBezTo>
                    <a:pt x="370" y="2168"/>
                    <a:pt x="5088" y="0"/>
                    <a:pt x="10453" y="0"/>
                  </a:cubicBezTo>
                  <a:cubicBezTo>
                    <a:pt x="16189" y="0"/>
                    <a:pt x="20305" y="1695"/>
                    <a:pt x="20860" y="6543"/>
                  </a:cubicBezTo>
                  <a:lnTo>
                    <a:pt x="13876" y="6543"/>
                  </a:lnTo>
                  <a:cubicBezTo>
                    <a:pt x="13552" y="5045"/>
                    <a:pt x="12581" y="4336"/>
                    <a:pt x="10546" y="4336"/>
                  </a:cubicBezTo>
                  <a:cubicBezTo>
                    <a:pt x="8603" y="4336"/>
                    <a:pt x="7539" y="5085"/>
                    <a:pt x="7539" y="6149"/>
                  </a:cubicBezTo>
                  <a:cubicBezTo>
                    <a:pt x="7539" y="7253"/>
                    <a:pt x="8649" y="7687"/>
                    <a:pt x="11841" y="8041"/>
                  </a:cubicBezTo>
                  <a:cubicBezTo>
                    <a:pt x="18316" y="8750"/>
                    <a:pt x="21600" y="10209"/>
                    <a:pt x="21600" y="14584"/>
                  </a:cubicBezTo>
                  <a:cubicBezTo>
                    <a:pt x="21600" y="19314"/>
                    <a:pt x="17484" y="21600"/>
                    <a:pt x="10916" y="21600"/>
                  </a:cubicBezTo>
                  <a:cubicBezTo>
                    <a:pt x="4163" y="21600"/>
                    <a:pt x="232" y="19117"/>
                    <a:pt x="0" y="14623"/>
                  </a:cubicBezTo>
                  <a:close/>
                  <a:moveTo>
                    <a:pt x="0" y="146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8" name="AutoShape 55">
              <a:extLst>
                <a:ext uri="{FF2B5EF4-FFF2-40B4-BE49-F238E27FC236}">
                  <a16:creationId xmlns:a16="http://schemas.microsoft.com/office/drawing/2014/main" id="{CEC9E09E-089E-495F-882E-8CD32ACC4675}"/>
                </a:ext>
              </a:extLst>
            </p:cNvPr>
            <p:cNvSpPr>
              <a:spLocks/>
            </p:cNvSpPr>
            <p:nvPr/>
          </p:nvSpPr>
          <p:spPr bwMode="auto">
            <a:xfrm>
              <a:off x="7124700" y="10502900"/>
              <a:ext cx="519113" cy="2076450"/>
            </a:xfrm>
            <a:custGeom>
              <a:avLst/>
              <a:gdLst/>
              <a:ahLst/>
              <a:cxnLst/>
              <a:rect l="0" t="0" r="r" b="b"/>
              <a:pathLst>
                <a:path w="21600" h="21600">
                  <a:moveTo>
                    <a:pt x="1168" y="6334"/>
                  </a:moveTo>
                  <a:lnTo>
                    <a:pt x="20550" y="6334"/>
                  </a:lnTo>
                  <a:lnTo>
                    <a:pt x="20550" y="21600"/>
                  </a:lnTo>
                  <a:lnTo>
                    <a:pt x="1168" y="21600"/>
                  </a:lnTo>
                  <a:cubicBezTo>
                    <a:pt x="1168" y="21600"/>
                    <a:pt x="1168" y="6334"/>
                    <a:pt x="1168" y="6334"/>
                  </a:cubicBezTo>
                  <a:close/>
                  <a:moveTo>
                    <a:pt x="0" y="2569"/>
                  </a:moveTo>
                  <a:cubicBezTo>
                    <a:pt x="0" y="1109"/>
                    <a:pt x="4670" y="0"/>
                    <a:pt x="10741" y="0"/>
                  </a:cubicBezTo>
                  <a:cubicBezTo>
                    <a:pt x="16814" y="0"/>
                    <a:pt x="21600" y="1109"/>
                    <a:pt x="21600" y="2569"/>
                  </a:cubicBezTo>
                  <a:cubicBezTo>
                    <a:pt x="21600" y="4028"/>
                    <a:pt x="16814" y="5108"/>
                    <a:pt x="10741" y="5108"/>
                  </a:cubicBezTo>
                  <a:cubicBezTo>
                    <a:pt x="4670" y="5108"/>
                    <a:pt x="0" y="4028"/>
                    <a:pt x="0" y="2569"/>
                  </a:cubicBezTo>
                  <a:close/>
                  <a:moveTo>
                    <a:pt x="0" y="2569"/>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39" name="AutoShape 56">
              <a:extLst>
                <a:ext uri="{FF2B5EF4-FFF2-40B4-BE49-F238E27FC236}">
                  <a16:creationId xmlns:a16="http://schemas.microsoft.com/office/drawing/2014/main" id="{76EEB1E9-F835-481F-9170-45BFAE382BAA}"/>
                </a:ext>
              </a:extLst>
            </p:cNvPr>
            <p:cNvSpPr>
              <a:spLocks/>
            </p:cNvSpPr>
            <p:nvPr/>
          </p:nvSpPr>
          <p:spPr bwMode="auto">
            <a:xfrm>
              <a:off x="7848600" y="10515600"/>
              <a:ext cx="1554163" cy="2097088"/>
            </a:xfrm>
            <a:custGeom>
              <a:avLst/>
              <a:gdLst/>
              <a:ahLst/>
              <a:cxnLst/>
              <a:rect l="0" t="0" r="r" b="b"/>
              <a:pathLst>
                <a:path w="21600" h="21600">
                  <a:moveTo>
                    <a:pt x="15011" y="13793"/>
                  </a:moveTo>
                  <a:lnTo>
                    <a:pt x="15011" y="13562"/>
                  </a:lnTo>
                  <a:cubicBezTo>
                    <a:pt x="15011" y="10757"/>
                    <a:pt x="13295" y="9398"/>
                    <a:pt x="10683" y="9398"/>
                  </a:cubicBezTo>
                  <a:cubicBezTo>
                    <a:pt x="7993" y="9398"/>
                    <a:pt x="6277" y="10815"/>
                    <a:pt x="6277" y="13533"/>
                  </a:cubicBezTo>
                  <a:lnTo>
                    <a:pt x="6277" y="13764"/>
                  </a:lnTo>
                  <a:cubicBezTo>
                    <a:pt x="6277" y="16511"/>
                    <a:pt x="7993" y="17899"/>
                    <a:pt x="10722" y="17899"/>
                  </a:cubicBezTo>
                  <a:cubicBezTo>
                    <a:pt x="13529" y="17899"/>
                    <a:pt x="15011" y="16453"/>
                    <a:pt x="15011" y="13793"/>
                  </a:cubicBezTo>
                  <a:close/>
                  <a:moveTo>
                    <a:pt x="6472" y="18882"/>
                  </a:moveTo>
                  <a:lnTo>
                    <a:pt x="6472" y="21253"/>
                  </a:lnTo>
                  <a:lnTo>
                    <a:pt x="0" y="21253"/>
                  </a:lnTo>
                  <a:lnTo>
                    <a:pt x="0" y="0"/>
                  </a:lnTo>
                  <a:lnTo>
                    <a:pt x="6472" y="0"/>
                  </a:lnTo>
                  <a:lnTo>
                    <a:pt x="6472" y="8415"/>
                  </a:lnTo>
                  <a:cubicBezTo>
                    <a:pt x="7642" y="6969"/>
                    <a:pt x="9825" y="5754"/>
                    <a:pt x="12906" y="5754"/>
                  </a:cubicBezTo>
                  <a:cubicBezTo>
                    <a:pt x="17740" y="5754"/>
                    <a:pt x="21600" y="8443"/>
                    <a:pt x="21600" y="13562"/>
                  </a:cubicBezTo>
                  <a:lnTo>
                    <a:pt x="21600" y="13793"/>
                  </a:lnTo>
                  <a:cubicBezTo>
                    <a:pt x="21600" y="18911"/>
                    <a:pt x="17779" y="21600"/>
                    <a:pt x="12866" y="21600"/>
                  </a:cubicBezTo>
                  <a:cubicBezTo>
                    <a:pt x="9786" y="21600"/>
                    <a:pt x="7525" y="20502"/>
                    <a:pt x="6472" y="18882"/>
                  </a:cubicBezTo>
                  <a:close/>
                  <a:moveTo>
                    <a:pt x="6472" y="18882"/>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0" name="AutoShape 57">
              <a:extLst>
                <a:ext uri="{FF2B5EF4-FFF2-40B4-BE49-F238E27FC236}">
                  <a16:creationId xmlns:a16="http://schemas.microsoft.com/office/drawing/2014/main" id="{1FA17B61-02F5-4843-A14A-D33719E5CF01}"/>
                </a:ext>
              </a:extLst>
            </p:cNvPr>
            <p:cNvSpPr>
              <a:spLocks/>
            </p:cNvSpPr>
            <p:nvPr/>
          </p:nvSpPr>
          <p:spPr bwMode="auto">
            <a:xfrm>
              <a:off x="9575800" y="10515600"/>
              <a:ext cx="461963" cy="2062163"/>
            </a:xfrm>
            <a:custGeom>
              <a:avLst/>
              <a:gdLst/>
              <a:ahLst/>
              <a:cxnLst/>
              <a:rect l="0" t="0" r="r" b="b"/>
              <a:pathLst>
                <a:path w="21600" h="21600">
                  <a:moveTo>
                    <a:pt x="0" y="0"/>
                  </a:moveTo>
                  <a:lnTo>
                    <a:pt x="21600" y="0"/>
                  </a:lnTo>
                  <a:lnTo>
                    <a:pt x="21600" y="21600"/>
                  </a:lnTo>
                  <a:lnTo>
                    <a:pt x="0" y="21600"/>
                  </a:lnTo>
                  <a:cubicBezTo>
                    <a:pt x="0" y="2160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1" name="AutoShape 58">
              <a:extLst>
                <a:ext uri="{FF2B5EF4-FFF2-40B4-BE49-F238E27FC236}">
                  <a16:creationId xmlns:a16="http://schemas.microsoft.com/office/drawing/2014/main" id="{D7AF6792-2F4E-48DF-B827-190D9D1EE487}"/>
                </a:ext>
              </a:extLst>
            </p:cNvPr>
            <p:cNvSpPr>
              <a:spLocks/>
            </p:cNvSpPr>
            <p:nvPr/>
          </p:nvSpPr>
          <p:spPr bwMode="auto">
            <a:xfrm>
              <a:off x="10198100" y="11074400"/>
              <a:ext cx="1512888" cy="1538288"/>
            </a:xfrm>
            <a:custGeom>
              <a:avLst/>
              <a:gdLst/>
              <a:ahLst/>
              <a:cxnLst/>
              <a:rect l="0" t="0" r="r" b="b"/>
              <a:pathLst>
                <a:path w="21600" h="21600">
                  <a:moveTo>
                    <a:pt x="15108" y="8514"/>
                  </a:moveTo>
                  <a:cubicBezTo>
                    <a:pt x="14988" y="5794"/>
                    <a:pt x="13585" y="4376"/>
                    <a:pt x="11100" y="4376"/>
                  </a:cubicBezTo>
                  <a:cubicBezTo>
                    <a:pt x="8776" y="4376"/>
                    <a:pt x="7213" y="5873"/>
                    <a:pt x="6813" y="8514"/>
                  </a:cubicBezTo>
                  <a:cubicBezTo>
                    <a:pt x="6813" y="8514"/>
                    <a:pt x="15108" y="8514"/>
                    <a:pt x="15108" y="8514"/>
                  </a:cubicBezTo>
                  <a:close/>
                  <a:moveTo>
                    <a:pt x="0" y="11076"/>
                  </a:moveTo>
                  <a:lnTo>
                    <a:pt x="0" y="10761"/>
                  </a:lnTo>
                  <a:cubicBezTo>
                    <a:pt x="0" y="4179"/>
                    <a:pt x="4849" y="0"/>
                    <a:pt x="11100" y="0"/>
                  </a:cubicBezTo>
                  <a:cubicBezTo>
                    <a:pt x="16711" y="0"/>
                    <a:pt x="21600" y="3153"/>
                    <a:pt x="21600" y="10564"/>
                  </a:cubicBezTo>
                  <a:lnTo>
                    <a:pt x="21600" y="12338"/>
                  </a:lnTo>
                  <a:lnTo>
                    <a:pt x="6732" y="12338"/>
                  </a:lnTo>
                  <a:cubicBezTo>
                    <a:pt x="6933" y="15294"/>
                    <a:pt x="8616" y="17028"/>
                    <a:pt x="11421" y="17028"/>
                  </a:cubicBezTo>
                  <a:cubicBezTo>
                    <a:pt x="13906" y="17028"/>
                    <a:pt x="15028" y="15963"/>
                    <a:pt x="15308" y="14426"/>
                  </a:cubicBezTo>
                  <a:lnTo>
                    <a:pt x="21600" y="14426"/>
                  </a:lnTo>
                  <a:cubicBezTo>
                    <a:pt x="20919" y="18999"/>
                    <a:pt x="17312" y="21600"/>
                    <a:pt x="11181" y="21600"/>
                  </a:cubicBezTo>
                  <a:cubicBezTo>
                    <a:pt x="4729" y="21600"/>
                    <a:pt x="0" y="17738"/>
                    <a:pt x="0" y="11076"/>
                  </a:cubicBezTo>
                  <a:close/>
                  <a:moveTo>
                    <a:pt x="0" y="1107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2" name="AutoShape 59">
              <a:extLst>
                <a:ext uri="{FF2B5EF4-FFF2-40B4-BE49-F238E27FC236}">
                  <a16:creationId xmlns:a16="http://schemas.microsoft.com/office/drawing/2014/main" id="{58DCE6A4-7734-42E5-9B2A-2A39F1D2CCD3}"/>
                </a:ext>
              </a:extLst>
            </p:cNvPr>
            <p:cNvSpPr>
              <a:spLocks/>
            </p:cNvSpPr>
            <p:nvPr/>
          </p:nvSpPr>
          <p:spPr bwMode="auto">
            <a:xfrm>
              <a:off x="11836400" y="12077700"/>
              <a:ext cx="549275" cy="538163"/>
            </a:xfrm>
            <a:custGeom>
              <a:avLst/>
              <a:gdLst/>
              <a:ahLst/>
              <a:cxnLst/>
              <a:rect l="0" t="0" r="r" b="b"/>
              <a:pathLst>
                <a:path w="21600" h="21600">
                  <a:moveTo>
                    <a:pt x="0" y="10801"/>
                  </a:moveTo>
                  <a:cubicBezTo>
                    <a:pt x="0" y="4838"/>
                    <a:pt x="4519" y="0"/>
                    <a:pt x="10690" y="0"/>
                  </a:cubicBezTo>
                  <a:cubicBezTo>
                    <a:pt x="16972" y="0"/>
                    <a:pt x="21600" y="4838"/>
                    <a:pt x="21600" y="10801"/>
                  </a:cubicBezTo>
                  <a:cubicBezTo>
                    <a:pt x="21600" y="16762"/>
                    <a:pt x="16972" y="21600"/>
                    <a:pt x="10690" y="21600"/>
                  </a:cubicBezTo>
                  <a:cubicBezTo>
                    <a:pt x="4519" y="21600"/>
                    <a:pt x="0" y="16762"/>
                    <a:pt x="0" y="10801"/>
                  </a:cubicBezTo>
                  <a:close/>
                  <a:moveTo>
                    <a:pt x="0" y="10801"/>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sp>
          <p:nvSpPr>
            <p:cNvPr id="43" name="AutoShape 60">
              <a:extLst>
                <a:ext uri="{FF2B5EF4-FFF2-40B4-BE49-F238E27FC236}">
                  <a16:creationId xmlns:a16="http://schemas.microsoft.com/office/drawing/2014/main" id="{B35304AA-E820-4F74-8DA7-DD0C368142EB}"/>
                </a:ext>
              </a:extLst>
            </p:cNvPr>
            <p:cNvSpPr>
              <a:spLocks/>
            </p:cNvSpPr>
            <p:nvPr/>
          </p:nvSpPr>
          <p:spPr bwMode="auto">
            <a:xfrm>
              <a:off x="11836400" y="11074400"/>
              <a:ext cx="373063" cy="187325"/>
            </a:xfrm>
            <a:custGeom>
              <a:avLst/>
              <a:gdLst/>
              <a:ahLst/>
              <a:cxnLst/>
              <a:rect l="0" t="0" r="r" b="b"/>
              <a:pathLst>
                <a:path w="21600" h="21600">
                  <a:moveTo>
                    <a:pt x="10379" y="0"/>
                  </a:moveTo>
                  <a:lnTo>
                    <a:pt x="12973" y="0"/>
                  </a:lnTo>
                  <a:lnTo>
                    <a:pt x="16009" y="15160"/>
                  </a:lnTo>
                  <a:lnTo>
                    <a:pt x="18972" y="0"/>
                  </a:lnTo>
                  <a:lnTo>
                    <a:pt x="21600" y="0"/>
                  </a:lnTo>
                  <a:lnTo>
                    <a:pt x="21600" y="21600"/>
                  </a:lnTo>
                  <a:lnTo>
                    <a:pt x="19715" y="21600"/>
                  </a:lnTo>
                  <a:lnTo>
                    <a:pt x="19715" y="4759"/>
                  </a:lnTo>
                  <a:lnTo>
                    <a:pt x="16243" y="21600"/>
                  </a:lnTo>
                  <a:lnTo>
                    <a:pt x="15604" y="21600"/>
                  </a:lnTo>
                  <a:lnTo>
                    <a:pt x="12097" y="4759"/>
                  </a:lnTo>
                  <a:lnTo>
                    <a:pt x="12097" y="21600"/>
                  </a:lnTo>
                  <a:lnTo>
                    <a:pt x="10379" y="21600"/>
                  </a:lnTo>
                  <a:cubicBezTo>
                    <a:pt x="10379" y="21600"/>
                    <a:pt x="10379" y="0"/>
                    <a:pt x="10379" y="0"/>
                  </a:cubicBezTo>
                  <a:close/>
                  <a:moveTo>
                    <a:pt x="3302" y="2953"/>
                  </a:moveTo>
                  <a:lnTo>
                    <a:pt x="0" y="2953"/>
                  </a:lnTo>
                  <a:lnTo>
                    <a:pt x="0" y="0"/>
                  </a:lnTo>
                  <a:lnTo>
                    <a:pt x="8460" y="0"/>
                  </a:lnTo>
                  <a:lnTo>
                    <a:pt x="8460" y="2953"/>
                  </a:lnTo>
                  <a:lnTo>
                    <a:pt x="5190" y="2953"/>
                  </a:lnTo>
                  <a:lnTo>
                    <a:pt x="5190" y="21600"/>
                  </a:lnTo>
                  <a:lnTo>
                    <a:pt x="3302" y="21600"/>
                  </a:lnTo>
                  <a:cubicBezTo>
                    <a:pt x="3302" y="21600"/>
                    <a:pt x="3302" y="2953"/>
                    <a:pt x="3302" y="2953"/>
                  </a:cubicBezTo>
                  <a:close/>
                  <a:moveTo>
                    <a:pt x="3302" y="295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endParaRPr lang="en-US">
                <a:solidFill>
                  <a:srgbClr val="000000"/>
                </a:solidFill>
              </a:endParaRPr>
            </a:p>
          </p:txBody>
        </p:sp>
      </p:grpSp>
      <p:cxnSp>
        <p:nvCxnSpPr>
          <p:cNvPr id="47" name="Straight Connector 46">
            <a:extLst>
              <a:ext uri="{FF2B5EF4-FFF2-40B4-BE49-F238E27FC236}">
                <a16:creationId xmlns:a16="http://schemas.microsoft.com/office/drawing/2014/main" id="{9EA166A3-BDB1-4B4C-A691-0975E59F913D}"/>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Footer Placeholder 50">
            <a:extLst>
              <a:ext uri="{FF2B5EF4-FFF2-40B4-BE49-F238E27FC236}">
                <a16:creationId xmlns:a16="http://schemas.microsoft.com/office/drawing/2014/main" id="{BED14AAE-4404-46FE-A0CF-252B50AD3085}"/>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52" name="Slide Number Placeholder 51">
            <a:extLst>
              <a:ext uri="{FF2B5EF4-FFF2-40B4-BE49-F238E27FC236}">
                <a16:creationId xmlns:a16="http://schemas.microsoft.com/office/drawing/2014/main" id="{0A6D4D00-F599-4B2E-831F-5E94FEDB3EF3}"/>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pic>
        <p:nvPicPr>
          <p:cNvPr id="54" name="Graphic 53">
            <a:extLst>
              <a:ext uri="{FF2B5EF4-FFF2-40B4-BE49-F238E27FC236}">
                <a16:creationId xmlns:a16="http://schemas.microsoft.com/office/drawing/2014/main" id="{0DAFC8AA-AD96-4F99-8D21-CC76A170233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55" name="Text Placeholder 18">
            <a:extLst>
              <a:ext uri="{FF2B5EF4-FFF2-40B4-BE49-F238E27FC236}">
                <a16:creationId xmlns:a16="http://schemas.microsoft.com/office/drawing/2014/main" id="{3D6A9FB1-A960-4D28-8782-350767C17841}"/>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000000">
                    <a:lumMod val="75000"/>
                    <a:lumOff val="25000"/>
                  </a:srgbClr>
                </a:solidFill>
              </a:rPr>
              <a:t>BEST BUY  </a:t>
            </a:r>
            <a:r>
              <a:rPr lang="en-US" sz="700">
                <a:solidFill>
                  <a:srgbClr val="000000">
                    <a:lumMod val="75000"/>
                    <a:lumOff val="25000"/>
                  </a:srgbClr>
                </a:solidFill>
              </a:rPr>
              <a:t>INTERNAL USE ONLY. DO NOT COPY, PUBLISH OR DISTRIBUTE. THE MATERIAL IN THIS DOCUMENT IS CONFIDENTIAL TO BEST BUY.</a:t>
            </a:r>
          </a:p>
        </p:txBody>
      </p:sp>
      <p:sp>
        <p:nvSpPr>
          <p:cNvPr id="44" name="Title 1">
            <a:extLst>
              <a:ext uri="{FF2B5EF4-FFF2-40B4-BE49-F238E27FC236}">
                <a16:creationId xmlns:a16="http://schemas.microsoft.com/office/drawing/2014/main" id="{0146603E-19A9-4A14-9A3C-CF0E76561E0B}"/>
              </a:ext>
            </a:extLst>
          </p:cNvPr>
          <p:cNvSpPr>
            <a:spLocks noGrp="1"/>
          </p:cNvSpPr>
          <p:nvPr>
            <p:ph type="ctrTitle" hasCustomPrompt="1"/>
          </p:nvPr>
        </p:nvSpPr>
        <p:spPr>
          <a:xfrm>
            <a:off x="843018" y="3509516"/>
            <a:ext cx="10908337" cy="886397"/>
          </a:xfrm>
          <a:noFill/>
        </p:spPr>
        <p:txBody>
          <a:bodyPr vert="horz" lIns="0" tIns="0" rIns="0" bIns="0" rtlCol="0" anchor="ctr" anchorCtr="0">
            <a:spAutoFit/>
          </a:bodyPr>
          <a:lstStyle>
            <a:lvl1pPr>
              <a:defRPr lang="en-US" sz="7200" dirty="0"/>
            </a:lvl1pPr>
          </a:lstStyle>
          <a:p>
            <a:pPr lvl="0"/>
            <a:r>
              <a:rPr lang="en-US"/>
              <a:t>Click to edit Name or Title</a:t>
            </a:r>
          </a:p>
        </p:txBody>
      </p:sp>
    </p:spTree>
    <p:extLst>
      <p:ext uri="{BB962C8B-B14F-4D97-AF65-F5344CB8AC3E}">
        <p14:creationId xmlns:p14="http://schemas.microsoft.com/office/powerpoint/2010/main" val="1845464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mall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5B0C-C66F-492A-83D8-0EE8368598F7}"/>
              </a:ext>
            </a:extLst>
          </p:cNvPr>
          <p:cNvSpPr>
            <a:spLocks noGrp="1"/>
          </p:cNvSpPr>
          <p:nvPr>
            <p:ph type="title"/>
          </p:nvPr>
        </p:nvSpPr>
        <p:spPr>
          <a:xfrm>
            <a:off x="838200" y="1106922"/>
            <a:ext cx="7581900" cy="837589"/>
          </a:xfrm>
        </p:spPr>
        <p:txBody>
          <a:bodyPr anchor="b" anchorCtr="0">
            <a:noAutofit/>
          </a:bodyPr>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a:xfrm>
            <a:off x="838200" y="2247900"/>
            <a:ext cx="7581900" cy="381000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8E4EDB6B-3B8D-4D3C-AEFE-6BB059168163}"/>
              </a:ext>
            </a:extLst>
          </p:cNvPr>
          <p:cNvSpPr>
            <a:spLocks noGrp="1"/>
          </p:cNvSpPr>
          <p:nvPr>
            <p:ph type="ftr" sz="quarter" idx="10"/>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2FEAE11C-71CC-40EF-9704-78B72D87B9D0}"/>
              </a:ext>
            </a:extLst>
          </p:cNvPr>
          <p:cNvSpPr>
            <a:spLocks noGrp="1"/>
          </p:cNvSpPr>
          <p:nvPr>
            <p:ph type="sldNum" sz="quarter" idx="11"/>
          </p:nvPr>
        </p:nvSpPr>
        <p:spPr/>
        <p:txBody>
          <a:bodyPr/>
          <a:lstStyle/>
          <a:p>
            <a:pPr algn="r"/>
            <a:fld id="{C8C09DA5-8C43-4702-8900-F4900F7A89AE}" type="slidenum">
              <a:rPr lang="en-US" smtClean="0"/>
              <a:pPr algn="r"/>
              <a:t>‹#›</a:t>
            </a:fld>
            <a:endParaRPr lang="en-US"/>
          </a:p>
        </p:txBody>
      </p:sp>
    </p:spTree>
    <p:extLst>
      <p:ext uri="{BB962C8B-B14F-4D97-AF65-F5344CB8AC3E}">
        <p14:creationId xmlns:p14="http://schemas.microsoft.com/office/powerpoint/2010/main" val="3695288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00B6A6D-3DD9-4321-8887-A692A36FC35D}"/>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4889ABA3-1AA3-4B12-9FBD-F000B6BA6F78}"/>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5" name="Slide Number Placeholder 4">
            <a:extLst>
              <a:ext uri="{FF2B5EF4-FFF2-40B4-BE49-F238E27FC236}">
                <a16:creationId xmlns:a16="http://schemas.microsoft.com/office/drawing/2014/main" id="{57BEB44E-6A23-4E22-855C-7DD7876013F0}"/>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Tree>
    <p:extLst>
      <p:ext uri="{BB962C8B-B14F-4D97-AF65-F5344CB8AC3E}">
        <p14:creationId xmlns:p14="http://schemas.microsoft.com/office/powerpoint/2010/main" val="323188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and Subhea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7641C727-6D77-4F12-A17B-BA6AAA226D19}"/>
              </a:ext>
            </a:extLst>
          </p:cNvPr>
          <p:cNvSpPr>
            <a:spLocks noGrp="1"/>
          </p:cNvSpPr>
          <p:nvPr>
            <p:ph sz="quarter" idx="12" hasCustomPrompt="1"/>
          </p:nvPr>
        </p:nvSpPr>
        <p:spPr>
          <a:xfrm>
            <a:off x="342900" y="973138"/>
            <a:ext cx="11395742" cy="395287"/>
          </a:xfrm>
        </p:spPr>
        <p:txBody>
          <a:bodyPr>
            <a:noAutofit/>
          </a:bodyPr>
          <a:lstStyle>
            <a:lvl1pPr marL="6350" indent="0">
              <a:lnSpc>
                <a:spcPct val="90000"/>
              </a:lnSpc>
              <a:buNone/>
              <a:defRPr sz="2200" b="0">
                <a:solidFill>
                  <a:schemeClr val="accent1"/>
                </a:solidFill>
              </a:defRPr>
            </a:lvl1pPr>
            <a:lvl2pPr marL="233363" indent="0">
              <a:buNone/>
              <a:defRPr/>
            </a:lvl2pPr>
            <a:lvl3pPr marL="458788" indent="0">
              <a:buNone/>
              <a:defRPr/>
            </a:lvl3pPr>
            <a:lvl4pPr marL="685800" indent="0">
              <a:buNone/>
              <a:defRPr/>
            </a:lvl4pPr>
            <a:lvl5pPr marL="919163" indent="0">
              <a:buNone/>
              <a:defRPr/>
            </a:lvl5pPr>
          </a:lstStyle>
          <a:p>
            <a:pPr lvl="0"/>
            <a:r>
              <a:rPr lang="en-US"/>
              <a:t>Edit Subtitle Master text styles</a:t>
            </a:r>
          </a:p>
        </p:txBody>
      </p:sp>
      <p:sp>
        <p:nvSpPr>
          <p:cNvPr id="10" name="Title 9">
            <a:extLst>
              <a:ext uri="{FF2B5EF4-FFF2-40B4-BE49-F238E27FC236}">
                <a16:creationId xmlns:a16="http://schemas.microsoft.com/office/drawing/2014/main" id="{C6B1FBD2-F0C0-4275-AB0E-0FC2AA2E029E}"/>
              </a:ext>
            </a:extLst>
          </p:cNvPr>
          <p:cNvSpPr>
            <a:spLocks noGrp="1"/>
          </p:cNvSpPr>
          <p:nvPr>
            <p:ph type="title"/>
          </p:nvPr>
        </p:nvSpPr>
        <p:spPr/>
        <p:txBody>
          <a:bodyPr/>
          <a:lstStyle/>
          <a:p>
            <a:r>
              <a:rPr lang="en-US"/>
              <a:t>Click to edit Master title style</a:t>
            </a:r>
          </a:p>
        </p:txBody>
      </p:sp>
      <p:sp>
        <p:nvSpPr>
          <p:cNvPr id="2" name="Footer Placeholder 1">
            <a:extLst>
              <a:ext uri="{FF2B5EF4-FFF2-40B4-BE49-F238E27FC236}">
                <a16:creationId xmlns:a16="http://schemas.microsoft.com/office/drawing/2014/main" id="{C56A25A2-7CA8-48A8-AA45-2611B00ED87D}"/>
              </a:ext>
            </a:extLst>
          </p:cNvPr>
          <p:cNvSpPr>
            <a:spLocks noGrp="1"/>
          </p:cNvSpPr>
          <p:nvPr>
            <p:ph type="ftr" sz="quarter" idx="13"/>
          </p:nvPr>
        </p:nvSpPr>
        <p:spPr/>
        <p:txBody>
          <a:bodyPr/>
          <a:lstStyle/>
          <a:p>
            <a:r>
              <a:rPr>
                <a:solidFill>
                  <a:srgbClr val="000000">
                    <a:lumMod val="75000"/>
                    <a:lumOff val="25000"/>
                  </a:srgbClr>
                </a:solidFill>
              </a:rPr>
              <a:t>SAMPLE FOOTER TEXT</a:t>
            </a:r>
          </a:p>
        </p:txBody>
      </p:sp>
      <p:sp>
        <p:nvSpPr>
          <p:cNvPr id="4" name="Slide Number Placeholder 3">
            <a:extLst>
              <a:ext uri="{FF2B5EF4-FFF2-40B4-BE49-F238E27FC236}">
                <a16:creationId xmlns:a16="http://schemas.microsoft.com/office/drawing/2014/main" id="{AF2244E7-1FDD-4059-9126-43DF806D6FDD}"/>
              </a:ext>
            </a:extLst>
          </p:cNvPr>
          <p:cNvSpPr>
            <a:spLocks noGrp="1"/>
          </p:cNvSpPr>
          <p:nvPr>
            <p:ph type="sldNum" sz="quarter" idx="14"/>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Tree>
    <p:extLst>
      <p:ext uri="{BB962C8B-B14F-4D97-AF65-F5344CB8AC3E}">
        <p14:creationId xmlns:p14="http://schemas.microsoft.com/office/powerpoint/2010/main" val="182409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C14C-120A-49BC-A535-4A054957B19F}"/>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9E46D4FE-B25A-4CD9-857A-9B53E4DCE4BD}"/>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4" name="Slide Number Placeholder 3">
            <a:extLst>
              <a:ext uri="{FF2B5EF4-FFF2-40B4-BE49-F238E27FC236}">
                <a16:creationId xmlns:a16="http://schemas.microsoft.com/office/drawing/2014/main" id="{6E53C8B7-DC0F-4237-99D6-770D539E4D23}"/>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Tree>
    <p:extLst>
      <p:ext uri="{BB962C8B-B14F-4D97-AF65-F5344CB8AC3E}">
        <p14:creationId xmlns:p14="http://schemas.microsoft.com/office/powerpoint/2010/main" val="1803321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Small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15B0C-C66F-492A-83D8-0EE8368598F7}"/>
              </a:ext>
            </a:extLst>
          </p:cNvPr>
          <p:cNvSpPr>
            <a:spLocks noGrp="1"/>
          </p:cNvSpPr>
          <p:nvPr>
            <p:ph type="title"/>
          </p:nvPr>
        </p:nvSpPr>
        <p:spPr>
          <a:xfrm>
            <a:off x="838200" y="1106922"/>
            <a:ext cx="7581900" cy="837589"/>
          </a:xfrm>
        </p:spPr>
        <p:txBody>
          <a:bodyPr anchor="b" anchorCtr="0">
            <a:noAutofit/>
          </a:bodyPr>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F7B01E8-B678-495A-9714-B9A77C1DECB5}"/>
              </a:ext>
            </a:extLst>
          </p:cNvPr>
          <p:cNvSpPr>
            <a:spLocks noGrp="1"/>
          </p:cNvSpPr>
          <p:nvPr>
            <p:ph idx="1"/>
          </p:nvPr>
        </p:nvSpPr>
        <p:spPr>
          <a:xfrm>
            <a:off x="838200" y="2247900"/>
            <a:ext cx="7581900" cy="381000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8E4EDB6B-3B8D-4D3C-AEFE-6BB059168163}"/>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5" name="Slide Number Placeholder 4">
            <a:extLst>
              <a:ext uri="{FF2B5EF4-FFF2-40B4-BE49-F238E27FC236}">
                <a16:creationId xmlns:a16="http://schemas.microsoft.com/office/drawing/2014/main" id="{2FEAE11C-71CC-40EF-9704-78B72D87B9D0}"/>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Tree>
    <p:extLst>
      <p:ext uri="{BB962C8B-B14F-4D97-AF65-F5344CB8AC3E}">
        <p14:creationId xmlns:p14="http://schemas.microsoft.com/office/powerpoint/2010/main" val="1089751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Statement with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858000"/>
          </a:xfrm>
        </p:spPr>
        <p:txBody>
          <a:bodyPr lIns="274320" tIns="274320" rIns="0"/>
          <a:lstStyle>
            <a:lvl1pPr>
              <a:defRPr baseline="0"/>
            </a:lvl1pPr>
          </a:lstStyle>
          <a:p>
            <a:r>
              <a:rPr lang="en-US"/>
              <a:t>Click icon to add image and choose “Send to Back” if image is in front of text.</a:t>
            </a:r>
            <a:br>
              <a:rPr lang="en-US"/>
            </a:br>
            <a:r>
              <a:rPr lang="en-US"/>
              <a:t>Use crop tool to adjust image and container to retain full screen sizing.</a:t>
            </a:r>
          </a:p>
        </p:txBody>
      </p:sp>
      <p:sp>
        <p:nvSpPr>
          <p:cNvPr id="2" name="Title 1">
            <a:extLst>
              <a:ext uri="{FF2B5EF4-FFF2-40B4-BE49-F238E27FC236}">
                <a16:creationId xmlns:a16="http://schemas.microsoft.com/office/drawing/2014/main" id="{D01FD03A-FB7D-4DB4-9D63-E362DF0B08FA}"/>
              </a:ext>
            </a:extLst>
          </p:cNvPr>
          <p:cNvSpPr>
            <a:spLocks noGrp="1"/>
          </p:cNvSpPr>
          <p:nvPr>
            <p:ph type="title"/>
          </p:nvPr>
        </p:nvSpPr>
        <p:spPr>
          <a:xfrm>
            <a:off x="838200" y="858941"/>
            <a:ext cx="11010900" cy="2929626"/>
          </a:xfrm>
        </p:spPr>
        <p:txBody>
          <a:bodyPr anchor="b">
            <a:noAutofit/>
          </a:bodyPr>
          <a:lstStyle>
            <a:lvl1pPr>
              <a:lnSpc>
                <a:spcPct val="80000"/>
              </a:lnSpc>
              <a:defRPr sz="7200"/>
            </a:lvl1pPr>
          </a:lstStyle>
          <a:p>
            <a:r>
              <a:rPr lang="en-US"/>
              <a:t>Click to edit Master title style</a:t>
            </a:r>
          </a:p>
        </p:txBody>
      </p:sp>
      <p:sp>
        <p:nvSpPr>
          <p:cNvPr id="3" name="Text Placeholder 2">
            <a:extLst>
              <a:ext uri="{FF2B5EF4-FFF2-40B4-BE49-F238E27FC236}">
                <a16:creationId xmlns:a16="http://schemas.microsoft.com/office/drawing/2014/main" id="{E7DA80AC-BD6B-4891-9486-EDD234D636F8}"/>
              </a:ext>
            </a:extLst>
          </p:cNvPr>
          <p:cNvSpPr>
            <a:spLocks noGrp="1"/>
          </p:cNvSpPr>
          <p:nvPr>
            <p:ph type="body" idx="1"/>
          </p:nvPr>
        </p:nvSpPr>
        <p:spPr>
          <a:xfrm>
            <a:off x="838200" y="3788567"/>
            <a:ext cx="11010900" cy="1575352"/>
          </a:xfrm>
        </p:spPr>
        <p:txBody>
          <a:bodyPr>
            <a:noAutofit/>
          </a:bodyPr>
          <a:lstStyle>
            <a:lvl1pPr marL="0" indent="0">
              <a:buNone/>
              <a:defRPr sz="2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a:extLst>
              <a:ext uri="{FF2B5EF4-FFF2-40B4-BE49-F238E27FC236}">
                <a16:creationId xmlns:a16="http://schemas.microsoft.com/office/drawing/2014/main" id="{CAEBCC70-5D50-4A76-92DD-78EE0125425E}"/>
              </a:ext>
            </a:extLst>
          </p:cNvPr>
          <p:cNvSpPr>
            <a:spLocks noGrp="1"/>
          </p:cNvSpPr>
          <p:nvPr>
            <p:ph type="ftr" sz="quarter" idx="14"/>
          </p:nvPr>
        </p:nvSpPr>
        <p:spPr/>
        <p:txBody>
          <a:bodyPr/>
          <a:lstStyle/>
          <a:p>
            <a:r>
              <a:rPr>
                <a:solidFill>
                  <a:srgbClr val="000000">
                    <a:lumMod val="75000"/>
                    <a:lumOff val="25000"/>
                  </a:srgbClr>
                </a:solidFill>
              </a:rPr>
              <a:t>SAMPLE FOOTER TEXT</a:t>
            </a:r>
          </a:p>
        </p:txBody>
      </p:sp>
      <p:sp>
        <p:nvSpPr>
          <p:cNvPr id="6" name="Slide Number Placeholder 5">
            <a:extLst>
              <a:ext uri="{FF2B5EF4-FFF2-40B4-BE49-F238E27FC236}">
                <a16:creationId xmlns:a16="http://schemas.microsoft.com/office/drawing/2014/main" id="{C8CE369A-6408-4088-8C6F-1F4E0BFAF72B}"/>
              </a:ext>
            </a:extLst>
          </p:cNvPr>
          <p:cNvSpPr>
            <a:spLocks noGrp="1"/>
          </p:cNvSpPr>
          <p:nvPr>
            <p:ph type="sldNum" sz="quarter" idx="15"/>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pic>
        <p:nvPicPr>
          <p:cNvPr id="7" name="Graphic 6">
            <a:extLst>
              <a:ext uri="{FF2B5EF4-FFF2-40B4-BE49-F238E27FC236}">
                <a16:creationId xmlns:a16="http://schemas.microsoft.com/office/drawing/2014/main" id="{4F46301F-ADA9-4922-83B8-140524863E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8" name="Text Placeholder 18">
            <a:extLst>
              <a:ext uri="{FF2B5EF4-FFF2-40B4-BE49-F238E27FC236}">
                <a16:creationId xmlns:a16="http://schemas.microsoft.com/office/drawing/2014/main" id="{50F91FD5-D343-4469-B897-C17202842D52}"/>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000000">
                    <a:lumMod val="75000"/>
                    <a:lumOff val="25000"/>
                  </a:srgbClr>
                </a:solidFill>
              </a:rPr>
              <a:t>BEST BUY  </a:t>
            </a:r>
            <a:r>
              <a:rPr lang="en-US" sz="700">
                <a:solidFill>
                  <a:srgbClr val="000000">
                    <a:lumMod val="75000"/>
                    <a:lumOff val="25000"/>
                  </a:srgbClr>
                </a:solidFill>
              </a:rPr>
              <a:t>INTERNAL USE ONLY. DO NOT COPY, PUBLISH OR DISTRIBUTE. THE MATERIAL IN THIS DOCUMENT IS CONFIDENTIAL TO BEST BUY.</a:t>
            </a:r>
          </a:p>
        </p:txBody>
      </p:sp>
      <p:cxnSp>
        <p:nvCxnSpPr>
          <p:cNvPr id="10" name="Straight Connector 9">
            <a:extLst>
              <a:ext uri="{FF2B5EF4-FFF2-40B4-BE49-F238E27FC236}">
                <a16:creationId xmlns:a16="http://schemas.microsoft.com/office/drawing/2014/main" id="{0141DB08-7F99-4FCA-952C-1C13CF7AD324}"/>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0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49BAE7-DF93-4825-A1B9-A83D8FBFF79F}"/>
              </a:ext>
            </a:extLst>
          </p:cNvPr>
          <p:cNvSpPr>
            <a:spLocks noGrp="1"/>
          </p:cNvSpPr>
          <p:nvPr>
            <p:ph sz="half" idx="1"/>
          </p:nvPr>
        </p:nvSpPr>
        <p:spPr>
          <a:xfrm>
            <a:off x="342900" y="1371601"/>
            <a:ext cx="5676900" cy="46863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045F35-196B-4F55-A2EE-A9FC48B5C5F8}"/>
              </a:ext>
            </a:extLst>
          </p:cNvPr>
          <p:cNvSpPr>
            <a:spLocks noGrp="1"/>
          </p:cNvSpPr>
          <p:nvPr>
            <p:ph sz="half" idx="2"/>
          </p:nvPr>
        </p:nvSpPr>
        <p:spPr>
          <a:xfrm>
            <a:off x="6172200" y="1371600"/>
            <a:ext cx="5676900" cy="468630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AD653815-7D02-47EB-842F-34B5DC413169}"/>
              </a:ext>
            </a:extLst>
          </p:cNvPr>
          <p:cNvSpPr>
            <a:spLocks noGrp="1"/>
          </p:cNvSpPr>
          <p:nvPr>
            <p:ph type="title"/>
          </p:nvPr>
        </p:nvSpPr>
        <p:spPr/>
        <p:txBody>
          <a:bodyPr/>
          <a:lstStyle/>
          <a:p>
            <a:r>
              <a:rPr lang="en-US"/>
              <a:t>Click to edit Master title style</a:t>
            </a:r>
          </a:p>
        </p:txBody>
      </p:sp>
      <p:sp>
        <p:nvSpPr>
          <p:cNvPr id="5" name="Footer Placeholder 4">
            <a:extLst>
              <a:ext uri="{FF2B5EF4-FFF2-40B4-BE49-F238E27FC236}">
                <a16:creationId xmlns:a16="http://schemas.microsoft.com/office/drawing/2014/main" id="{08B9CFC1-B3E7-40C4-BA98-85AC79301D91}"/>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6" name="Slide Number Placeholder 5">
            <a:extLst>
              <a:ext uri="{FF2B5EF4-FFF2-40B4-BE49-F238E27FC236}">
                <a16:creationId xmlns:a16="http://schemas.microsoft.com/office/drawing/2014/main" id="{FC8680AA-8C4E-4FAD-8337-8EC6EED5D4ED}"/>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Tree>
    <p:extLst>
      <p:ext uri="{BB962C8B-B14F-4D97-AF65-F5344CB8AC3E}">
        <p14:creationId xmlns:p14="http://schemas.microsoft.com/office/powerpoint/2010/main" val="1163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5770FEC-EBB8-47BF-85CA-4670487C7ADC}"/>
              </a:ext>
            </a:extLst>
          </p:cNvPr>
          <p:cNvSpPr>
            <a:spLocks noGrp="1"/>
          </p:cNvSpPr>
          <p:nvPr>
            <p:ph type="title"/>
          </p:nvPr>
        </p:nvSpPr>
        <p:spPr>
          <a:xfrm>
            <a:off x="342900" y="293913"/>
            <a:ext cx="11524634" cy="557805"/>
          </a:xfrm>
        </p:spPr>
        <p:txBody>
          <a:bodyPr/>
          <a:lstStyle/>
          <a:p>
            <a:r>
              <a:rPr lang="en-US"/>
              <a:t>Click to edit Master title style</a:t>
            </a:r>
          </a:p>
        </p:txBody>
      </p:sp>
      <p:sp>
        <p:nvSpPr>
          <p:cNvPr id="6" name="Footer Placeholder 5">
            <a:extLst>
              <a:ext uri="{FF2B5EF4-FFF2-40B4-BE49-F238E27FC236}">
                <a16:creationId xmlns:a16="http://schemas.microsoft.com/office/drawing/2014/main" id="{EA016150-4ED3-4988-818C-6AFB57E12BE5}"/>
              </a:ext>
            </a:extLst>
          </p:cNvPr>
          <p:cNvSpPr>
            <a:spLocks noGrp="1"/>
          </p:cNvSpPr>
          <p:nvPr>
            <p:ph type="ftr" sz="quarter" idx="13"/>
          </p:nvPr>
        </p:nvSpPr>
        <p:spPr/>
        <p:txBody>
          <a:bodyPr/>
          <a:lstStyle/>
          <a:p>
            <a:r>
              <a:rPr>
                <a:solidFill>
                  <a:srgbClr val="000000">
                    <a:lumMod val="75000"/>
                    <a:lumOff val="25000"/>
                  </a:srgbClr>
                </a:solidFill>
              </a:rPr>
              <a:t>SAMPLE FOOTER TEXT</a:t>
            </a:r>
          </a:p>
        </p:txBody>
      </p:sp>
      <p:sp>
        <p:nvSpPr>
          <p:cNvPr id="8" name="Slide Number Placeholder 7">
            <a:extLst>
              <a:ext uri="{FF2B5EF4-FFF2-40B4-BE49-F238E27FC236}">
                <a16:creationId xmlns:a16="http://schemas.microsoft.com/office/drawing/2014/main" id="{C14AA88B-D3C9-4BA6-8E31-05A972EC41AD}"/>
              </a:ext>
            </a:extLst>
          </p:cNvPr>
          <p:cNvSpPr>
            <a:spLocks noGrp="1"/>
          </p:cNvSpPr>
          <p:nvPr>
            <p:ph type="sldNum" sz="quarter" idx="14"/>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
        <p:nvSpPr>
          <p:cNvPr id="16" name="Text Placeholder 15">
            <a:extLst>
              <a:ext uri="{FF2B5EF4-FFF2-40B4-BE49-F238E27FC236}">
                <a16:creationId xmlns:a16="http://schemas.microsoft.com/office/drawing/2014/main" id="{1618E0B0-CD29-45FD-A388-06A8DB244B3C}"/>
              </a:ext>
            </a:extLst>
          </p:cNvPr>
          <p:cNvSpPr>
            <a:spLocks noGrp="1"/>
          </p:cNvSpPr>
          <p:nvPr>
            <p:ph type="body" sz="quarter" idx="18" hasCustomPrompt="1"/>
          </p:nvPr>
        </p:nvSpPr>
        <p:spPr>
          <a:xfrm>
            <a:off x="342898" y="2364104"/>
            <a:ext cx="374904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one main topic</a:t>
            </a:r>
          </a:p>
        </p:txBody>
      </p:sp>
      <p:sp>
        <p:nvSpPr>
          <p:cNvPr id="18" name="Text Placeholder 17">
            <a:extLst>
              <a:ext uri="{FF2B5EF4-FFF2-40B4-BE49-F238E27FC236}">
                <a16:creationId xmlns:a16="http://schemas.microsoft.com/office/drawing/2014/main" id="{4938982A-9697-442D-9DF4-4204D62D16E6}"/>
              </a:ext>
            </a:extLst>
          </p:cNvPr>
          <p:cNvSpPr>
            <a:spLocks noGrp="1"/>
          </p:cNvSpPr>
          <p:nvPr>
            <p:ph type="body" sz="quarter" idx="19" hasCustomPrompt="1"/>
          </p:nvPr>
        </p:nvSpPr>
        <p:spPr>
          <a:xfrm>
            <a:off x="342900" y="1368425"/>
            <a:ext cx="374904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one </a:t>
            </a:r>
            <a:br>
              <a:rPr lang="en-US"/>
            </a:br>
            <a:r>
              <a:rPr lang="en-US"/>
              <a:t>headline here</a:t>
            </a:r>
          </a:p>
        </p:txBody>
      </p:sp>
      <p:sp>
        <p:nvSpPr>
          <p:cNvPr id="19" name="Text Placeholder 15">
            <a:extLst>
              <a:ext uri="{FF2B5EF4-FFF2-40B4-BE49-F238E27FC236}">
                <a16:creationId xmlns:a16="http://schemas.microsoft.com/office/drawing/2014/main" id="{37E7C5C5-4C91-4AF2-B5EA-A55C40AEFF6D}"/>
              </a:ext>
            </a:extLst>
          </p:cNvPr>
          <p:cNvSpPr>
            <a:spLocks noGrp="1"/>
          </p:cNvSpPr>
          <p:nvPr>
            <p:ph type="body" sz="quarter" idx="20" hasCustomPrompt="1"/>
          </p:nvPr>
        </p:nvSpPr>
        <p:spPr>
          <a:xfrm>
            <a:off x="4230695" y="2364104"/>
            <a:ext cx="374904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two main topic</a:t>
            </a:r>
          </a:p>
        </p:txBody>
      </p:sp>
      <p:sp>
        <p:nvSpPr>
          <p:cNvPr id="20" name="Text Placeholder 17">
            <a:extLst>
              <a:ext uri="{FF2B5EF4-FFF2-40B4-BE49-F238E27FC236}">
                <a16:creationId xmlns:a16="http://schemas.microsoft.com/office/drawing/2014/main" id="{9316FA3C-6E11-4F58-A503-7160A20B1B35}"/>
              </a:ext>
            </a:extLst>
          </p:cNvPr>
          <p:cNvSpPr>
            <a:spLocks noGrp="1"/>
          </p:cNvSpPr>
          <p:nvPr>
            <p:ph type="body" sz="quarter" idx="21" hasCustomPrompt="1"/>
          </p:nvPr>
        </p:nvSpPr>
        <p:spPr>
          <a:xfrm>
            <a:off x="4230697" y="1368425"/>
            <a:ext cx="374904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two </a:t>
            </a:r>
            <a:br>
              <a:rPr lang="en-US"/>
            </a:br>
            <a:r>
              <a:rPr lang="en-US"/>
              <a:t>headline here</a:t>
            </a:r>
          </a:p>
        </p:txBody>
      </p:sp>
      <p:sp>
        <p:nvSpPr>
          <p:cNvPr id="21" name="Text Placeholder 15">
            <a:extLst>
              <a:ext uri="{FF2B5EF4-FFF2-40B4-BE49-F238E27FC236}">
                <a16:creationId xmlns:a16="http://schemas.microsoft.com/office/drawing/2014/main" id="{CC174355-5D19-4BCE-8FB0-DD54A36CE38D}"/>
              </a:ext>
            </a:extLst>
          </p:cNvPr>
          <p:cNvSpPr>
            <a:spLocks noGrp="1"/>
          </p:cNvSpPr>
          <p:nvPr>
            <p:ph type="body" sz="quarter" idx="22" hasCustomPrompt="1"/>
          </p:nvPr>
        </p:nvSpPr>
        <p:spPr>
          <a:xfrm>
            <a:off x="8118492" y="2364104"/>
            <a:ext cx="374904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three main topic</a:t>
            </a:r>
          </a:p>
        </p:txBody>
      </p:sp>
      <p:sp>
        <p:nvSpPr>
          <p:cNvPr id="22" name="Text Placeholder 17">
            <a:extLst>
              <a:ext uri="{FF2B5EF4-FFF2-40B4-BE49-F238E27FC236}">
                <a16:creationId xmlns:a16="http://schemas.microsoft.com/office/drawing/2014/main" id="{D20FFC66-9F6E-42F2-8121-A3F5B541DAC8}"/>
              </a:ext>
            </a:extLst>
          </p:cNvPr>
          <p:cNvSpPr>
            <a:spLocks noGrp="1"/>
          </p:cNvSpPr>
          <p:nvPr>
            <p:ph type="body" sz="quarter" idx="23" hasCustomPrompt="1"/>
          </p:nvPr>
        </p:nvSpPr>
        <p:spPr>
          <a:xfrm>
            <a:off x="8118494" y="1368425"/>
            <a:ext cx="374904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three headline here</a:t>
            </a:r>
          </a:p>
        </p:txBody>
      </p:sp>
    </p:spTree>
    <p:extLst>
      <p:ext uri="{BB962C8B-B14F-4D97-AF65-F5344CB8AC3E}">
        <p14:creationId xmlns:p14="http://schemas.microsoft.com/office/powerpoint/2010/main" val="65335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5770FEC-EBB8-47BF-85CA-4670487C7ADC}"/>
              </a:ext>
            </a:extLst>
          </p:cNvPr>
          <p:cNvSpPr>
            <a:spLocks noGrp="1"/>
          </p:cNvSpPr>
          <p:nvPr>
            <p:ph type="title"/>
          </p:nvPr>
        </p:nvSpPr>
        <p:spPr>
          <a:xfrm>
            <a:off x="342900" y="293913"/>
            <a:ext cx="11524634" cy="557805"/>
          </a:xfrm>
        </p:spPr>
        <p:txBody>
          <a:bodyPr/>
          <a:lstStyle/>
          <a:p>
            <a:r>
              <a:rPr lang="en-US"/>
              <a:t>Click to edit Master title style</a:t>
            </a:r>
          </a:p>
        </p:txBody>
      </p:sp>
      <p:sp>
        <p:nvSpPr>
          <p:cNvPr id="6" name="Footer Placeholder 5">
            <a:extLst>
              <a:ext uri="{FF2B5EF4-FFF2-40B4-BE49-F238E27FC236}">
                <a16:creationId xmlns:a16="http://schemas.microsoft.com/office/drawing/2014/main" id="{EA016150-4ED3-4988-818C-6AFB57E12BE5}"/>
              </a:ext>
            </a:extLst>
          </p:cNvPr>
          <p:cNvSpPr>
            <a:spLocks noGrp="1"/>
          </p:cNvSpPr>
          <p:nvPr>
            <p:ph type="ftr" sz="quarter" idx="13"/>
          </p:nvPr>
        </p:nvSpPr>
        <p:spPr/>
        <p:txBody>
          <a:bodyPr/>
          <a:lstStyle/>
          <a:p>
            <a:r>
              <a:rPr>
                <a:solidFill>
                  <a:srgbClr val="000000">
                    <a:lumMod val="75000"/>
                    <a:lumOff val="25000"/>
                  </a:srgbClr>
                </a:solidFill>
              </a:rPr>
              <a:t>SAMPLE FOOTER TEXT</a:t>
            </a:r>
          </a:p>
        </p:txBody>
      </p:sp>
      <p:sp>
        <p:nvSpPr>
          <p:cNvPr id="8" name="Slide Number Placeholder 7">
            <a:extLst>
              <a:ext uri="{FF2B5EF4-FFF2-40B4-BE49-F238E27FC236}">
                <a16:creationId xmlns:a16="http://schemas.microsoft.com/office/drawing/2014/main" id="{C14AA88B-D3C9-4BA6-8E31-05A972EC41AD}"/>
              </a:ext>
            </a:extLst>
          </p:cNvPr>
          <p:cNvSpPr>
            <a:spLocks noGrp="1"/>
          </p:cNvSpPr>
          <p:nvPr>
            <p:ph type="sldNum" sz="quarter" idx="14"/>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sp>
        <p:nvSpPr>
          <p:cNvPr id="16" name="Text Placeholder 15">
            <a:extLst>
              <a:ext uri="{FF2B5EF4-FFF2-40B4-BE49-F238E27FC236}">
                <a16:creationId xmlns:a16="http://schemas.microsoft.com/office/drawing/2014/main" id="{1618E0B0-CD29-45FD-A388-06A8DB244B3C}"/>
              </a:ext>
            </a:extLst>
          </p:cNvPr>
          <p:cNvSpPr>
            <a:spLocks noGrp="1"/>
          </p:cNvSpPr>
          <p:nvPr>
            <p:ph type="body" sz="quarter" idx="18" hasCustomPrompt="1"/>
          </p:nvPr>
        </p:nvSpPr>
        <p:spPr>
          <a:xfrm>
            <a:off x="342900" y="2364104"/>
            <a:ext cx="570927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one main topic</a:t>
            </a:r>
          </a:p>
        </p:txBody>
      </p:sp>
      <p:sp>
        <p:nvSpPr>
          <p:cNvPr id="18" name="Text Placeholder 17">
            <a:extLst>
              <a:ext uri="{FF2B5EF4-FFF2-40B4-BE49-F238E27FC236}">
                <a16:creationId xmlns:a16="http://schemas.microsoft.com/office/drawing/2014/main" id="{4938982A-9697-442D-9DF4-4204D62D16E6}"/>
              </a:ext>
            </a:extLst>
          </p:cNvPr>
          <p:cNvSpPr>
            <a:spLocks noGrp="1"/>
          </p:cNvSpPr>
          <p:nvPr>
            <p:ph type="body" sz="quarter" idx="19" hasCustomPrompt="1"/>
          </p:nvPr>
        </p:nvSpPr>
        <p:spPr>
          <a:xfrm>
            <a:off x="342902" y="1368425"/>
            <a:ext cx="570927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one </a:t>
            </a:r>
            <a:br>
              <a:rPr lang="en-US"/>
            </a:br>
            <a:r>
              <a:rPr lang="en-US"/>
              <a:t>headline here</a:t>
            </a:r>
          </a:p>
        </p:txBody>
      </p:sp>
      <p:sp>
        <p:nvSpPr>
          <p:cNvPr id="19" name="Text Placeholder 15">
            <a:extLst>
              <a:ext uri="{FF2B5EF4-FFF2-40B4-BE49-F238E27FC236}">
                <a16:creationId xmlns:a16="http://schemas.microsoft.com/office/drawing/2014/main" id="{37E7C5C5-4C91-4AF2-B5EA-A55C40AEFF6D}"/>
              </a:ext>
            </a:extLst>
          </p:cNvPr>
          <p:cNvSpPr>
            <a:spLocks noGrp="1"/>
          </p:cNvSpPr>
          <p:nvPr>
            <p:ph type="body" sz="quarter" idx="20" hasCustomPrompt="1"/>
          </p:nvPr>
        </p:nvSpPr>
        <p:spPr>
          <a:xfrm>
            <a:off x="6161289" y="2364104"/>
            <a:ext cx="570927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two main topic</a:t>
            </a:r>
          </a:p>
        </p:txBody>
      </p:sp>
      <p:sp>
        <p:nvSpPr>
          <p:cNvPr id="20" name="Text Placeholder 17">
            <a:extLst>
              <a:ext uri="{FF2B5EF4-FFF2-40B4-BE49-F238E27FC236}">
                <a16:creationId xmlns:a16="http://schemas.microsoft.com/office/drawing/2014/main" id="{9316FA3C-6E11-4F58-A503-7160A20B1B35}"/>
              </a:ext>
            </a:extLst>
          </p:cNvPr>
          <p:cNvSpPr>
            <a:spLocks noGrp="1"/>
          </p:cNvSpPr>
          <p:nvPr>
            <p:ph type="body" sz="quarter" idx="21" hasCustomPrompt="1"/>
          </p:nvPr>
        </p:nvSpPr>
        <p:spPr>
          <a:xfrm>
            <a:off x="6161291" y="1368425"/>
            <a:ext cx="570927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two </a:t>
            </a:r>
            <a:br>
              <a:rPr lang="en-US"/>
            </a:br>
            <a:r>
              <a:rPr lang="en-US"/>
              <a:t>headline here</a:t>
            </a:r>
          </a:p>
        </p:txBody>
      </p:sp>
    </p:spTree>
    <p:extLst>
      <p:ext uri="{BB962C8B-B14F-4D97-AF65-F5344CB8AC3E}">
        <p14:creationId xmlns:p14="http://schemas.microsoft.com/office/powerpoint/2010/main" val="1414877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blank" preserve="1">
  <p:cSld name="Blank with Footer">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F85433-C198-4A59-8F79-2F384387F713}"/>
              </a:ext>
            </a:extLst>
          </p:cNvPr>
          <p:cNvSpPr>
            <a:spLocks noGrp="1"/>
          </p:cNvSpPr>
          <p:nvPr>
            <p:ph type="ftr" sz="quarter" idx="10"/>
          </p:nvPr>
        </p:nvSpPr>
        <p:spPr/>
        <p:txBody>
          <a:bodyPr/>
          <a:lstStyle/>
          <a:p>
            <a:r>
              <a:rPr>
                <a:solidFill>
                  <a:srgbClr val="000000">
                    <a:lumMod val="75000"/>
                    <a:lumOff val="25000"/>
                  </a:srgbClr>
                </a:solidFill>
              </a:rPr>
              <a:t>SAMPLE FOOTER TEXT</a:t>
            </a:r>
          </a:p>
        </p:txBody>
      </p:sp>
      <p:sp>
        <p:nvSpPr>
          <p:cNvPr id="3" name="Slide Number Placeholder 2">
            <a:extLst>
              <a:ext uri="{FF2B5EF4-FFF2-40B4-BE49-F238E27FC236}">
                <a16:creationId xmlns:a16="http://schemas.microsoft.com/office/drawing/2014/main" id="{B7ACC52E-2A12-42E9-82B2-629B5A49E9C2}"/>
              </a:ext>
            </a:extLst>
          </p:cNvPr>
          <p:cNvSpPr>
            <a:spLocks noGrp="1"/>
          </p:cNvSpPr>
          <p:nvPr>
            <p:ph type="sldNum" sz="quarter" idx="11"/>
          </p:nvPr>
        </p:nvSpPr>
        <p:spPr/>
        <p:txBody>
          <a:body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cxnSp>
        <p:nvCxnSpPr>
          <p:cNvPr id="11" name="Straight Connector 10">
            <a:extLst>
              <a:ext uri="{FF2B5EF4-FFF2-40B4-BE49-F238E27FC236}">
                <a16:creationId xmlns:a16="http://schemas.microsoft.com/office/drawing/2014/main" id="{3305D473-25CA-40B2-B16D-1F1F2BD41518}"/>
              </a:ext>
            </a:extLst>
          </p:cNvPr>
          <p:cNvCxnSpPr>
            <a:cxnSpLocks/>
          </p:cNvCxnSpPr>
          <p:nvPr userDrawn="1"/>
        </p:nvCxnSpPr>
        <p:spPr>
          <a:xfrm>
            <a:off x="195591" y="6577782"/>
            <a:ext cx="1183034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9F03FDF8-2663-4BEC-B063-FC4116EAA3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13" name="Text Placeholder 18">
            <a:extLst>
              <a:ext uri="{FF2B5EF4-FFF2-40B4-BE49-F238E27FC236}">
                <a16:creationId xmlns:a16="http://schemas.microsoft.com/office/drawing/2014/main" id="{2214B0DA-0A12-4678-8E51-517BD458C6FB}"/>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000000">
                    <a:lumMod val="75000"/>
                    <a:lumOff val="25000"/>
                  </a:srgbClr>
                </a:solidFill>
              </a:rPr>
              <a:t>BEST BUY  </a:t>
            </a:r>
            <a:r>
              <a:rPr lang="en-US" sz="700">
                <a:solidFill>
                  <a:srgbClr val="000000">
                    <a:lumMod val="75000"/>
                    <a:lumOff val="25000"/>
                  </a:srgbClr>
                </a:solidFill>
              </a:rPr>
              <a:t>INTERNAL USE ONLY. DO NOT COPY, PUBLISH OR DISTRIBUTE. THE MATERIAL IN THIS DOCUMENT IS CONFIDENTIAL TO BEST BUY.</a:t>
            </a:r>
          </a:p>
        </p:txBody>
      </p:sp>
    </p:spTree>
    <p:extLst>
      <p:ext uri="{BB962C8B-B14F-4D97-AF65-F5344CB8AC3E}">
        <p14:creationId xmlns:p14="http://schemas.microsoft.com/office/powerpoint/2010/main" val="3693212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1_Yellow Thank You">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98BE-DF4A-4FBD-95F7-4C806A8E7896}"/>
              </a:ext>
            </a:extLst>
          </p:cNvPr>
          <p:cNvSpPr>
            <a:spLocks noGrp="1"/>
          </p:cNvSpPr>
          <p:nvPr>
            <p:ph type="ctrTitle"/>
          </p:nvPr>
        </p:nvSpPr>
        <p:spPr>
          <a:xfrm>
            <a:off x="838200" y="1964187"/>
            <a:ext cx="11010900" cy="2929626"/>
          </a:xfrm>
          <a:noFill/>
        </p:spPr>
        <p:txBody>
          <a:bodyPr vert="horz" lIns="0" tIns="0" rIns="0" bIns="0" rtlCol="0" anchor="ctr" anchorCtr="0">
            <a:noAutofit/>
          </a:bodyPr>
          <a:lstStyle>
            <a:lvl1pPr>
              <a:defRPr lang="en-US" sz="7200" dirty="0">
                <a:solidFill>
                  <a:schemeClr val="bg2"/>
                </a:solidFill>
              </a:defRPr>
            </a:lvl1pPr>
          </a:lstStyle>
          <a:p>
            <a:pPr lvl="0"/>
            <a:r>
              <a:rPr lang="en-US"/>
              <a:t>Click to edit Master title style</a:t>
            </a:r>
          </a:p>
        </p:txBody>
      </p:sp>
      <p:sp>
        <p:nvSpPr>
          <p:cNvPr id="5" name="Footer Placeholder 4">
            <a:extLst>
              <a:ext uri="{FF2B5EF4-FFF2-40B4-BE49-F238E27FC236}">
                <a16:creationId xmlns:a16="http://schemas.microsoft.com/office/drawing/2014/main" id="{52F1C7B1-FF0B-432E-BEF3-A4F425D40064}"/>
              </a:ext>
            </a:extLst>
          </p:cNvPr>
          <p:cNvSpPr>
            <a:spLocks noGrp="1"/>
          </p:cNvSpPr>
          <p:nvPr>
            <p:ph type="ftr" sz="quarter" idx="10"/>
          </p:nvPr>
        </p:nvSpPr>
        <p:spPr/>
        <p:txBody>
          <a:bodyPr/>
          <a:lstStyle>
            <a:lvl1pPr>
              <a:defRPr>
                <a:solidFill>
                  <a:schemeClr val="bg1"/>
                </a:solidFill>
              </a:defRPr>
            </a:lvl1pPr>
          </a:lstStyle>
          <a:p>
            <a:r>
              <a:rPr>
                <a:solidFill>
                  <a:srgbClr val="FFFFFF"/>
                </a:solidFill>
              </a:rPr>
              <a:t>SAMPLE FOOTER TEXT</a:t>
            </a:r>
          </a:p>
        </p:txBody>
      </p:sp>
      <p:sp>
        <p:nvSpPr>
          <p:cNvPr id="6" name="Slide Number Placeholder 5">
            <a:extLst>
              <a:ext uri="{FF2B5EF4-FFF2-40B4-BE49-F238E27FC236}">
                <a16:creationId xmlns:a16="http://schemas.microsoft.com/office/drawing/2014/main" id="{A70F4816-1E8E-4305-A4AD-CECB45FDF2F1}"/>
              </a:ext>
            </a:extLst>
          </p:cNvPr>
          <p:cNvSpPr>
            <a:spLocks noGrp="1"/>
          </p:cNvSpPr>
          <p:nvPr>
            <p:ph type="sldNum" sz="quarter" idx="11"/>
          </p:nvPr>
        </p:nvSpPr>
        <p:spPr/>
        <p:txBody>
          <a:bodyPr/>
          <a:lstStyle>
            <a:lvl1pPr>
              <a:defRPr>
                <a:solidFill>
                  <a:schemeClr val="bg1"/>
                </a:solidFill>
              </a:defRPr>
            </a:lvl1pPr>
          </a:lstStyle>
          <a:p>
            <a:fld id="{3C2137ED-1B02-4691-A6FA-8A4730C71FAC}" type="slidenum">
              <a:rPr smtClean="0">
                <a:solidFill>
                  <a:srgbClr val="FFFFFF"/>
                </a:solidFill>
              </a:rPr>
              <a:pPr/>
              <a:t>‹#›</a:t>
            </a:fld>
            <a:endParaRPr>
              <a:solidFill>
                <a:srgbClr val="FFFFFF"/>
              </a:solidFill>
            </a:endParaRPr>
          </a:p>
        </p:txBody>
      </p:sp>
      <p:sp>
        <p:nvSpPr>
          <p:cNvPr id="8" name="Text Placeholder 18">
            <a:extLst>
              <a:ext uri="{FF2B5EF4-FFF2-40B4-BE49-F238E27FC236}">
                <a16:creationId xmlns:a16="http://schemas.microsoft.com/office/drawing/2014/main" id="{576C6D25-0DF0-41A6-AA78-37B0806066E8}"/>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FFFFFF"/>
                </a:solidFill>
              </a:rPr>
              <a:t>BEST BUY  </a:t>
            </a:r>
            <a:r>
              <a:rPr lang="en-US" sz="700">
                <a:solidFill>
                  <a:srgbClr val="FFFFFF"/>
                </a:solidFill>
              </a:rPr>
              <a:t>INTERNAL USE ONLY. DO NOT COPY, PUBLISH OR DISTRIBUTE. THE MATERIAL IN THIS DOCUMENT IS CONFIDENTIAL TO BEST BUY.</a:t>
            </a:r>
          </a:p>
        </p:txBody>
      </p:sp>
      <p:cxnSp>
        <p:nvCxnSpPr>
          <p:cNvPr id="10" name="Straight Connector 9">
            <a:extLst>
              <a:ext uri="{FF2B5EF4-FFF2-40B4-BE49-F238E27FC236}">
                <a16:creationId xmlns:a16="http://schemas.microsoft.com/office/drawing/2014/main" id="{E04A06DF-E16B-4385-8FBD-AB36FB62836C}"/>
              </a:ext>
            </a:extLst>
          </p:cNvPr>
          <p:cNvCxnSpPr>
            <a:cxnSpLocks/>
          </p:cNvCxnSpPr>
          <p:nvPr userDrawn="1"/>
        </p:nvCxnSpPr>
        <p:spPr>
          <a:xfrm>
            <a:off x="195591" y="6577782"/>
            <a:ext cx="11830342"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053CDCC-96EC-444C-89AB-1C481F2C812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1044" y="6187411"/>
            <a:ext cx="560538" cy="327994"/>
          </a:xfrm>
          <a:prstGeom prst="rect">
            <a:avLst/>
          </a:prstGeom>
        </p:spPr>
      </p:pic>
    </p:spTree>
    <p:extLst>
      <p:ext uri="{BB962C8B-B14F-4D97-AF65-F5344CB8AC3E}">
        <p14:creationId xmlns:p14="http://schemas.microsoft.com/office/powerpoint/2010/main" val="2440279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tatement with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858000"/>
          </a:xfrm>
        </p:spPr>
        <p:txBody>
          <a:bodyPr lIns="274320" tIns="274320" rIns="0"/>
          <a:lstStyle>
            <a:lvl1pPr>
              <a:defRPr baseline="0"/>
            </a:lvl1pPr>
          </a:lstStyle>
          <a:p>
            <a:r>
              <a:rPr lang="en-US"/>
              <a:t>Click icon to add image and choose “Send to Back” if image is in front of text.</a:t>
            </a:r>
            <a:br>
              <a:rPr lang="en-US"/>
            </a:br>
            <a:r>
              <a:rPr lang="en-US"/>
              <a:t>Use crop tool to adjust image and container to retain full screen sizing.</a:t>
            </a:r>
          </a:p>
        </p:txBody>
      </p:sp>
      <p:sp>
        <p:nvSpPr>
          <p:cNvPr id="2" name="Title 1">
            <a:extLst>
              <a:ext uri="{FF2B5EF4-FFF2-40B4-BE49-F238E27FC236}">
                <a16:creationId xmlns:a16="http://schemas.microsoft.com/office/drawing/2014/main" id="{D01FD03A-FB7D-4DB4-9D63-E362DF0B08FA}"/>
              </a:ext>
            </a:extLst>
          </p:cNvPr>
          <p:cNvSpPr>
            <a:spLocks noGrp="1"/>
          </p:cNvSpPr>
          <p:nvPr>
            <p:ph type="title"/>
          </p:nvPr>
        </p:nvSpPr>
        <p:spPr>
          <a:xfrm>
            <a:off x="838200" y="858941"/>
            <a:ext cx="11010900" cy="2929626"/>
          </a:xfrm>
        </p:spPr>
        <p:txBody>
          <a:bodyPr anchor="b">
            <a:noAutofit/>
          </a:bodyPr>
          <a:lstStyle>
            <a:lvl1pPr>
              <a:lnSpc>
                <a:spcPct val="80000"/>
              </a:lnSpc>
              <a:defRPr sz="7200"/>
            </a:lvl1pPr>
          </a:lstStyle>
          <a:p>
            <a:r>
              <a:rPr lang="en-US"/>
              <a:t>Click to edit Master title style</a:t>
            </a:r>
          </a:p>
        </p:txBody>
      </p:sp>
      <p:sp>
        <p:nvSpPr>
          <p:cNvPr id="3" name="Text Placeholder 2">
            <a:extLst>
              <a:ext uri="{FF2B5EF4-FFF2-40B4-BE49-F238E27FC236}">
                <a16:creationId xmlns:a16="http://schemas.microsoft.com/office/drawing/2014/main" id="{E7DA80AC-BD6B-4891-9486-EDD234D636F8}"/>
              </a:ext>
            </a:extLst>
          </p:cNvPr>
          <p:cNvSpPr>
            <a:spLocks noGrp="1"/>
          </p:cNvSpPr>
          <p:nvPr>
            <p:ph type="body" idx="1"/>
          </p:nvPr>
        </p:nvSpPr>
        <p:spPr>
          <a:xfrm>
            <a:off x="838200" y="3788567"/>
            <a:ext cx="11010900" cy="1575352"/>
          </a:xfrm>
        </p:spPr>
        <p:txBody>
          <a:bodyPr>
            <a:noAutofit/>
          </a:bodyPr>
          <a:lstStyle>
            <a:lvl1pPr marL="0" indent="0">
              <a:buNone/>
              <a:defRPr sz="2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a:extLst>
              <a:ext uri="{FF2B5EF4-FFF2-40B4-BE49-F238E27FC236}">
                <a16:creationId xmlns:a16="http://schemas.microsoft.com/office/drawing/2014/main" id="{CAEBCC70-5D50-4A76-92DD-78EE0125425E}"/>
              </a:ext>
            </a:extLst>
          </p:cNvPr>
          <p:cNvSpPr>
            <a:spLocks noGrp="1"/>
          </p:cNvSpPr>
          <p:nvPr>
            <p:ph type="ftr" sz="quarter" idx="14"/>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8CE369A-6408-4088-8C6F-1F4E0BFAF72B}"/>
              </a:ext>
            </a:extLst>
          </p:cNvPr>
          <p:cNvSpPr>
            <a:spLocks noGrp="1"/>
          </p:cNvSpPr>
          <p:nvPr>
            <p:ph type="sldNum" sz="quarter" idx="15"/>
          </p:nvPr>
        </p:nvSpPr>
        <p:spPr/>
        <p:txBody>
          <a:bodyPr/>
          <a:lstStyle/>
          <a:p>
            <a:pPr algn="r"/>
            <a:fld id="{C8C09DA5-8C43-4702-8900-F4900F7A89AE}" type="slidenum">
              <a:rPr lang="en-US" smtClean="0"/>
              <a:pPr algn="r"/>
              <a:t>‹#›</a:t>
            </a:fld>
            <a:endParaRPr lang="en-US"/>
          </a:p>
        </p:txBody>
      </p:sp>
      <p:pic>
        <p:nvPicPr>
          <p:cNvPr id="7" name="Graphic 6">
            <a:extLst>
              <a:ext uri="{FF2B5EF4-FFF2-40B4-BE49-F238E27FC236}">
                <a16:creationId xmlns:a16="http://schemas.microsoft.com/office/drawing/2014/main" id="{4F46301F-ADA9-4922-83B8-140524863E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8184" y="6199285"/>
            <a:ext cx="560538" cy="327995"/>
          </a:xfrm>
          <a:prstGeom prst="rect">
            <a:avLst/>
          </a:prstGeom>
        </p:spPr>
      </p:pic>
      <p:sp>
        <p:nvSpPr>
          <p:cNvPr id="8" name="Text Placeholder 18">
            <a:extLst>
              <a:ext uri="{FF2B5EF4-FFF2-40B4-BE49-F238E27FC236}">
                <a16:creationId xmlns:a16="http://schemas.microsoft.com/office/drawing/2014/main" id="{50F91FD5-D343-4469-B897-C17202842D52}"/>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700" b="1">
                <a:ln>
                  <a:noFill/>
                </a:ln>
                <a:solidFill>
                  <a:schemeClr val="tx1">
                    <a:lumMod val="75000"/>
                    <a:lumOff val="25000"/>
                  </a:schemeClr>
                </a:solidFill>
              </a:rPr>
              <a:t>BEST BUY  </a:t>
            </a:r>
            <a:r>
              <a:rPr lang="en-US" sz="700">
                <a:ln>
                  <a:noFill/>
                </a:ln>
                <a:solidFill>
                  <a:schemeClr val="tx1">
                    <a:lumMod val="75000"/>
                    <a:lumOff val="25000"/>
                  </a:schemeClr>
                </a:solidFill>
              </a:rPr>
              <a:t>INTERNAL USE ONLY. DO NOT COPY, PUBLISH OR DISTRIBUTE. THE MATERIAL IN THIS DOCUMENT IS CONFIDENTIAL TO BEST BUY.</a:t>
            </a:r>
          </a:p>
        </p:txBody>
      </p:sp>
      <p:cxnSp>
        <p:nvCxnSpPr>
          <p:cNvPr id="10" name="Straight Connector 9">
            <a:extLst>
              <a:ext uri="{FF2B5EF4-FFF2-40B4-BE49-F238E27FC236}">
                <a16:creationId xmlns:a16="http://schemas.microsoft.com/office/drawing/2014/main" id="{0141DB08-7F99-4FCA-952C-1C13CF7AD324}"/>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863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6B4F6-AA12-F408-6840-730F17471E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69CCC9-52AD-9F6F-7D99-45B82179D3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640DB4-A171-EC0F-EBFB-C444A09B4A88}"/>
              </a:ext>
            </a:extLst>
          </p:cNvPr>
          <p:cNvSpPr>
            <a:spLocks noGrp="1"/>
          </p:cNvSpPr>
          <p:nvPr>
            <p:ph type="dt" sz="half" idx="10"/>
          </p:nvPr>
        </p:nvSpPr>
        <p:spPr/>
        <p:txBody>
          <a:bodyPr/>
          <a:lstStyle/>
          <a:p>
            <a:fld id="{4F1B6E17-7874-407F-9940-829F0ACB5DD8}" type="datetimeFigureOut">
              <a:rPr lang="en-US" smtClean="0"/>
              <a:t>11/14/2024</a:t>
            </a:fld>
            <a:endParaRPr lang="en-US"/>
          </a:p>
        </p:txBody>
      </p:sp>
      <p:sp>
        <p:nvSpPr>
          <p:cNvPr id="5" name="Footer Placeholder 4">
            <a:extLst>
              <a:ext uri="{FF2B5EF4-FFF2-40B4-BE49-F238E27FC236}">
                <a16:creationId xmlns:a16="http://schemas.microsoft.com/office/drawing/2014/main" id="{3F52940D-E78C-0F02-6098-0F8088D99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A045C-1F30-ACA7-06DA-588B150B6249}"/>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37331028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5660-5CDE-7F70-9077-92B6AD8D85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EF1D5F-8465-F17A-E2E2-1FCB9BE4D0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101A77-2409-08EA-3B1F-EBEFC3601D50}"/>
              </a:ext>
            </a:extLst>
          </p:cNvPr>
          <p:cNvSpPr>
            <a:spLocks noGrp="1"/>
          </p:cNvSpPr>
          <p:nvPr>
            <p:ph type="dt" sz="half" idx="10"/>
          </p:nvPr>
        </p:nvSpPr>
        <p:spPr/>
        <p:txBody>
          <a:bodyPr/>
          <a:lstStyle/>
          <a:p>
            <a:fld id="{4F1B6E17-7874-407F-9940-829F0ACB5DD8}" type="datetimeFigureOut">
              <a:rPr lang="en-US" smtClean="0"/>
              <a:t>11/14/2024</a:t>
            </a:fld>
            <a:endParaRPr lang="en-US"/>
          </a:p>
        </p:txBody>
      </p:sp>
      <p:sp>
        <p:nvSpPr>
          <p:cNvPr id="5" name="Footer Placeholder 4">
            <a:extLst>
              <a:ext uri="{FF2B5EF4-FFF2-40B4-BE49-F238E27FC236}">
                <a16:creationId xmlns:a16="http://schemas.microsoft.com/office/drawing/2014/main" id="{8EC2B151-A3C0-4083-5A1E-F40D391773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BDF6DA-0980-84C1-17CF-7AECDC2049DB}"/>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171179214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131C1-07EC-AF6C-ED60-9536A608DD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475FB4-F04E-B620-F9E7-18F52D08E5C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7D9320-1E04-45CB-7D8B-73737A4218C1}"/>
              </a:ext>
            </a:extLst>
          </p:cNvPr>
          <p:cNvSpPr>
            <a:spLocks noGrp="1"/>
          </p:cNvSpPr>
          <p:nvPr>
            <p:ph type="dt" sz="half" idx="10"/>
          </p:nvPr>
        </p:nvSpPr>
        <p:spPr/>
        <p:txBody>
          <a:bodyPr/>
          <a:lstStyle/>
          <a:p>
            <a:fld id="{4F1B6E17-7874-407F-9940-829F0ACB5DD8}" type="datetimeFigureOut">
              <a:rPr lang="en-US" smtClean="0"/>
              <a:t>11/14/2024</a:t>
            </a:fld>
            <a:endParaRPr lang="en-US"/>
          </a:p>
        </p:txBody>
      </p:sp>
      <p:sp>
        <p:nvSpPr>
          <p:cNvPr id="5" name="Footer Placeholder 4">
            <a:extLst>
              <a:ext uri="{FF2B5EF4-FFF2-40B4-BE49-F238E27FC236}">
                <a16:creationId xmlns:a16="http://schemas.microsoft.com/office/drawing/2014/main" id="{ABA4D9C6-1AFD-B5E4-2ACF-A4A65BE79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404EEF-B255-A7F7-2B51-7D408C664B24}"/>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158779343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3F597-3ABF-8BCE-0537-BA1F741207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32CAB7-8DE6-BC54-8118-9082DD8721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1D0521-DCB2-63DA-EDF3-6371775D6E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E0E6FE-4BBF-2178-06E6-28AB1724215D}"/>
              </a:ext>
            </a:extLst>
          </p:cNvPr>
          <p:cNvSpPr>
            <a:spLocks noGrp="1"/>
          </p:cNvSpPr>
          <p:nvPr>
            <p:ph type="dt" sz="half" idx="10"/>
          </p:nvPr>
        </p:nvSpPr>
        <p:spPr/>
        <p:txBody>
          <a:bodyPr/>
          <a:lstStyle/>
          <a:p>
            <a:fld id="{4F1B6E17-7874-407F-9940-829F0ACB5DD8}" type="datetimeFigureOut">
              <a:rPr lang="en-US" smtClean="0"/>
              <a:t>11/14/2024</a:t>
            </a:fld>
            <a:endParaRPr lang="en-US"/>
          </a:p>
        </p:txBody>
      </p:sp>
      <p:sp>
        <p:nvSpPr>
          <p:cNvPr id="6" name="Footer Placeholder 5">
            <a:extLst>
              <a:ext uri="{FF2B5EF4-FFF2-40B4-BE49-F238E27FC236}">
                <a16:creationId xmlns:a16="http://schemas.microsoft.com/office/drawing/2014/main" id="{5623B721-EE72-A3B5-0A5F-67F6244F43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19E02-0F1D-7F62-9A01-5294AD291EDB}"/>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78742097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F3CD3-FC9F-42E0-C312-7BFA469AA7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0BBC0AC-B04D-A193-9AF8-706F977F87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B01F96-5E3D-0137-3E3D-4F5558EBE5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4468BC-2108-C7BA-EA1A-7B063A1944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71780-DD0B-C755-A836-E52D5B8E19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9423A1-0643-B399-E1EC-C4A81EB64CF0}"/>
              </a:ext>
            </a:extLst>
          </p:cNvPr>
          <p:cNvSpPr>
            <a:spLocks noGrp="1"/>
          </p:cNvSpPr>
          <p:nvPr>
            <p:ph type="dt" sz="half" idx="10"/>
          </p:nvPr>
        </p:nvSpPr>
        <p:spPr/>
        <p:txBody>
          <a:bodyPr/>
          <a:lstStyle/>
          <a:p>
            <a:fld id="{4F1B6E17-7874-407F-9940-829F0ACB5DD8}" type="datetimeFigureOut">
              <a:rPr lang="en-US" smtClean="0"/>
              <a:t>11/14/2024</a:t>
            </a:fld>
            <a:endParaRPr lang="en-US"/>
          </a:p>
        </p:txBody>
      </p:sp>
      <p:sp>
        <p:nvSpPr>
          <p:cNvPr id="8" name="Footer Placeholder 7">
            <a:extLst>
              <a:ext uri="{FF2B5EF4-FFF2-40B4-BE49-F238E27FC236}">
                <a16:creationId xmlns:a16="http://schemas.microsoft.com/office/drawing/2014/main" id="{298E287B-AA9D-6BB7-E322-34D0109EE5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58C18C-CFD5-2468-E53B-6E575ED93370}"/>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273980833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901A5-FD03-FA6C-E137-2806CD465D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CE0FCA-746C-15D6-12EC-5694F97F0A48}"/>
              </a:ext>
            </a:extLst>
          </p:cNvPr>
          <p:cNvSpPr>
            <a:spLocks noGrp="1"/>
          </p:cNvSpPr>
          <p:nvPr>
            <p:ph type="dt" sz="half" idx="10"/>
          </p:nvPr>
        </p:nvSpPr>
        <p:spPr/>
        <p:txBody>
          <a:bodyPr/>
          <a:lstStyle/>
          <a:p>
            <a:fld id="{4F1B6E17-7874-407F-9940-829F0ACB5DD8}" type="datetimeFigureOut">
              <a:rPr lang="en-US" smtClean="0"/>
              <a:t>11/14/2024</a:t>
            </a:fld>
            <a:endParaRPr lang="en-US"/>
          </a:p>
        </p:txBody>
      </p:sp>
      <p:sp>
        <p:nvSpPr>
          <p:cNvPr id="4" name="Footer Placeholder 3">
            <a:extLst>
              <a:ext uri="{FF2B5EF4-FFF2-40B4-BE49-F238E27FC236}">
                <a16:creationId xmlns:a16="http://schemas.microsoft.com/office/drawing/2014/main" id="{BB323141-652E-9669-5E25-D766B7C083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E8DF79-73AD-A5A4-F4C1-87CEA971CE1E}"/>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24370285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1A4B70-DAB6-2F5F-8388-936B59E76805}"/>
              </a:ext>
            </a:extLst>
          </p:cNvPr>
          <p:cNvSpPr>
            <a:spLocks noGrp="1"/>
          </p:cNvSpPr>
          <p:nvPr>
            <p:ph type="dt" sz="half" idx="10"/>
          </p:nvPr>
        </p:nvSpPr>
        <p:spPr/>
        <p:txBody>
          <a:bodyPr/>
          <a:lstStyle/>
          <a:p>
            <a:fld id="{4F1B6E17-7874-407F-9940-829F0ACB5DD8}" type="datetimeFigureOut">
              <a:rPr lang="en-US" smtClean="0"/>
              <a:t>11/14/2024</a:t>
            </a:fld>
            <a:endParaRPr lang="en-US"/>
          </a:p>
        </p:txBody>
      </p:sp>
      <p:sp>
        <p:nvSpPr>
          <p:cNvPr id="3" name="Footer Placeholder 2">
            <a:extLst>
              <a:ext uri="{FF2B5EF4-FFF2-40B4-BE49-F238E27FC236}">
                <a16:creationId xmlns:a16="http://schemas.microsoft.com/office/drawing/2014/main" id="{28CD4F2C-80BB-86FC-97C1-C30DA21EF2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61EE90-0D7F-056B-3A99-8D43E84165FB}"/>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206550581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A83EA-8F7D-F1AC-9943-22AD3832F7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DD4609-F91A-C144-9148-003ECAE02F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4CF47E-4773-406A-7E44-62BA1D28BE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E19D3F-735B-6A5B-3B7B-7152D9E3CF56}"/>
              </a:ext>
            </a:extLst>
          </p:cNvPr>
          <p:cNvSpPr>
            <a:spLocks noGrp="1"/>
          </p:cNvSpPr>
          <p:nvPr>
            <p:ph type="dt" sz="half" idx="10"/>
          </p:nvPr>
        </p:nvSpPr>
        <p:spPr/>
        <p:txBody>
          <a:bodyPr/>
          <a:lstStyle/>
          <a:p>
            <a:fld id="{4F1B6E17-7874-407F-9940-829F0ACB5DD8}" type="datetimeFigureOut">
              <a:rPr lang="en-US" smtClean="0"/>
              <a:t>11/14/2024</a:t>
            </a:fld>
            <a:endParaRPr lang="en-US"/>
          </a:p>
        </p:txBody>
      </p:sp>
      <p:sp>
        <p:nvSpPr>
          <p:cNvPr id="6" name="Footer Placeholder 5">
            <a:extLst>
              <a:ext uri="{FF2B5EF4-FFF2-40B4-BE49-F238E27FC236}">
                <a16:creationId xmlns:a16="http://schemas.microsoft.com/office/drawing/2014/main" id="{7F0F3191-5351-6534-E1EB-BB83294E77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1F7342-EEC6-0E04-E1EA-E304B2B0E751}"/>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376934835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92F34-0A37-5235-0F18-6151066A2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012C9F-4912-F041-8D93-A33A7A47BA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81295B-9B53-6E76-A646-9657DB625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F35B12-3DA9-2603-2FDB-D354EDC450F4}"/>
              </a:ext>
            </a:extLst>
          </p:cNvPr>
          <p:cNvSpPr>
            <a:spLocks noGrp="1"/>
          </p:cNvSpPr>
          <p:nvPr>
            <p:ph type="dt" sz="half" idx="10"/>
          </p:nvPr>
        </p:nvSpPr>
        <p:spPr/>
        <p:txBody>
          <a:bodyPr/>
          <a:lstStyle/>
          <a:p>
            <a:fld id="{4F1B6E17-7874-407F-9940-829F0ACB5DD8}" type="datetimeFigureOut">
              <a:rPr lang="en-US" smtClean="0"/>
              <a:t>11/14/2024</a:t>
            </a:fld>
            <a:endParaRPr lang="en-US"/>
          </a:p>
        </p:txBody>
      </p:sp>
      <p:sp>
        <p:nvSpPr>
          <p:cNvPr id="6" name="Footer Placeholder 5">
            <a:extLst>
              <a:ext uri="{FF2B5EF4-FFF2-40B4-BE49-F238E27FC236}">
                <a16:creationId xmlns:a16="http://schemas.microsoft.com/office/drawing/2014/main" id="{8AFBB65B-B7E0-C670-F6BE-1A2D17C0F5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311366-B64A-3872-7943-FEEB97209E2C}"/>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376326796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2365B-D73C-AC7A-68E8-B7195ED113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74DCBA-3610-8C10-F2C9-1CE3E5BC6B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DBB25D-A3D0-C778-4A11-67B161359E1D}"/>
              </a:ext>
            </a:extLst>
          </p:cNvPr>
          <p:cNvSpPr>
            <a:spLocks noGrp="1"/>
          </p:cNvSpPr>
          <p:nvPr>
            <p:ph type="dt" sz="half" idx="10"/>
          </p:nvPr>
        </p:nvSpPr>
        <p:spPr/>
        <p:txBody>
          <a:bodyPr/>
          <a:lstStyle/>
          <a:p>
            <a:fld id="{4F1B6E17-7874-407F-9940-829F0ACB5DD8}" type="datetimeFigureOut">
              <a:rPr lang="en-US" smtClean="0"/>
              <a:t>11/14/2024</a:t>
            </a:fld>
            <a:endParaRPr lang="en-US"/>
          </a:p>
        </p:txBody>
      </p:sp>
      <p:sp>
        <p:nvSpPr>
          <p:cNvPr id="5" name="Footer Placeholder 4">
            <a:extLst>
              <a:ext uri="{FF2B5EF4-FFF2-40B4-BE49-F238E27FC236}">
                <a16:creationId xmlns:a16="http://schemas.microsoft.com/office/drawing/2014/main" id="{CA381C39-46B9-58B2-0FFF-EF80BF4208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04E035-5ED2-1B74-7525-0E80764BDA2D}"/>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288571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49BAE7-DF93-4825-A1B9-A83D8FBFF79F}"/>
              </a:ext>
            </a:extLst>
          </p:cNvPr>
          <p:cNvSpPr>
            <a:spLocks noGrp="1"/>
          </p:cNvSpPr>
          <p:nvPr>
            <p:ph sz="half" idx="1"/>
          </p:nvPr>
        </p:nvSpPr>
        <p:spPr>
          <a:xfrm>
            <a:off x="342900" y="1371601"/>
            <a:ext cx="5676900" cy="4686300"/>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045F35-196B-4F55-A2EE-A9FC48B5C5F8}"/>
              </a:ext>
            </a:extLst>
          </p:cNvPr>
          <p:cNvSpPr>
            <a:spLocks noGrp="1"/>
          </p:cNvSpPr>
          <p:nvPr>
            <p:ph sz="half" idx="2"/>
          </p:nvPr>
        </p:nvSpPr>
        <p:spPr>
          <a:xfrm>
            <a:off x="6172200" y="1371600"/>
            <a:ext cx="5676900" cy="4686301"/>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AD653815-7D02-47EB-842F-34B5DC413169}"/>
              </a:ext>
            </a:extLst>
          </p:cNvPr>
          <p:cNvSpPr>
            <a:spLocks noGrp="1"/>
          </p:cNvSpPr>
          <p:nvPr>
            <p:ph type="title"/>
          </p:nvPr>
        </p:nvSpPr>
        <p:spPr/>
        <p:txBody>
          <a:bodyPr/>
          <a:lstStyle/>
          <a:p>
            <a:r>
              <a:rPr lang="en-US"/>
              <a:t>Click to edit Master title style</a:t>
            </a:r>
          </a:p>
        </p:txBody>
      </p:sp>
      <p:sp>
        <p:nvSpPr>
          <p:cNvPr id="5" name="Footer Placeholder 4">
            <a:extLst>
              <a:ext uri="{FF2B5EF4-FFF2-40B4-BE49-F238E27FC236}">
                <a16:creationId xmlns:a16="http://schemas.microsoft.com/office/drawing/2014/main" id="{08B9CFC1-B3E7-40C4-BA98-85AC79301D91}"/>
              </a:ext>
            </a:extLst>
          </p:cNvPr>
          <p:cNvSpPr>
            <a:spLocks noGrp="1"/>
          </p:cNvSpPr>
          <p:nvPr>
            <p:ph type="ftr" sz="quarter" idx="10"/>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C8680AA-8C4E-4FAD-8337-8EC6EED5D4ED}"/>
              </a:ext>
            </a:extLst>
          </p:cNvPr>
          <p:cNvSpPr>
            <a:spLocks noGrp="1"/>
          </p:cNvSpPr>
          <p:nvPr>
            <p:ph type="sldNum" sz="quarter" idx="11"/>
          </p:nvPr>
        </p:nvSpPr>
        <p:spPr/>
        <p:txBody>
          <a:bodyPr/>
          <a:lstStyle/>
          <a:p>
            <a:pPr algn="r"/>
            <a:fld id="{C8C09DA5-8C43-4702-8900-F4900F7A89AE}" type="slidenum">
              <a:rPr lang="en-US" smtClean="0"/>
              <a:pPr algn="r"/>
              <a:t>‹#›</a:t>
            </a:fld>
            <a:endParaRPr lang="en-US"/>
          </a:p>
        </p:txBody>
      </p:sp>
    </p:spTree>
    <p:extLst>
      <p:ext uri="{BB962C8B-B14F-4D97-AF65-F5344CB8AC3E}">
        <p14:creationId xmlns:p14="http://schemas.microsoft.com/office/powerpoint/2010/main" val="212516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BE55FE-B321-FE7B-1E60-6F201A3EAC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C316F8-0CFE-F771-0880-2AC318F616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8D298-9E9E-9E35-0E3F-C4EAC6B2FD38}"/>
              </a:ext>
            </a:extLst>
          </p:cNvPr>
          <p:cNvSpPr>
            <a:spLocks noGrp="1"/>
          </p:cNvSpPr>
          <p:nvPr>
            <p:ph type="dt" sz="half" idx="10"/>
          </p:nvPr>
        </p:nvSpPr>
        <p:spPr/>
        <p:txBody>
          <a:bodyPr/>
          <a:lstStyle/>
          <a:p>
            <a:fld id="{4F1B6E17-7874-407F-9940-829F0ACB5DD8}" type="datetimeFigureOut">
              <a:rPr lang="en-US" smtClean="0"/>
              <a:t>11/14/2024</a:t>
            </a:fld>
            <a:endParaRPr lang="en-US"/>
          </a:p>
        </p:txBody>
      </p:sp>
      <p:sp>
        <p:nvSpPr>
          <p:cNvPr id="5" name="Footer Placeholder 4">
            <a:extLst>
              <a:ext uri="{FF2B5EF4-FFF2-40B4-BE49-F238E27FC236}">
                <a16:creationId xmlns:a16="http://schemas.microsoft.com/office/drawing/2014/main" id="{F3AA19CC-3F6A-4EFE-CD9A-F9602548B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BA3339-069A-E029-3C3F-F95660ECA1B9}"/>
              </a:ext>
            </a:extLst>
          </p:cNvPr>
          <p:cNvSpPr>
            <a:spLocks noGrp="1"/>
          </p:cNvSpPr>
          <p:nvPr>
            <p:ph type="sldNum" sz="quarter" idx="12"/>
          </p:nvPr>
        </p:nvSpPr>
        <p:spPr/>
        <p:txBody>
          <a:bodyPr/>
          <a:lstStyle/>
          <a:p>
            <a:fld id="{918FBF72-A803-4128-8661-80909FABCA90}" type="slidenum">
              <a:rPr lang="en-US" smtClean="0"/>
              <a:t>‹#›</a:t>
            </a:fld>
            <a:endParaRPr lang="en-US"/>
          </a:p>
        </p:txBody>
      </p:sp>
    </p:spTree>
    <p:extLst>
      <p:ext uri="{BB962C8B-B14F-4D97-AF65-F5344CB8AC3E}">
        <p14:creationId xmlns:p14="http://schemas.microsoft.com/office/powerpoint/2010/main" val="4231583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5770FEC-EBB8-47BF-85CA-4670487C7ADC}"/>
              </a:ext>
            </a:extLst>
          </p:cNvPr>
          <p:cNvSpPr>
            <a:spLocks noGrp="1"/>
          </p:cNvSpPr>
          <p:nvPr>
            <p:ph type="title"/>
          </p:nvPr>
        </p:nvSpPr>
        <p:spPr>
          <a:xfrm>
            <a:off x="342900" y="293913"/>
            <a:ext cx="11524634" cy="557805"/>
          </a:xfrm>
        </p:spPr>
        <p:txBody>
          <a:bodyPr/>
          <a:lstStyle/>
          <a:p>
            <a:r>
              <a:rPr lang="en-US"/>
              <a:t>Click to edit Master title style</a:t>
            </a:r>
          </a:p>
        </p:txBody>
      </p:sp>
      <p:sp>
        <p:nvSpPr>
          <p:cNvPr id="6" name="Footer Placeholder 5">
            <a:extLst>
              <a:ext uri="{FF2B5EF4-FFF2-40B4-BE49-F238E27FC236}">
                <a16:creationId xmlns:a16="http://schemas.microsoft.com/office/drawing/2014/main" id="{EA016150-4ED3-4988-818C-6AFB57E12BE5}"/>
              </a:ext>
            </a:extLst>
          </p:cNvPr>
          <p:cNvSpPr>
            <a:spLocks noGrp="1"/>
          </p:cNvSpPr>
          <p:nvPr>
            <p:ph type="ftr" sz="quarter" idx="13"/>
          </p:nvPr>
        </p:nvSpPr>
        <p:spPr/>
        <p:txBody>
          <a:bodyPr/>
          <a:lstStyle/>
          <a:p>
            <a:r>
              <a:rPr lang="en-US"/>
              <a:t>SAMPLE FOOTER TEXT</a:t>
            </a:r>
          </a:p>
        </p:txBody>
      </p:sp>
      <p:sp>
        <p:nvSpPr>
          <p:cNvPr id="8" name="Slide Number Placeholder 7">
            <a:extLst>
              <a:ext uri="{FF2B5EF4-FFF2-40B4-BE49-F238E27FC236}">
                <a16:creationId xmlns:a16="http://schemas.microsoft.com/office/drawing/2014/main" id="{C14AA88B-D3C9-4BA6-8E31-05A972EC41AD}"/>
              </a:ext>
            </a:extLst>
          </p:cNvPr>
          <p:cNvSpPr>
            <a:spLocks noGrp="1"/>
          </p:cNvSpPr>
          <p:nvPr>
            <p:ph type="sldNum" sz="quarter" idx="14"/>
          </p:nvPr>
        </p:nvSpPr>
        <p:spPr/>
        <p:txBody>
          <a:bodyPr/>
          <a:lstStyle/>
          <a:p>
            <a:pPr algn="r"/>
            <a:fld id="{C8C09DA5-8C43-4702-8900-F4900F7A89AE}" type="slidenum">
              <a:rPr lang="en-US" smtClean="0"/>
              <a:pPr algn="r"/>
              <a:t>‹#›</a:t>
            </a:fld>
            <a:endParaRPr lang="en-US"/>
          </a:p>
        </p:txBody>
      </p:sp>
      <p:sp>
        <p:nvSpPr>
          <p:cNvPr id="16" name="Text Placeholder 15">
            <a:extLst>
              <a:ext uri="{FF2B5EF4-FFF2-40B4-BE49-F238E27FC236}">
                <a16:creationId xmlns:a16="http://schemas.microsoft.com/office/drawing/2014/main" id="{1618E0B0-CD29-45FD-A388-06A8DB244B3C}"/>
              </a:ext>
            </a:extLst>
          </p:cNvPr>
          <p:cNvSpPr>
            <a:spLocks noGrp="1"/>
          </p:cNvSpPr>
          <p:nvPr>
            <p:ph type="body" sz="quarter" idx="18" hasCustomPrompt="1"/>
          </p:nvPr>
        </p:nvSpPr>
        <p:spPr>
          <a:xfrm>
            <a:off x="342898" y="2364104"/>
            <a:ext cx="374904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one main topic</a:t>
            </a:r>
          </a:p>
        </p:txBody>
      </p:sp>
      <p:sp>
        <p:nvSpPr>
          <p:cNvPr id="18" name="Text Placeholder 17">
            <a:extLst>
              <a:ext uri="{FF2B5EF4-FFF2-40B4-BE49-F238E27FC236}">
                <a16:creationId xmlns:a16="http://schemas.microsoft.com/office/drawing/2014/main" id="{4938982A-9697-442D-9DF4-4204D62D16E6}"/>
              </a:ext>
            </a:extLst>
          </p:cNvPr>
          <p:cNvSpPr>
            <a:spLocks noGrp="1"/>
          </p:cNvSpPr>
          <p:nvPr>
            <p:ph type="body" sz="quarter" idx="19" hasCustomPrompt="1"/>
          </p:nvPr>
        </p:nvSpPr>
        <p:spPr>
          <a:xfrm>
            <a:off x="342900" y="1368425"/>
            <a:ext cx="374904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one </a:t>
            </a:r>
            <a:br>
              <a:rPr lang="en-US"/>
            </a:br>
            <a:r>
              <a:rPr lang="en-US"/>
              <a:t>headline here</a:t>
            </a:r>
          </a:p>
        </p:txBody>
      </p:sp>
      <p:sp>
        <p:nvSpPr>
          <p:cNvPr id="19" name="Text Placeholder 15">
            <a:extLst>
              <a:ext uri="{FF2B5EF4-FFF2-40B4-BE49-F238E27FC236}">
                <a16:creationId xmlns:a16="http://schemas.microsoft.com/office/drawing/2014/main" id="{37E7C5C5-4C91-4AF2-B5EA-A55C40AEFF6D}"/>
              </a:ext>
            </a:extLst>
          </p:cNvPr>
          <p:cNvSpPr>
            <a:spLocks noGrp="1"/>
          </p:cNvSpPr>
          <p:nvPr>
            <p:ph type="body" sz="quarter" idx="20" hasCustomPrompt="1"/>
          </p:nvPr>
        </p:nvSpPr>
        <p:spPr>
          <a:xfrm>
            <a:off x="4230695" y="2364104"/>
            <a:ext cx="374904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two main topic</a:t>
            </a:r>
          </a:p>
        </p:txBody>
      </p:sp>
      <p:sp>
        <p:nvSpPr>
          <p:cNvPr id="20" name="Text Placeholder 17">
            <a:extLst>
              <a:ext uri="{FF2B5EF4-FFF2-40B4-BE49-F238E27FC236}">
                <a16:creationId xmlns:a16="http://schemas.microsoft.com/office/drawing/2014/main" id="{9316FA3C-6E11-4F58-A503-7160A20B1B35}"/>
              </a:ext>
            </a:extLst>
          </p:cNvPr>
          <p:cNvSpPr>
            <a:spLocks noGrp="1"/>
          </p:cNvSpPr>
          <p:nvPr>
            <p:ph type="body" sz="quarter" idx="21" hasCustomPrompt="1"/>
          </p:nvPr>
        </p:nvSpPr>
        <p:spPr>
          <a:xfrm>
            <a:off x="4230697" y="1368425"/>
            <a:ext cx="374904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two </a:t>
            </a:r>
            <a:br>
              <a:rPr lang="en-US"/>
            </a:br>
            <a:r>
              <a:rPr lang="en-US"/>
              <a:t>headline here</a:t>
            </a:r>
          </a:p>
        </p:txBody>
      </p:sp>
      <p:sp>
        <p:nvSpPr>
          <p:cNvPr id="21" name="Text Placeholder 15">
            <a:extLst>
              <a:ext uri="{FF2B5EF4-FFF2-40B4-BE49-F238E27FC236}">
                <a16:creationId xmlns:a16="http://schemas.microsoft.com/office/drawing/2014/main" id="{CC174355-5D19-4BCE-8FB0-DD54A36CE38D}"/>
              </a:ext>
            </a:extLst>
          </p:cNvPr>
          <p:cNvSpPr>
            <a:spLocks noGrp="1"/>
          </p:cNvSpPr>
          <p:nvPr>
            <p:ph type="body" sz="quarter" idx="22" hasCustomPrompt="1"/>
          </p:nvPr>
        </p:nvSpPr>
        <p:spPr>
          <a:xfrm>
            <a:off x="8118492" y="2364104"/>
            <a:ext cx="3749040" cy="3709671"/>
          </a:xfrm>
          <a:solidFill>
            <a:schemeClr val="accent5"/>
          </a:solidFill>
        </p:spPr>
        <p:txBody>
          <a:bodyPr vert="horz" lIns="182880" tIns="182880" rIns="0" bIns="0" rtlCol="0">
            <a:noAutofit/>
          </a:bodyPr>
          <a:lstStyle>
            <a:lvl1pPr marL="0" marR="0" indent="0" algn="l" defTabSz="380990" rtl="0" eaLnBrk="1" fontAlgn="base" latinLnBrk="0" hangingPunct="1">
              <a:lnSpc>
                <a:spcPct val="80000"/>
              </a:lnSpc>
              <a:spcBef>
                <a:spcPct val="0"/>
              </a:spcBef>
              <a:spcAft>
                <a:spcPct val="0"/>
              </a:spcAft>
              <a:buClrTx/>
              <a:buSzTx/>
              <a:buFontTx/>
              <a:buNone/>
              <a:tabLst/>
              <a:defRPr lang="en-US" sz="2800" b="1" kern="0" noProof="0">
                <a:solidFill>
                  <a:srgbClr val="000000"/>
                </a:solidFill>
              </a:defRPr>
            </a:lvl1pPr>
            <a:lvl2pPr>
              <a:defRPr lang="en-US" smtClean="0"/>
            </a:lvl2pPr>
            <a:lvl3pPr>
              <a:defRPr lang="en-US" smtClean="0"/>
            </a:lvl3pPr>
            <a:lvl4pPr>
              <a:defRPr lang="en-US" smtClean="0"/>
            </a:lvl4pPr>
            <a:lvl5pPr>
              <a:defRPr lang="en-US"/>
            </a:lvl5pPr>
          </a:lstStyle>
          <a:p>
            <a:pPr marL="0" marR="0" lvl="0" indent="0" algn="l" defTabSz="380990" rtl="0" eaLnBrk="1" fontAlgn="base" latinLnBrk="0" hangingPunct="1">
              <a:lnSpc>
                <a:spcPct val="80000"/>
              </a:lnSpc>
              <a:spcBef>
                <a:spcPct val="0"/>
              </a:spcBef>
              <a:spcAft>
                <a:spcPct val="0"/>
              </a:spcAft>
              <a:buClrTx/>
              <a:buSzTx/>
              <a:buFontTx/>
              <a:buNone/>
              <a:tabLst/>
              <a:defRPr/>
            </a:pPr>
            <a:r>
              <a:rPr kumimoji="0" lang="en-US" sz="2800" b="1" i="0" u="none" strike="noStrike" kern="0" cap="none" spc="0" normalizeH="0" baseline="0" noProof="0">
                <a:ln>
                  <a:noFill/>
                </a:ln>
                <a:solidFill>
                  <a:srgbClr val="000000"/>
                </a:solidFill>
                <a:effectLst/>
                <a:uLnTx/>
                <a:uFillTx/>
                <a:latin typeface="+mn-lt"/>
                <a:ea typeface="+mn-ea"/>
                <a:cs typeface="+mn-cs"/>
              </a:rPr>
              <a:t>Box three main topic</a:t>
            </a:r>
          </a:p>
        </p:txBody>
      </p:sp>
      <p:sp>
        <p:nvSpPr>
          <p:cNvPr id="22" name="Text Placeholder 17">
            <a:extLst>
              <a:ext uri="{FF2B5EF4-FFF2-40B4-BE49-F238E27FC236}">
                <a16:creationId xmlns:a16="http://schemas.microsoft.com/office/drawing/2014/main" id="{D20FFC66-9F6E-42F2-8121-A3F5B541DAC8}"/>
              </a:ext>
            </a:extLst>
          </p:cNvPr>
          <p:cNvSpPr>
            <a:spLocks noGrp="1"/>
          </p:cNvSpPr>
          <p:nvPr>
            <p:ph type="body" sz="quarter" idx="23" hasCustomPrompt="1"/>
          </p:nvPr>
        </p:nvSpPr>
        <p:spPr>
          <a:xfrm>
            <a:off x="8118494" y="1368425"/>
            <a:ext cx="3749040" cy="995680"/>
          </a:xfrm>
          <a:solidFill>
            <a:schemeClr val="accent1"/>
          </a:solidFill>
        </p:spPr>
        <p:txBody>
          <a:bodyPr vert="horz" lIns="182880" tIns="45720" rIns="91440" bIns="64008" rtlCol="0" anchor="b" anchorCtr="0">
            <a:noAutofit/>
          </a:bodyPr>
          <a:lstStyle>
            <a:lvl1pPr marL="0" indent="0">
              <a:lnSpc>
                <a:spcPct val="85000"/>
              </a:lnSpc>
              <a:spcBef>
                <a:spcPts val="0"/>
              </a:spcBef>
              <a:buNone/>
              <a:defRPr lang="en-US" sz="3200" b="1" smtClean="0">
                <a:solidFill>
                  <a:schemeClr val="bg2"/>
                </a:solidFill>
              </a:defRPr>
            </a:lvl1pPr>
            <a:lvl2pPr>
              <a:defRPr lang="en-US" smtClean="0"/>
            </a:lvl2pPr>
            <a:lvl3pPr>
              <a:defRPr lang="en-US" smtClean="0"/>
            </a:lvl3pPr>
            <a:lvl4pPr>
              <a:defRPr lang="en-US" smtClean="0"/>
            </a:lvl4pPr>
            <a:lvl5pPr>
              <a:defRPr lang="en-US"/>
            </a:lvl5pPr>
          </a:lstStyle>
          <a:p>
            <a:pPr marL="457200" lvl="0" indent="-457200"/>
            <a:r>
              <a:rPr lang="en-US"/>
              <a:t>Box three headline here</a:t>
            </a:r>
          </a:p>
        </p:txBody>
      </p:sp>
    </p:spTree>
    <p:extLst>
      <p:ext uri="{BB962C8B-B14F-4D97-AF65-F5344CB8AC3E}">
        <p14:creationId xmlns:p14="http://schemas.microsoft.com/office/powerpoint/2010/main" val="182207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sv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theme" Target="../theme/theme3.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6" Type="http://schemas.openxmlformats.org/officeDocument/2006/relationships/image" Target="../media/image2.sv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1.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theme" Target="../theme/theme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image" Target="../media/image2.svg"/><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theme" Target="../theme/theme6.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A4C714-88DC-47D6-80A8-F679908A1DCC}"/>
              </a:ext>
            </a:extLst>
          </p:cNvPr>
          <p:cNvSpPr>
            <a:spLocks noGrp="1"/>
          </p:cNvSpPr>
          <p:nvPr>
            <p:ph type="title"/>
          </p:nvPr>
        </p:nvSpPr>
        <p:spPr>
          <a:xfrm>
            <a:off x="342900" y="293913"/>
            <a:ext cx="11524634" cy="557805"/>
          </a:xfrm>
          <a:prstGeom prst="rect">
            <a:avLst/>
          </a:prstGeom>
          <a:noFill/>
        </p:spPr>
        <p:txBody>
          <a:bodyPr vert="horz" lIns="0" tIns="0" rIns="0" bIns="0" rtlCol="0" anchor="ctr"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789D9FFC-939C-48EE-BEC6-E87A3DBA5931}"/>
              </a:ext>
            </a:extLst>
          </p:cNvPr>
          <p:cNvSpPr>
            <a:spLocks noGrp="1"/>
          </p:cNvSpPr>
          <p:nvPr>
            <p:ph type="body" idx="1"/>
          </p:nvPr>
        </p:nvSpPr>
        <p:spPr>
          <a:xfrm>
            <a:off x="342900" y="1371600"/>
            <a:ext cx="11506200" cy="4686301"/>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B0EDB779-3D5B-4156-A59F-A465E48AEDE7}"/>
              </a:ext>
            </a:extLst>
          </p:cNvPr>
          <p:cNvSpPr>
            <a:spLocks noGrp="1"/>
          </p:cNvSpPr>
          <p:nvPr>
            <p:ph type="sldNum" sz="quarter" idx="4"/>
          </p:nvPr>
        </p:nvSpPr>
        <p:spPr>
          <a:xfrm>
            <a:off x="11796226" y="6647867"/>
            <a:ext cx="211097" cy="150767"/>
          </a:xfrm>
          <a:prstGeom prst="rect">
            <a:avLst/>
          </a:prstGeom>
        </p:spPr>
        <p:txBody>
          <a:bodyPr vert="horz" lIns="0" tIns="0" rIns="0" bIns="0" rtlCol="0" anchor="t" anchorCtr="0"/>
          <a:lstStyle>
            <a:lvl1pPr algn="r">
              <a:defRPr lang="en-US" sz="700" cap="all" baseline="0" smtClean="0">
                <a:solidFill>
                  <a:schemeClr val="tx1">
                    <a:lumMod val="75000"/>
                    <a:lumOff val="25000"/>
                  </a:schemeClr>
                </a:solidFill>
              </a:defRPr>
            </a:lvl1pPr>
          </a:lstStyle>
          <a:p>
            <a:fld id="{C8C09DA5-8C43-4702-8900-F4900F7A89AE}" type="slidenum">
              <a:rPr lang="en-US" smtClean="0"/>
              <a:pPr/>
              <a:t>‹#›</a:t>
            </a:fld>
            <a:endParaRPr lang="en-US"/>
          </a:p>
        </p:txBody>
      </p:sp>
      <p:pic>
        <p:nvPicPr>
          <p:cNvPr id="6" name="Graphic 5">
            <a:extLst>
              <a:ext uri="{FF2B5EF4-FFF2-40B4-BE49-F238E27FC236}">
                <a16:creationId xmlns:a16="http://schemas.microsoft.com/office/drawing/2014/main" id="{BE87498D-FF98-4200-B84D-696CC5DE782E}"/>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208184" y="6199285"/>
            <a:ext cx="560538" cy="327995"/>
          </a:xfrm>
          <a:prstGeom prst="rect">
            <a:avLst/>
          </a:prstGeom>
        </p:spPr>
      </p:pic>
      <p:sp>
        <p:nvSpPr>
          <p:cNvPr id="7" name="Text Placeholder 18">
            <a:extLst>
              <a:ext uri="{FF2B5EF4-FFF2-40B4-BE49-F238E27FC236}">
                <a16:creationId xmlns:a16="http://schemas.microsoft.com/office/drawing/2014/main" id="{87BC8725-30AB-4C6C-BA72-0A9E69C1E3DD}"/>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700" b="1">
                <a:ln>
                  <a:noFill/>
                </a:ln>
                <a:solidFill>
                  <a:schemeClr val="tx1">
                    <a:lumMod val="75000"/>
                    <a:lumOff val="25000"/>
                  </a:schemeClr>
                </a:solidFill>
              </a:rPr>
              <a:t>BEST BUY  </a:t>
            </a:r>
            <a:r>
              <a:rPr lang="en-US" sz="700">
                <a:ln>
                  <a:noFill/>
                </a:ln>
                <a:solidFill>
                  <a:schemeClr val="tx1">
                    <a:lumMod val="75000"/>
                    <a:lumOff val="25000"/>
                  </a:schemeClr>
                </a:solidFill>
              </a:rPr>
              <a:t>INTERNAL USE ONLY. DO NOT COPY, PUBLISH OR DISTRIBUTE. THE MATERIAL IN THIS DOCUMENT IS CONFIDENTIAL TO BEST BUY.</a:t>
            </a:r>
          </a:p>
        </p:txBody>
      </p:sp>
      <p:sp>
        <p:nvSpPr>
          <p:cNvPr id="9" name="Footer Placeholder 8">
            <a:extLst>
              <a:ext uri="{FF2B5EF4-FFF2-40B4-BE49-F238E27FC236}">
                <a16:creationId xmlns:a16="http://schemas.microsoft.com/office/drawing/2014/main" id="{CE8ECC27-01D5-4E5F-9913-A0846ABD814A}"/>
              </a:ext>
            </a:extLst>
          </p:cNvPr>
          <p:cNvSpPr>
            <a:spLocks noGrp="1"/>
          </p:cNvSpPr>
          <p:nvPr>
            <p:ph type="ftr" sz="quarter" idx="3"/>
          </p:nvPr>
        </p:nvSpPr>
        <p:spPr>
          <a:xfrm>
            <a:off x="7665720" y="6647867"/>
            <a:ext cx="3775547" cy="150767"/>
          </a:xfrm>
          <a:prstGeom prst="rect">
            <a:avLst/>
          </a:prstGeom>
        </p:spPr>
        <p:txBody>
          <a:bodyPr vert="horz" lIns="0" tIns="0" rIns="0" bIns="0" rtlCol="0" anchor="t" anchorCtr="0"/>
          <a:lstStyle>
            <a:lvl1pPr algn="r">
              <a:defRPr lang="en-US" sz="700" cap="all" baseline="0">
                <a:solidFill>
                  <a:schemeClr val="tx1">
                    <a:lumMod val="75000"/>
                    <a:lumOff val="25000"/>
                  </a:schemeClr>
                </a:solidFill>
              </a:defRPr>
            </a:lvl1pPr>
          </a:lstStyle>
          <a:p>
            <a:r>
              <a:rPr lang="en-US"/>
              <a:t>SAMPLE FOOTER TEXT</a:t>
            </a:r>
          </a:p>
        </p:txBody>
      </p:sp>
      <p:cxnSp>
        <p:nvCxnSpPr>
          <p:cNvPr id="11" name="Straight Connector 10">
            <a:extLst>
              <a:ext uri="{FF2B5EF4-FFF2-40B4-BE49-F238E27FC236}">
                <a16:creationId xmlns:a16="http://schemas.microsoft.com/office/drawing/2014/main" id="{CF81472F-08A1-41E7-90D5-DF2F918E8DAC}"/>
              </a:ext>
            </a:extLst>
          </p:cNvPr>
          <p:cNvCxnSpPr/>
          <p:nvPr userDrawn="1"/>
        </p:nvCxnSpPr>
        <p:spPr>
          <a:xfrm>
            <a:off x="337185" y="872762"/>
            <a:ext cx="1152463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86D77D-3A11-491C-9129-68A32A20D05E}"/>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MSIPCM64f249939d98eb306df0a166" descr="{&quot;HashCode&quot;:2133105206,&quot;Placement&quot;:&quot;Footer&quot;,&quot;Top&quot;:524.1047,&quot;Left&quot;:420.843231,&quot;SlideWidth&quot;:960,&quot;SlideHeight&quot;:540}"/>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ts val="0"/>
              </a:spcBef>
              <a:spcAft>
                <a:spcPts val="0"/>
              </a:spcAft>
            </a:pPr>
            <a:r>
              <a:rPr lang="en-US" sz="700">
                <a:solidFill>
                  <a:srgbClr val="000000"/>
                </a:solidFill>
                <a:latin typeface="Arial" panose="020B0604020202020204" pitchFamily="34" charset="0"/>
              </a:rPr>
              <a:t>Sensitivity: Internal &amp; Restricted</a:t>
            </a:r>
          </a:p>
        </p:txBody>
      </p:sp>
    </p:spTree>
    <p:extLst>
      <p:ext uri="{BB962C8B-B14F-4D97-AF65-F5344CB8AC3E}">
        <p14:creationId xmlns:p14="http://schemas.microsoft.com/office/powerpoint/2010/main" val="22946810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0000"/>
        </a:lnSpc>
        <a:spcBef>
          <a:spcPct val="0"/>
        </a:spcBef>
        <a:buNone/>
        <a:defRPr sz="4000" b="1" kern="1200">
          <a:solidFill>
            <a:schemeClr val="accent1"/>
          </a:solidFill>
          <a:latin typeface="+mj-lt"/>
          <a:ea typeface="+mj-ea"/>
          <a:cs typeface="+mj-cs"/>
        </a:defRPr>
      </a:lvl1pPr>
    </p:titleStyle>
    <p:bodyStyle>
      <a:lvl1pPr marL="171450" indent="-165100" algn="l" defTabSz="914400" rtl="0" eaLnBrk="1" latinLnBrk="0" hangingPunct="1">
        <a:lnSpc>
          <a:spcPct val="90000"/>
        </a:lnSpc>
        <a:spcBef>
          <a:spcPts val="1800"/>
        </a:spcBef>
        <a:spcAft>
          <a:spcPts val="0"/>
        </a:spcAft>
        <a:buClr>
          <a:schemeClr val="accent1"/>
        </a:buClr>
        <a:buSzPct val="100000"/>
        <a:buFont typeface="Arial" panose="020B0604020202020204" pitchFamily="34" charset="0"/>
        <a:buChar char="•"/>
        <a:tabLst/>
        <a:defRPr sz="2200" kern="1200">
          <a:solidFill>
            <a:schemeClr val="tx1"/>
          </a:solidFill>
          <a:latin typeface="+mn-lt"/>
          <a:ea typeface="+mn-ea"/>
          <a:cs typeface="+mn-cs"/>
        </a:defRPr>
      </a:lvl1pPr>
      <a:lvl2pPr marL="404813" indent="-171450" algn="l" defTabSz="914400" rtl="0" eaLnBrk="1" latinLnBrk="0" hangingPunct="1">
        <a:lnSpc>
          <a:spcPct val="90000"/>
        </a:lnSpc>
        <a:spcBef>
          <a:spcPts val="600"/>
        </a:spcBef>
        <a:spcAft>
          <a:spcPts val="1200"/>
        </a:spcAft>
        <a:buClr>
          <a:schemeClr val="accent1"/>
        </a:buClr>
        <a:buSzPct val="110000"/>
        <a:buFont typeface="Human BBY Office" pitchFamily="2" charset="0"/>
        <a:buChar char="›"/>
        <a:tabLst/>
        <a:defRPr sz="1800" kern="1200">
          <a:solidFill>
            <a:schemeClr val="tx1"/>
          </a:solidFill>
          <a:latin typeface="+mn-lt"/>
          <a:ea typeface="+mn-ea"/>
          <a:cs typeface="+mn-cs"/>
        </a:defRPr>
      </a:lvl2pPr>
      <a:lvl3pPr marL="630238"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2000" kern="1200">
          <a:solidFill>
            <a:schemeClr val="tx1"/>
          </a:solidFill>
          <a:latin typeface="+mn-lt"/>
          <a:ea typeface="+mn-ea"/>
          <a:cs typeface="+mn-cs"/>
        </a:defRPr>
      </a:lvl3pPr>
      <a:lvl4pPr marL="857250" indent="-171450" algn="l" defTabSz="914400" rtl="0" eaLnBrk="1" latinLnBrk="0" hangingPunct="1">
        <a:lnSpc>
          <a:spcPct val="90000"/>
        </a:lnSpc>
        <a:spcBef>
          <a:spcPts val="0"/>
        </a:spcBef>
        <a:spcAft>
          <a:spcPts val="600"/>
        </a:spcAft>
        <a:buClr>
          <a:schemeClr val="accent1"/>
        </a:buClr>
        <a:buSzPct val="100000"/>
        <a:buFont typeface="Human BBY Office" pitchFamily="2" charset="0"/>
        <a:buChar char="›"/>
        <a:tabLst/>
        <a:defRPr sz="1800" kern="1200">
          <a:solidFill>
            <a:schemeClr val="tx1"/>
          </a:solidFill>
          <a:latin typeface="+mn-lt"/>
          <a:ea typeface="+mn-ea"/>
          <a:cs typeface="+mn-cs"/>
        </a:defRPr>
      </a:lvl4pPr>
      <a:lvl5pPr marL="1090613"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528">
          <p15:clr>
            <a:srgbClr val="F26B43"/>
          </p15:clr>
        </p15:guide>
        <p15:guide id="5" pos="7474">
          <p15:clr>
            <a:srgbClr val="F26B43"/>
          </p15:clr>
        </p15:guide>
        <p15:guide id="6" pos="7152">
          <p15:clr>
            <a:srgbClr val="F26B43"/>
          </p15:clr>
        </p15:guide>
        <p15:guide id="7" pos="3816">
          <p15:clr>
            <a:srgbClr val="F26B43"/>
          </p15:clr>
        </p15:guide>
        <p15:guide id="8" pos="3864">
          <p15:clr>
            <a:srgbClr val="F26B43"/>
          </p15:clr>
        </p15:guide>
        <p15:guide id="9" orient="horz" pos="432">
          <p15:clr>
            <a:srgbClr val="F26B43"/>
          </p15:clr>
        </p15:guide>
        <p15:guide id="14" orient="horz" pos="2016">
          <p15:clr>
            <a:srgbClr val="F26B43"/>
          </p15:clr>
        </p15:guide>
        <p15:guide id="15" orient="horz" pos="2304">
          <p15:clr>
            <a:srgbClr val="F26B43"/>
          </p15:clr>
        </p15:guide>
        <p15:guide id="16" orient="horz" pos="3826">
          <p15:clr>
            <a:srgbClr val="F26B43"/>
          </p15:clr>
        </p15:guide>
        <p15:guide id="20" orient="horz" pos="862">
          <p15:clr>
            <a:srgbClr val="F26B43"/>
          </p15:clr>
        </p15:guide>
        <p15:guide id="21" orient="horz" pos="4142">
          <p15:clr>
            <a:srgbClr val="F26B43"/>
          </p15:clr>
        </p15:guide>
        <p15:guide id="22" pos="206">
          <p15:clr>
            <a:srgbClr val="F26B43"/>
          </p15:clr>
        </p15:guide>
        <p15:guide id="23" orient="horz" pos="1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A4C714-88DC-47D6-80A8-F679908A1DCC}"/>
              </a:ext>
            </a:extLst>
          </p:cNvPr>
          <p:cNvSpPr>
            <a:spLocks noGrp="1"/>
          </p:cNvSpPr>
          <p:nvPr>
            <p:ph type="title"/>
          </p:nvPr>
        </p:nvSpPr>
        <p:spPr>
          <a:xfrm>
            <a:off x="342900" y="293913"/>
            <a:ext cx="11524634" cy="557805"/>
          </a:xfrm>
          <a:prstGeom prst="rect">
            <a:avLst/>
          </a:prstGeom>
          <a:noFill/>
        </p:spPr>
        <p:txBody>
          <a:bodyPr vert="horz" lIns="0" tIns="0" rIns="0" bIns="0" rtlCol="0" anchor="ctr"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789D9FFC-939C-48EE-BEC6-E87A3DBA5931}"/>
              </a:ext>
            </a:extLst>
          </p:cNvPr>
          <p:cNvSpPr>
            <a:spLocks noGrp="1"/>
          </p:cNvSpPr>
          <p:nvPr>
            <p:ph type="body" idx="1"/>
          </p:nvPr>
        </p:nvSpPr>
        <p:spPr>
          <a:xfrm>
            <a:off x="342900" y="1371600"/>
            <a:ext cx="11506200" cy="4686301"/>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B0EDB779-3D5B-4156-A59F-A465E48AEDE7}"/>
              </a:ext>
            </a:extLst>
          </p:cNvPr>
          <p:cNvSpPr>
            <a:spLocks noGrp="1"/>
          </p:cNvSpPr>
          <p:nvPr>
            <p:ph type="sldNum" sz="quarter" idx="4"/>
          </p:nvPr>
        </p:nvSpPr>
        <p:spPr>
          <a:xfrm>
            <a:off x="11796226" y="6647867"/>
            <a:ext cx="211097" cy="150767"/>
          </a:xfrm>
          <a:prstGeom prst="rect">
            <a:avLst/>
          </a:prstGeom>
        </p:spPr>
        <p:txBody>
          <a:bodyPr vert="horz" lIns="0" tIns="0" rIns="0" bIns="0" rtlCol="0" anchor="t" anchorCtr="0"/>
          <a:lstStyle>
            <a:lvl1pPr algn="r">
              <a:defRPr lang="en-US" sz="700" cap="all" baseline="0" smtClean="0">
                <a:solidFill>
                  <a:schemeClr val="tx1">
                    <a:lumMod val="75000"/>
                    <a:lumOff val="25000"/>
                  </a:schemeClr>
                </a:solidFill>
              </a:defRPr>
            </a:lvl1p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pic>
        <p:nvPicPr>
          <p:cNvPr id="6" name="Graphic 5">
            <a:extLst>
              <a:ext uri="{FF2B5EF4-FFF2-40B4-BE49-F238E27FC236}">
                <a16:creationId xmlns:a16="http://schemas.microsoft.com/office/drawing/2014/main" id="{BE87498D-FF98-4200-B84D-696CC5DE782E}"/>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208184" y="6199285"/>
            <a:ext cx="560538" cy="327995"/>
          </a:xfrm>
          <a:prstGeom prst="rect">
            <a:avLst/>
          </a:prstGeom>
        </p:spPr>
      </p:pic>
      <p:sp>
        <p:nvSpPr>
          <p:cNvPr id="7" name="Text Placeholder 18">
            <a:extLst>
              <a:ext uri="{FF2B5EF4-FFF2-40B4-BE49-F238E27FC236}">
                <a16:creationId xmlns:a16="http://schemas.microsoft.com/office/drawing/2014/main" id="{87BC8725-30AB-4C6C-BA72-0A9E69C1E3DD}"/>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000000">
                    <a:lumMod val="75000"/>
                    <a:lumOff val="25000"/>
                  </a:srgbClr>
                </a:solidFill>
              </a:rPr>
              <a:t>BEST BUY  </a:t>
            </a:r>
            <a:r>
              <a:rPr lang="en-US" sz="700">
                <a:solidFill>
                  <a:srgbClr val="000000">
                    <a:lumMod val="75000"/>
                    <a:lumOff val="25000"/>
                  </a:srgbClr>
                </a:solidFill>
              </a:rPr>
              <a:t>INTERNAL USE ONLY. DO NOT COPY, PUBLISH OR DISTRIBUTE. THE MATERIAL IN THIS DOCUMENT IS CONFIDENTIAL TO BEST BUY.</a:t>
            </a:r>
          </a:p>
        </p:txBody>
      </p:sp>
      <p:sp>
        <p:nvSpPr>
          <p:cNvPr id="9" name="Footer Placeholder 8">
            <a:extLst>
              <a:ext uri="{FF2B5EF4-FFF2-40B4-BE49-F238E27FC236}">
                <a16:creationId xmlns:a16="http://schemas.microsoft.com/office/drawing/2014/main" id="{CE8ECC27-01D5-4E5F-9913-A0846ABD814A}"/>
              </a:ext>
            </a:extLst>
          </p:cNvPr>
          <p:cNvSpPr>
            <a:spLocks noGrp="1"/>
          </p:cNvSpPr>
          <p:nvPr>
            <p:ph type="ftr" sz="quarter" idx="3"/>
          </p:nvPr>
        </p:nvSpPr>
        <p:spPr>
          <a:xfrm>
            <a:off x="7665720" y="6647867"/>
            <a:ext cx="3775547" cy="150767"/>
          </a:xfrm>
          <a:prstGeom prst="rect">
            <a:avLst/>
          </a:prstGeom>
        </p:spPr>
        <p:txBody>
          <a:bodyPr vert="horz" lIns="0" tIns="0" rIns="0" bIns="0" rtlCol="0" anchor="t" anchorCtr="0"/>
          <a:lstStyle>
            <a:lvl1pPr algn="r">
              <a:defRPr lang="en-US" sz="700" cap="all" baseline="0">
                <a:solidFill>
                  <a:schemeClr val="tx1">
                    <a:lumMod val="75000"/>
                    <a:lumOff val="25000"/>
                  </a:schemeClr>
                </a:solidFill>
              </a:defRPr>
            </a:lvl1pPr>
          </a:lstStyle>
          <a:p>
            <a:r>
              <a:rPr>
                <a:solidFill>
                  <a:srgbClr val="000000">
                    <a:lumMod val="75000"/>
                    <a:lumOff val="25000"/>
                  </a:srgbClr>
                </a:solidFill>
              </a:rPr>
              <a:t>SAMPLE FOOTER TEXT</a:t>
            </a:r>
          </a:p>
        </p:txBody>
      </p:sp>
      <p:cxnSp>
        <p:nvCxnSpPr>
          <p:cNvPr id="11" name="Straight Connector 10">
            <a:extLst>
              <a:ext uri="{FF2B5EF4-FFF2-40B4-BE49-F238E27FC236}">
                <a16:creationId xmlns:a16="http://schemas.microsoft.com/office/drawing/2014/main" id="{CF81472F-08A1-41E7-90D5-DF2F918E8DAC}"/>
              </a:ext>
            </a:extLst>
          </p:cNvPr>
          <p:cNvCxnSpPr/>
          <p:nvPr userDrawn="1"/>
        </p:nvCxnSpPr>
        <p:spPr>
          <a:xfrm>
            <a:off x="337185" y="872762"/>
            <a:ext cx="1152463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86D77D-3A11-491C-9129-68A32A20D05E}"/>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MSIPCM64f249939d98eb306df0a166" descr="{&quot;HashCode&quot;:2133105206,&quot;Placement&quot;:&quot;Footer&quot;,&quot;Top&quot;:524.1047,&quot;Left&quot;:420.843231,&quot;SlideWidth&quot;:960,&quot;SlideHeight&quot;:540}"/>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r>
              <a:rPr lang="en-US" sz="700">
                <a:solidFill>
                  <a:srgbClr val="000000"/>
                </a:solidFill>
                <a:latin typeface="Arial" panose="020B0604020202020204" pitchFamily="34" charset="0"/>
              </a:rPr>
              <a:t>Sensitivity: Internal &amp; Restricted</a:t>
            </a:r>
          </a:p>
        </p:txBody>
      </p:sp>
    </p:spTree>
    <p:extLst>
      <p:ext uri="{BB962C8B-B14F-4D97-AF65-F5344CB8AC3E}">
        <p14:creationId xmlns:p14="http://schemas.microsoft.com/office/powerpoint/2010/main" val="88608395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0000"/>
        </a:lnSpc>
        <a:spcBef>
          <a:spcPct val="0"/>
        </a:spcBef>
        <a:buNone/>
        <a:defRPr sz="4000" b="1" kern="1200">
          <a:solidFill>
            <a:schemeClr val="accent1"/>
          </a:solidFill>
          <a:latin typeface="+mj-lt"/>
          <a:ea typeface="+mj-ea"/>
          <a:cs typeface="+mj-cs"/>
        </a:defRPr>
      </a:lvl1pPr>
    </p:titleStyle>
    <p:bodyStyle>
      <a:lvl1pPr marL="171450" indent="-165100" algn="l" defTabSz="914400" rtl="0" eaLnBrk="1" latinLnBrk="0" hangingPunct="1">
        <a:lnSpc>
          <a:spcPct val="90000"/>
        </a:lnSpc>
        <a:spcBef>
          <a:spcPts val="1800"/>
        </a:spcBef>
        <a:spcAft>
          <a:spcPts val="0"/>
        </a:spcAft>
        <a:buClr>
          <a:schemeClr val="accent1"/>
        </a:buClr>
        <a:buSzPct val="100000"/>
        <a:buFont typeface="Arial" panose="020B0604020202020204" pitchFamily="34" charset="0"/>
        <a:buChar char="•"/>
        <a:tabLst/>
        <a:defRPr sz="2200" kern="1200">
          <a:solidFill>
            <a:schemeClr val="tx1"/>
          </a:solidFill>
          <a:latin typeface="+mn-lt"/>
          <a:ea typeface="+mn-ea"/>
          <a:cs typeface="+mn-cs"/>
        </a:defRPr>
      </a:lvl1pPr>
      <a:lvl2pPr marL="404813" indent="-171450" algn="l" defTabSz="914400" rtl="0" eaLnBrk="1" latinLnBrk="0" hangingPunct="1">
        <a:lnSpc>
          <a:spcPct val="90000"/>
        </a:lnSpc>
        <a:spcBef>
          <a:spcPts val="600"/>
        </a:spcBef>
        <a:spcAft>
          <a:spcPts val="1200"/>
        </a:spcAft>
        <a:buClr>
          <a:schemeClr val="accent1"/>
        </a:buClr>
        <a:buSzPct val="110000"/>
        <a:buFont typeface="Human BBY Office" pitchFamily="2" charset="0"/>
        <a:buChar char="›"/>
        <a:tabLst/>
        <a:defRPr sz="1800" kern="1200">
          <a:solidFill>
            <a:schemeClr val="tx1"/>
          </a:solidFill>
          <a:latin typeface="+mn-lt"/>
          <a:ea typeface="+mn-ea"/>
          <a:cs typeface="+mn-cs"/>
        </a:defRPr>
      </a:lvl2pPr>
      <a:lvl3pPr marL="630238"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2000" kern="1200">
          <a:solidFill>
            <a:schemeClr val="tx1"/>
          </a:solidFill>
          <a:latin typeface="+mn-lt"/>
          <a:ea typeface="+mn-ea"/>
          <a:cs typeface="+mn-cs"/>
        </a:defRPr>
      </a:lvl3pPr>
      <a:lvl4pPr marL="857250" indent="-171450" algn="l" defTabSz="914400" rtl="0" eaLnBrk="1" latinLnBrk="0" hangingPunct="1">
        <a:lnSpc>
          <a:spcPct val="90000"/>
        </a:lnSpc>
        <a:spcBef>
          <a:spcPts val="0"/>
        </a:spcBef>
        <a:spcAft>
          <a:spcPts val="600"/>
        </a:spcAft>
        <a:buClr>
          <a:schemeClr val="accent1"/>
        </a:buClr>
        <a:buSzPct val="100000"/>
        <a:buFont typeface="Human BBY Office" pitchFamily="2" charset="0"/>
        <a:buChar char="›"/>
        <a:tabLst/>
        <a:defRPr sz="1800" kern="1200">
          <a:solidFill>
            <a:schemeClr val="tx1"/>
          </a:solidFill>
          <a:latin typeface="+mn-lt"/>
          <a:ea typeface="+mn-ea"/>
          <a:cs typeface="+mn-cs"/>
        </a:defRPr>
      </a:lvl4pPr>
      <a:lvl5pPr marL="1090613"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528">
          <p15:clr>
            <a:srgbClr val="F26B43"/>
          </p15:clr>
        </p15:guide>
        <p15:guide id="4" pos="7474">
          <p15:clr>
            <a:srgbClr val="F26B43"/>
          </p15:clr>
        </p15:guide>
        <p15:guide id="5" pos="7152">
          <p15:clr>
            <a:srgbClr val="F26B43"/>
          </p15:clr>
        </p15:guide>
        <p15:guide id="6" pos="3816">
          <p15:clr>
            <a:srgbClr val="F26B43"/>
          </p15:clr>
        </p15:guide>
        <p15:guide id="7" pos="3864">
          <p15:clr>
            <a:srgbClr val="F26B43"/>
          </p15:clr>
        </p15:guide>
        <p15:guide id="8" orient="horz" pos="432">
          <p15:clr>
            <a:srgbClr val="F26B43"/>
          </p15:clr>
        </p15:guide>
        <p15:guide id="9" orient="horz" pos="2016">
          <p15:clr>
            <a:srgbClr val="F26B43"/>
          </p15:clr>
        </p15:guide>
        <p15:guide id="10" orient="horz" pos="2304">
          <p15:clr>
            <a:srgbClr val="F26B43"/>
          </p15:clr>
        </p15:guide>
        <p15:guide id="11" orient="horz" pos="3826">
          <p15:clr>
            <a:srgbClr val="F26B43"/>
          </p15:clr>
        </p15:guide>
        <p15:guide id="12" orient="horz" pos="862">
          <p15:clr>
            <a:srgbClr val="F26B43"/>
          </p15:clr>
        </p15:guide>
        <p15:guide id="13" orient="horz" pos="4142">
          <p15:clr>
            <a:srgbClr val="F26B43"/>
          </p15:clr>
        </p15:guide>
        <p15:guide id="14" pos="206">
          <p15:clr>
            <a:srgbClr val="F26B43"/>
          </p15:clr>
        </p15:guide>
        <p15:guide id="15" orient="horz" pos="18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A4C714-88DC-47D6-80A8-F679908A1DCC}"/>
              </a:ext>
            </a:extLst>
          </p:cNvPr>
          <p:cNvSpPr>
            <a:spLocks noGrp="1"/>
          </p:cNvSpPr>
          <p:nvPr>
            <p:ph type="title"/>
          </p:nvPr>
        </p:nvSpPr>
        <p:spPr>
          <a:xfrm>
            <a:off x="342900" y="451890"/>
            <a:ext cx="11506200" cy="730344"/>
          </a:xfrm>
          <a:prstGeom prst="rect">
            <a:avLst/>
          </a:prstGeom>
        </p:spPr>
        <p:txBody>
          <a:bodyPr vert="horz" lIns="0" tIns="0" rIns="0" bIns="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789D9FFC-939C-48EE-BEC6-E87A3DBA5931}"/>
              </a:ext>
            </a:extLst>
          </p:cNvPr>
          <p:cNvSpPr>
            <a:spLocks noGrp="1"/>
          </p:cNvSpPr>
          <p:nvPr>
            <p:ph type="body" idx="1"/>
          </p:nvPr>
        </p:nvSpPr>
        <p:spPr>
          <a:xfrm>
            <a:off x="342900" y="1371600"/>
            <a:ext cx="11506200" cy="4686301"/>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4E097EC-C294-4287-A03E-18FED6A1B231}"/>
              </a:ext>
            </a:extLst>
          </p:cNvPr>
          <p:cNvSpPr>
            <a:spLocks noGrp="1"/>
          </p:cNvSpPr>
          <p:nvPr>
            <p:ph type="ftr" sz="quarter" idx="3"/>
          </p:nvPr>
        </p:nvSpPr>
        <p:spPr>
          <a:xfrm>
            <a:off x="9105900" y="6601764"/>
            <a:ext cx="2198767" cy="150767"/>
          </a:xfrm>
          <a:prstGeom prst="rect">
            <a:avLst/>
          </a:prstGeom>
        </p:spPr>
        <p:txBody>
          <a:bodyPr vert="horz" lIns="0" tIns="0" rIns="0" bIns="0" rtlCol="0" anchor="t" anchorCtr="0"/>
          <a:lstStyle>
            <a:lvl1pPr algn="l">
              <a:defRPr sz="800" cap="all" baseline="0">
                <a:solidFill>
                  <a:schemeClr val="tx1"/>
                </a:solidFill>
              </a:defRPr>
            </a:lvl1pPr>
          </a:lstStyle>
          <a:p>
            <a:r>
              <a:rPr lang="en-US"/>
              <a:t>SAMPLE FOOTER TEXT</a:t>
            </a:r>
          </a:p>
        </p:txBody>
      </p:sp>
      <p:sp>
        <p:nvSpPr>
          <p:cNvPr id="6" name="Slide Number Placeholder 5">
            <a:extLst>
              <a:ext uri="{FF2B5EF4-FFF2-40B4-BE49-F238E27FC236}">
                <a16:creationId xmlns:a16="http://schemas.microsoft.com/office/drawing/2014/main" id="{47530AA7-F613-4A41-A886-5F949455054F}"/>
              </a:ext>
            </a:extLst>
          </p:cNvPr>
          <p:cNvSpPr>
            <a:spLocks noGrp="1"/>
          </p:cNvSpPr>
          <p:nvPr>
            <p:ph type="sldNum" sz="quarter" idx="4"/>
          </p:nvPr>
        </p:nvSpPr>
        <p:spPr>
          <a:xfrm>
            <a:off x="11304667" y="6526451"/>
            <a:ext cx="544432" cy="226080"/>
          </a:xfrm>
          <a:prstGeom prst="rect">
            <a:avLst/>
          </a:prstGeom>
        </p:spPr>
        <p:txBody>
          <a:bodyPr vert="horz" lIns="0" tIns="0" rIns="0" bIns="0" rtlCol="0" anchor="t" anchorCtr="0"/>
          <a:lstStyle>
            <a:lvl1pPr algn="r">
              <a:defRPr sz="1400">
                <a:solidFill>
                  <a:schemeClr val="tx1"/>
                </a:solidFill>
              </a:defRPr>
            </a:lvl1pPr>
          </a:lstStyle>
          <a:p>
            <a:fld id="{3C2137ED-1B02-4691-A6FA-8A4730C71FAC}" type="slidenum">
              <a:rPr lang="en-US" smtClean="0"/>
              <a:pPr/>
              <a:t>‹#›</a:t>
            </a:fld>
            <a:endParaRPr lang="en-US"/>
          </a:p>
        </p:txBody>
      </p:sp>
      <p:sp>
        <p:nvSpPr>
          <p:cNvPr id="4" name="MSIPCMffc9483bb035c2dd73ed59e5" descr="{&quot;HashCode&quot;:2133105206,&quot;Placement&quot;:&quot;Footer&quot;,&quot;Top&quot;:524.1047,&quot;Left&quot;:420.843231,&quot;SlideWidth&quot;:960,&quot;SlideHeight&quot;:540}"/>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spcBef>
                <a:spcPts val="0"/>
              </a:spcBef>
              <a:spcAft>
                <a:spcPts val="0"/>
              </a:spcAft>
            </a:pPr>
            <a:r>
              <a:rPr lang="en-US" sz="700">
                <a:solidFill>
                  <a:srgbClr val="000000"/>
                </a:solidFill>
                <a:latin typeface="Arial" panose="020B0604020202020204" pitchFamily="34" charset="0"/>
              </a:rPr>
              <a:t>Sensitivity: Internal &amp; Restricted</a:t>
            </a:r>
          </a:p>
        </p:txBody>
      </p:sp>
    </p:spTree>
    <p:extLst>
      <p:ext uri="{BB962C8B-B14F-4D97-AF65-F5344CB8AC3E}">
        <p14:creationId xmlns:p14="http://schemas.microsoft.com/office/powerpoint/2010/main" val="261839824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Lst>
  <p:hf hdr="0" ftr="0" dt="0"/>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169863" indent="-163513" algn="l" defTabSz="914400" rtl="0" eaLnBrk="1" latinLnBrk="0" hangingPunct="1">
        <a:lnSpc>
          <a:spcPct val="90000"/>
        </a:lnSpc>
        <a:spcBef>
          <a:spcPts val="600"/>
        </a:spcBef>
        <a:buClr>
          <a:schemeClr val="tx2"/>
        </a:buClr>
        <a:buSzPct val="100000"/>
        <a:buFont typeface="Human BBY Office 55 Regular" pitchFamily="2" charset="0"/>
        <a:buChar char="›"/>
        <a:tabLst/>
        <a:defRPr sz="2000" kern="1200">
          <a:solidFill>
            <a:schemeClr val="tx1"/>
          </a:solidFill>
          <a:latin typeface="+mn-lt"/>
          <a:ea typeface="+mn-ea"/>
          <a:cs typeface="+mn-cs"/>
        </a:defRPr>
      </a:lvl1pPr>
      <a:lvl2pPr marL="404813" indent="-171450" algn="l" defTabSz="914400" rtl="0" eaLnBrk="1" latinLnBrk="0" hangingPunct="1">
        <a:lnSpc>
          <a:spcPct val="90000"/>
        </a:lnSpc>
        <a:spcBef>
          <a:spcPts val="600"/>
        </a:spcBef>
        <a:buClr>
          <a:schemeClr val="tx2"/>
        </a:buClr>
        <a:buSzPct val="90000"/>
        <a:buFont typeface="Arial" charset="0"/>
        <a:buChar char="•"/>
        <a:tabLst/>
        <a:defRPr sz="1800" kern="1200">
          <a:solidFill>
            <a:schemeClr val="tx1"/>
          </a:solidFill>
          <a:latin typeface="+mn-lt"/>
          <a:ea typeface="+mn-ea"/>
          <a:cs typeface="+mn-cs"/>
        </a:defRPr>
      </a:lvl2pPr>
      <a:lvl3pPr marL="630238" indent="-171450" algn="l" defTabSz="914400" rtl="0" eaLnBrk="1" latinLnBrk="0" hangingPunct="1">
        <a:lnSpc>
          <a:spcPct val="90000"/>
        </a:lnSpc>
        <a:spcBef>
          <a:spcPts val="600"/>
        </a:spcBef>
        <a:buClr>
          <a:schemeClr val="tx2"/>
        </a:buClr>
        <a:buSzPct val="90000"/>
        <a:buFont typeface="Arial" charset="0"/>
        <a:buChar char="•"/>
        <a:tabLst/>
        <a:defRPr sz="1800" kern="1200">
          <a:solidFill>
            <a:schemeClr val="tx1"/>
          </a:solidFill>
          <a:latin typeface="+mn-lt"/>
          <a:ea typeface="+mn-ea"/>
          <a:cs typeface="+mn-cs"/>
        </a:defRPr>
      </a:lvl3pPr>
      <a:lvl4pPr marL="857250" indent="-171450" algn="l" defTabSz="914400" rtl="0" eaLnBrk="1" latinLnBrk="0" hangingPunct="1">
        <a:lnSpc>
          <a:spcPct val="90000"/>
        </a:lnSpc>
        <a:spcBef>
          <a:spcPts val="600"/>
        </a:spcBef>
        <a:buClr>
          <a:schemeClr val="tx2"/>
        </a:buClr>
        <a:buSzPct val="90000"/>
        <a:buFont typeface="Arial" charset="0"/>
        <a:buChar char="•"/>
        <a:tabLst/>
        <a:defRPr sz="1600" kern="1200">
          <a:solidFill>
            <a:schemeClr val="tx1"/>
          </a:solidFill>
          <a:latin typeface="+mn-lt"/>
          <a:ea typeface="+mn-ea"/>
          <a:cs typeface="+mn-cs"/>
        </a:defRPr>
      </a:lvl4pPr>
      <a:lvl5pPr marL="1090613" indent="-171450" algn="l" defTabSz="914400" rtl="0" eaLnBrk="1" latinLnBrk="0" hangingPunct="1">
        <a:lnSpc>
          <a:spcPct val="90000"/>
        </a:lnSpc>
        <a:spcBef>
          <a:spcPts val="600"/>
        </a:spcBef>
        <a:buClr>
          <a:schemeClr val="tx2"/>
        </a:buClr>
        <a:buSzPct val="90000"/>
        <a:buFont typeface="Arial" charset="0"/>
        <a:buChar char="•"/>
        <a:tabLst/>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528">
          <p15:clr>
            <a:srgbClr val="F26B43"/>
          </p15:clr>
        </p15:guide>
        <p15:guide id="4" pos="216">
          <p15:clr>
            <a:srgbClr val="F26B43"/>
          </p15:clr>
        </p15:guide>
        <p15:guide id="5" pos="7464">
          <p15:clr>
            <a:srgbClr val="F26B43"/>
          </p15:clr>
        </p15:guide>
        <p15:guide id="6" pos="7152">
          <p15:clr>
            <a:srgbClr val="F26B43"/>
          </p15:clr>
        </p15:guide>
        <p15:guide id="7" pos="5304">
          <p15:clr>
            <a:srgbClr val="F26B43"/>
          </p15:clr>
        </p15:guide>
        <p15:guide id="8" pos="5736">
          <p15:clr>
            <a:srgbClr val="F26B43"/>
          </p15:clr>
        </p15:guide>
        <p15:guide id="9" orient="horz" pos="384">
          <p15:clr>
            <a:srgbClr val="F26B43"/>
          </p15:clr>
        </p15:guide>
        <p15:guide id="12" orient="horz" pos="1176">
          <p15:clr>
            <a:srgbClr val="F26B43"/>
          </p15:clr>
        </p15:guide>
        <p15:guide id="13" orient="horz" pos="1416">
          <p15:clr>
            <a:srgbClr val="F26B43"/>
          </p15:clr>
        </p15:guide>
        <p15:guide id="14" orient="horz" pos="1560">
          <p15:clr>
            <a:srgbClr val="F26B43"/>
          </p15:clr>
        </p15:guide>
        <p15:guide id="15" orient="horz" pos="1872">
          <p15:clr>
            <a:srgbClr val="F26B43"/>
          </p15:clr>
        </p15:guide>
        <p15:guide id="16" orient="horz" pos="3816">
          <p15:clr>
            <a:srgbClr val="F26B43"/>
          </p15:clr>
        </p15:guide>
        <p15:guide id="17" orient="horz" pos="4056">
          <p15:clr>
            <a:srgbClr val="F26B43"/>
          </p15:clr>
        </p15:guide>
        <p15:guide id="18" orient="horz" pos="4104">
          <p15:clr>
            <a:srgbClr val="F26B43"/>
          </p15:clr>
        </p15:guide>
        <p15:guide id="19" orient="horz" pos="672">
          <p15:clr>
            <a:srgbClr val="F26B43"/>
          </p15:clr>
        </p15:guide>
        <p15:guide id="20" orient="horz" pos="864">
          <p15:clr>
            <a:srgbClr val="F26B43"/>
          </p15:clr>
        </p15:guide>
        <p15:guide id="21" orient="horz" pos="422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A4C714-88DC-47D6-80A8-F679908A1DCC}"/>
              </a:ext>
            </a:extLst>
          </p:cNvPr>
          <p:cNvSpPr>
            <a:spLocks noGrp="1"/>
          </p:cNvSpPr>
          <p:nvPr>
            <p:ph type="title"/>
          </p:nvPr>
        </p:nvSpPr>
        <p:spPr>
          <a:xfrm>
            <a:off x="342900" y="293913"/>
            <a:ext cx="11524634" cy="557805"/>
          </a:xfrm>
          <a:prstGeom prst="rect">
            <a:avLst/>
          </a:prstGeom>
          <a:noFill/>
        </p:spPr>
        <p:txBody>
          <a:bodyPr vert="horz" lIns="0" tIns="0" rIns="0" bIns="0" rtlCol="0" anchor="ctr"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789D9FFC-939C-48EE-BEC6-E87A3DBA5931}"/>
              </a:ext>
            </a:extLst>
          </p:cNvPr>
          <p:cNvSpPr>
            <a:spLocks noGrp="1"/>
          </p:cNvSpPr>
          <p:nvPr>
            <p:ph type="body" idx="1"/>
          </p:nvPr>
        </p:nvSpPr>
        <p:spPr>
          <a:xfrm>
            <a:off x="342900" y="1371600"/>
            <a:ext cx="11506200" cy="4686301"/>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B0EDB779-3D5B-4156-A59F-A465E48AEDE7}"/>
              </a:ext>
            </a:extLst>
          </p:cNvPr>
          <p:cNvSpPr>
            <a:spLocks noGrp="1"/>
          </p:cNvSpPr>
          <p:nvPr>
            <p:ph type="sldNum" sz="quarter" idx="4"/>
          </p:nvPr>
        </p:nvSpPr>
        <p:spPr>
          <a:xfrm>
            <a:off x="11796226" y="6647867"/>
            <a:ext cx="211097" cy="150767"/>
          </a:xfrm>
          <a:prstGeom prst="rect">
            <a:avLst/>
          </a:prstGeom>
        </p:spPr>
        <p:txBody>
          <a:bodyPr vert="horz" lIns="0" tIns="0" rIns="0" bIns="0" rtlCol="0" anchor="t" anchorCtr="0"/>
          <a:lstStyle>
            <a:lvl1pPr algn="r">
              <a:defRPr lang="en-US" sz="700" cap="all" baseline="0" smtClean="0">
                <a:solidFill>
                  <a:schemeClr val="tx1">
                    <a:lumMod val="75000"/>
                    <a:lumOff val="25000"/>
                  </a:schemeClr>
                </a:solidFill>
              </a:defRPr>
            </a:lvl1p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pic>
        <p:nvPicPr>
          <p:cNvPr id="6" name="Graphic 5">
            <a:extLst>
              <a:ext uri="{FF2B5EF4-FFF2-40B4-BE49-F238E27FC236}">
                <a16:creationId xmlns:a16="http://schemas.microsoft.com/office/drawing/2014/main" id="{BE87498D-FF98-4200-B84D-696CC5DE782E}"/>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208184" y="6199285"/>
            <a:ext cx="560538" cy="327995"/>
          </a:xfrm>
          <a:prstGeom prst="rect">
            <a:avLst/>
          </a:prstGeom>
        </p:spPr>
      </p:pic>
      <p:sp>
        <p:nvSpPr>
          <p:cNvPr id="7" name="Text Placeholder 18">
            <a:extLst>
              <a:ext uri="{FF2B5EF4-FFF2-40B4-BE49-F238E27FC236}">
                <a16:creationId xmlns:a16="http://schemas.microsoft.com/office/drawing/2014/main" id="{87BC8725-30AB-4C6C-BA72-0A9E69C1E3DD}"/>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000000">
                    <a:lumMod val="75000"/>
                    <a:lumOff val="25000"/>
                  </a:srgbClr>
                </a:solidFill>
              </a:rPr>
              <a:t>BEST BUY  </a:t>
            </a:r>
            <a:r>
              <a:rPr lang="en-US" sz="700">
                <a:solidFill>
                  <a:srgbClr val="000000">
                    <a:lumMod val="75000"/>
                    <a:lumOff val="25000"/>
                  </a:srgbClr>
                </a:solidFill>
              </a:rPr>
              <a:t>INTERNAL USE ONLY. DO NOT COPY, PUBLISH OR DISTRIBUTE. THE MATERIAL IN THIS DOCUMENT IS CONFIDENTIAL TO BEST BUY.</a:t>
            </a:r>
          </a:p>
        </p:txBody>
      </p:sp>
      <p:sp>
        <p:nvSpPr>
          <p:cNvPr id="9" name="Footer Placeholder 8">
            <a:extLst>
              <a:ext uri="{FF2B5EF4-FFF2-40B4-BE49-F238E27FC236}">
                <a16:creationId xmlns:a16="http://schemas.microsoft.com/office/drawing/2014/main" id="{CE8ECC27-01D5-4E5F-9913-A0846ABD814A}"/>
              </a:ext>
            </a:extLst>
          </p:cNvPr>
          <p:cNvSpPr>
            <a:spLocks noGrp="1"/>
          </p:cNvSpPr>
          <p:nvPr>
            <p:ph type="ftr" sz="quarter" idx="3"/>
          </p:nvPr>
        </p:nvSpPr>
        <p:spPr>
          <a:xfrm>
            <a:off x="7665720" y="6647867"/>
            <a:ext cx="3775547" cy="150767"/>
          </a:xfrm>
          <a:prstGeom prst="rect">
            <a:avLst/>
          </a:prstGeom>
        </p:spPr>
        <p:txBody>
          <a:bodyPr vert="horz" lIns="0" tIns="0" rIns="0" bIns="0" rtlCol="0" anchor="t" anchorCtr="0"/>
          <a:lstStyle>
            <a:lvl1pPr algn="r">
              <a:defRPr lang="en-US" sz="700" cap="all" baseline="0">
                <a:solidFill>
                  <a:schemeClr val="tx1">
                    <a:lumMod val="75000"/>
                    <a:lumOff val="25000"/>
                  </a:schemeClr>
                </a:solidFill>
              </a:defRPr>
            </a:lvl1pPr>
          </a:lstStyle>
          <a:p>
            <a:r>
              <a:rPr>
                <a:solidFill>
                  <a:srgbClr val="000000">
                    <a:lumMod val="75000"/>
                    <a:lumOff val="25000"/>
                  </a:srgbClr>
                </a:solidFill>
              </a:rPr>
              <a:t>SAMPLE FOOTER TEXT</a:t>
            </a:r>
          </a:p>
        </p:txBody>
      </p:sp>
      <p:cxnSp>
        <p:nvCxnSpPr>
          <p:cNvPr id="11" name="Straight Connector 10">
            <a:extLst>
              <a:ext uri="{FF2B5EF4-FFF2-40B4-BE49-F238E27FC236}">
                <a16:creationId xmlns:a16="http://schemas.microsoft.com/office/drawing/2014/main" id="{CF81472F-08A1-41E7-90D5-DF2F918E8DAC}"/>
              </a:ext>
            </a:extLst>
          </p:cNvPr>
          <p:cNvCxnSpPr/>
          <p:nvPr userDrawn="1"/>
        </p:nvCxnSpPr>
        <p:spPr>
          <a:xfrm>
            <a:off x="337185" y="872762"/>
            <a:ext cx="1152463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86D77D-3A11-491C-9129-68A32A20D05E}"/>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MSIPCM64f249939d98eb306df0a166" descr="{&quot;HashCode&quot;:2133105206,&quot;Placement&quot;:&quot;Footer&quot;,&quot;Top&quot;:524.1047,&quot;Left&quot;:420.843231,&quot;SlideWidth&quot;:960,&quot;SlideHeight&quot;:540}"/>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r>
              <a:rPr lang="en-US" sz="700">
                <a:solidFill>
                  <a:srgbClr val="000000"/>
                </a:solidFill>
                <a:latin typeface="Arial" panose="020B0604020202020204" pitchFamily="34" charset="0"/>
              </a:rPr>
              <a:t>Sensitivity: Internal &amp; Restricted</a:t>
            </a:r>
          </a:p>
        </p:txBody>
      </p:sp>
    </p:spTree>
    <p:extLst>
      <p:ext uri="{BB962C8B-B14F-4D97-AF65-F5344CB8AC3E}">
        <p14:creationId xmlns:p14="http://schemas.microsoft.com/office/powerpoint/2010/main" val="124516401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0000"/>
        </a:lnSpc>
        <a:spcBef>
          <a:spcPct val="0"/>
        </a:spcBef>
        <a:buNone/>
        <a:defRPr sz="4000" b="1" kern="1200">
          <a:solidFill>
            <a:schemeClr val="accent1"/>
          </a:solidFill>
          <a:latin typeface="+mj-lt"/>
          <a:ea typeface="+mj-ea"/>
          <a:cs typeface="+mj-cs"/>
        </a:defRPr>
      </a:lvl1pPr>
    </p:titleStyle>
    <p:bodyStyle>
      <a:lvl1pPr marL="171450" indent="-165100" algn="l" defTabSz="914400" rtl="0" eaLnBrk="1" latinLnBrk="0" hangingPunct="1">
        <a:lnSpc>
          <a:spcPct val="90000"/>
        </a:lnSpc>
        <a:spcBef>
          <a:spcPts val="1800"/>
        </a:spcBef>
        <a:spcAft>
          <a:spcPts val="0"/>
        </a:spcAft>
        <a:buClr>
          <a:schemeClr val="accent1"/>
        </a:buClr>
        <a:buSzPct val="100000"/>
        <a:buFont typeface="Arial" panose="020B0604020202020204" pitchFamily="34" charset="0"/>
        <a:buChar char="•"/>
        <a:tabLst/>
        <a:defRPr sz="2200" kern="1200">
          <a:solidFill>
            <a:schemeClr val="tx1"/>
          </a:solidFill>
          <a:latin typeface="+mn-lt"/>
          <a:ea typeface="+mn-ea"/>
          <a:cs typeface="+mn-cs"/>
        </a:defRPr>
      </a:lvl1pPr>
      <a:lvl2pPr marL="404813" indent="-171450" algn="l" defTabSz="914400" rtl="0" eaLnBrk="1" latinLnBrk="0" hangingPunct="1">
        <a:lnSpc>
          <a:spcPct val="90000"/>
        </a:lnSpc>
        <a:spcBef>
          <a:spcPts val="600"/>
        </a:spcBef>
        <a:spcAft>
          <a:spcPts val="1200"/>
        </a:spcAft>
        <a:buClr>
          <a:schemeClr val="accent1"/>
        </a:buClr>
        <a:buSzPct val="110000"/>
        <a:buFont typeface="Human BBY Office" pitchFamily="2" charset="0"/>
        <a:buChar char="›"/>
        <a:tabLst/>
        <a:defRPr sz="1800" kern="1200">
          <a:solidFill>
            <a:schemeClr val="tx1"/>
          </a:solidFill>
          <a:latin typeface="+mn-lt"/>
          <a:ea typeface="+mn-ea"/>
          <a:cs typeface="+mn-cs"/>
        </a:defRPr>
      </a:lvl2pPr>
      <a:lvl3pPr marL="630238"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2000" kern="1200">
          <a:solidFill>
            <a:schemeClr val="tx1"/>
          </a:solidFill>
          <a:latin typeface="+mn-lt"/>
          <a:ea typeface="+mn-ea"/>
          <a:cs typeface="+mn-cs"/>
        </a:defRPr>
      </a:lvl3pPr>
      <a:lvl4pPr marL="857250" indent="-171450" algn="l" defTabSz="914400" rtl="0" eaLnBrk="1" latinLnBrk="0" hangingPunct="1">
        <a:lnSpc>
          <a:spcPct val="90000"/>
        </a:lnSpc>
        <a:spcBef>
          <a:spcPts val="0"/>
        </a:spcBef>
        <a:spcAft>
          <a:spcPts val="600"/>
        </a:spcAft>
        <a:buClr>
          <a:schemeClr val="accent1"/>
        </a:buClr>
        <a:buSzPct val="100000"/>
        <a:buFont typeface="Human BBY Office" pitchFamily="2" charset="0"/>
        <a:buChar char="›"/>
        <a:tabLst/>
        <a:defRPr sz="1800" kern="1200">
          <a:solidFill>
            <a:schemeClr val="tx1"/>
          </a:solidFill>
          <a:latin typeface="+mn-lt"/>
          <a:ea typeface="+mn-ea"/>
          <a:cs typeface="+mn-cs"/>
        </a:defRPr>
      </a:lvl4pPr>
      <a:lvl5pPr marL="1090613"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528">
          <p15:clr>
            <a:srgbClr val="F26B43"/>
          </p15:clr>
        </p15:guide>
        <p15:guide id="4" pos="7474">
          <p15:clr>
            <a:srgbClr val="F26B43"/>
          </p15:clr>
        </p15:guide>
        <p15:guide id="5" pos="7152">
          <p15:clr>
            <a:srgbClr val="F26B43"/>
          </p15:clr>
        </p15:guide>
        <p15:guide id="6" pos="3816">
          <p15:clr>
            <a:srgbClr val="F26B43"/>
          </p15:clr>
        </p15:guide>
        <p15:guide id="7" pos="3864">
          <p15:clr>
            <a:srgbClr val="F26B43"/>
          </p15:clr>
        </p15:guide>
        <p15:guide id="8" orient="horz" pos="432">
          <p15:clr>
            <a:srgbClr val="F26B43"/>
          </p15:clr>
        </p15:guide>
        <p15:guide id="9" orient="horz" pos="2016">
          <p15:clr>
            <a:srgbClr val="F26B43"/>
          </p15:clr>
        </p15:guide>
        <p15:guide id="10" orient="horz" pos="2304">
          <p15:clr>
            <a:srgbClr val="F26B43"/>
          </p15:clr>
        </p15:guide>
        <p15:guide id="11" orient="horz" pos="3826">
          <p15:clr>
            <a:srgbClr val="F26B43"/>
          </p15:clr>
        </p15:guide>
        <p15:guide id="12" orient="horz" pos="862">
          <p15:clr>
            <a:srgbClr val="F26B43"/>
          </p15:clr>
        </p15:guide>
        <p15:guide id="13" orient="horz" pos="4142">
          <p15:clr>
            <a:srgbClr val="F26B43"/>
          </p15:clr>
        </p15:guide>
        <p15:guide id="14" pos="206">
          <p15:clr>
            <a:srgbClr val="F26B43"/>
          </p15:clr>
        </p15:guide>
        <p15:guide id="15" orient="horz" pos="18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A4C714-88DC-47D6-80A8-F679908A1DCC}"/>
              </a:ext>
            </a:extLst>
          </p:cNvPr>
          <p:cNvSpPr>
            <a:spLocks noGrp="1"/>
          </p:cNvSpPr>
          <p:nvPr>
            <p:ph type="title"/>
          </p:nvPr>
        </p:nvSpPr>
        <p:spPr>
          <a:xfrm>
            <a:off x="342900" y="293913"/>
            <a:ext cx="11524634" cy="557805"/>
          </a:xfrm>
          <a:prstGeom prst="rect">
            <a:avLst/>
          </a:prstGeom>
          <a:noFill/>
        </p:spPr>
        <p:txBody>
          <a:bodyPr vert="horz" lIns="0" tIns="0" rIns="0" bIns="0" rtlCol="0" anchor="ctr"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789D9FFC-939C-48EE-BEC6-E87A3DBA5931}"/>
              </a:ext>
            </a:extLst>
          </p:cNvPr>
          <p:cNvSpPr>
            <a:spLocks noGrp="1"/>
          </p:cNvSpPr>
          <p:nvPr>
            <p:ph type="body" idx="1"/>
          </p:nvPr>
        </p:nvSpPr>
        <p:spPr>
          <a:xfrm>
            <a:off x="342900" y="1371600"/>
            <a:ext cx="11506200" cy="4686301"/>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B0EDB779-3D5B-4156-A59F-A465E48AEDE7}"/>
              </a:ext>
            </a:extLst>
          </p:cNvPr>
          <p:cNvSpPr>
            <a:spLocks noGrp="1"/>
          </p:cNvSpPr>
          <p:nvPr>
            <p:ph type="sldNum" sz="quarter" idx="4"/>
          </p:nvPr>
        </p:nvSpPr>
        <p:spPr>
          <a:xfrm>
            <a:off x="11796226" y="6647867"/>
            <a:ext cx="211097" cy="150767"/>
          </a:xfrm>
          <a:prstGeom prst="rect">
            <a:avLst/>
          </a:prstGeom>
        </p:spPr>
        <p:txBody>
          <a:bodyPr vert="horz" lIns="0" tIns="0" rIns="0" bIns="0" rtlCol="0" anchor="t" anchorCtr="0"/>
          <a:lstStyle>
            <a:lvl1pPr algn="r">
              <a:defRPr lang="en-US" sz="700" cap="all" baseline="0" smtClean="0">
                <a:solidFill>
                  <a:schemeClr val="tx1">
                    <a:lumMod val="75000"/>
                    <a:lumOff val="25000"/>
                  </a:schemeClr>
                </a:solidFill>
              </a:defRPr>
            </a:lvl1pPr>
          </a:lstStyle>
          <a:p>
            <a:fld id="{C8C09DA5-8C43-4702-8900-F4900F7A89AE}" type="slidenum">
              <a:rPr>
                <a:solidFill>
                  <a:srgbClr val="000000">
                    <a:lumMod val="75000"/>
                    <a:lumOff val="25000"/>
                  </a:srgbClr>
                </a:solidFill>
              </a:rPr>
              <a:pPr/>
              <a:t>‹#›</a:t>
            </a:fld>
            <a:endParaRPr>
              <a:solidFill>
                <a:srgbClr val="000000">
                  <a:lumMod val="75000"/>
                  <a:lumOff val="25000"/>
                </a:srgbClr>
              </a:solidFill>
            </a:endParaRPr>
          </a:p>
        </p:txBody>
      </p:sp>
      <p:pic>
        <p:nvPicPr>
          <p:cNvPr id="6" name="Graphic 5">
            <a:extLst>
              <a:ext uri="{FF2B5EF4-FFF2-40B4-BE49-F238E27FC236}">
                <a16:creationId xmlns:a16="http://schemas.microsoft.com/office/drawing/2014/main" id="{BE87498D-FF98-4200-B84D-696CC5DE782E}"/>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208184" y="6199285"/>
            <a:ext cx="560538" cy="327995"/>
          </a:xfrm>
          <a:prstGeom prst="rect">
            <a:avLst/>
          </a:prstGeom>
        </p:spPr>
      </p:pic>
      <p:sp>
        <p:nvSpPr>
          <p:cNvPr id="7" name="Text Placeholder 18">
            <a:extLst>
              <a:ext uri="{FF2B5EF4-FFF2-40B4-BE49-F238E27FC236}">
                <a16:creationId xmlns:a16="http://schemas.microsoft.com/office/drawing/2014/main" id="{87BC8725-30AB-4C6C-BA72-0A9E69C1E3DD}"/>
              </a:ext>
            </a:extLst>
          </p:cNvPr>
          <p:cNvSpPr txBox="1">
            <a:spLocks/>
          </p:cNvSpPr>
          <p:nvPr userDrawn="1"/>
        </p:nvSpPr>
        <p:spPr>
          <a:xfrm>
            <a:off x="202791" y="6644501"/>
            <a:ext cx="7113587" cy="148983"/>
          </a:xfrm>
          <a:prstGeom prst="rect">
            <a:avLst/>
          </a:prstGeom>
        </p:spPr>
        <p:txBody>
          <a:bodyPr vert="horz" lIns="0" tIns="0" rIns="0" bIns="0" rtlCol="0" anchor="t" anchorCtr="0"/>
          <a:lstStyle>
            <a:defPPr>
              <a:defRPr lang="en-US"/>
            </a:defPPr>
            <a:lvl1pPr>
              <a:defRPr sz="600" cap="all" baseline="0"/>
            </a:lvl1pPr>
            <a:lvl2pPr marL="4572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1">
                <a:solidFill>
                  <a:srgbClr val="000000">
                    <a:lumMod val="75000"/>
                    <a:lumOff val="25000"/>
                  </a:srgbClr>
                </a:solidFill>
              </a:rPr>
              <a:t>BEST BUY  </a:t>
            </a:r>
            <a:r>
              <a:rPr lang="en-US" sz="700">
                <a:solidFill>
                  <a:srgbClr val="000000">
                    <a:lumMod val="75000"/>
                    <a:lumOff val="25000"/>
                  </a:srgbClr>
                </a:solidFill>
              </a:rPr>
              <a:t>INTERNAL USE ONLY. DO NOT COPY, PUBLISH OR DISTRIBUTE. THE MATERIAL IN THIS DOCUMENT IS CONFIDENTIAL TO BEST BUY.</a:t>
            </a:r>
          </a:p>
        </p:txBody>
      </p:sp>
      <p:sp>
        <p:nvSpPr>
          <p:cNvPr id="9" name="Footer Placeholder 8">
            <a:extLst>
              <a:ext uri="{FF2B5EF4-FFF2-40B4-BE49-F238E27FC236}">
                <a16:creationId xmlns:a16="http://schemas.microsoft.com/office/drawing/2014/main" id="{CE8ECC27-01D5-4E5F-9913-A0846ABD814A}"/>
              </a:ext>
            </a:extLst>
          </p:cNvPr>
          <p:cNvSpPr>
            <a:spLocks noGrp="1"/>
          </p:cNvSpPr>
          <p:nvPr>
            <p:ph type="ftr" sz="quarter" idx="3"/>
          </p:nvPr>
        </p:nvSpPr>
        <p:spPr>
          <a:xfrm>
            <a:off x="7665720" y="6647867"/>
            <a:ext cx="3775547" cy="150767"/>
          </a:xfrm>
          <a:prstGeom prst="rect">
            <a:avLst/>
          </a:prstGeom>
        </p:spPr>
        <p:txBody>
          <a:bodyPr vert="horz" lIns="0" tIns="0" rIns="0" bIns="0" rtlCol="0" anchor="t" anchorCtr="0"/>
          <a:lstStyle>
            <a:lvl1pPr algn="r">
              <a:defRPr lang="en-US" sz="700" cap="all" baseline="0">
                <a:solidFill>
                  <a:schemeClr val="tx1">
                    <a:lumMod val="75000"/>
                    <a:lumOff val="25000"/>
                  </a:schemeClr>
                </a:solidFill>
              </a:defRPr>
            </a:lvl1pPr>
          </a:lstStyle>
          <a:p>
            <a:r>
              <a:rPr>
                <a:solidFill>
                  <a:srgbClr val="000000">
                    <a:lumMod val="75000"/>
                    <a:lumOff val="25000"/>
                  </a:srgbClr>
                </a:solidFill>
              </a:rPr>
              <a:t>SAMPLE FOOTER TEXT</a:t>
            </a:r>
          </a:p>
        </p:txBody>
      </p:sp>
      <p:cxnSp>
        <p:nvCxnSpPr>
          <p:cNvPr id="11" name="Straight Connector 10">
            <a:extLst>
              <a:ext uri="{FF2B5EF4-FFF2-40B4-BE49-F238E27FC236}">
                <a16:creationId xmlns:a16="http://schemas.microsoft.com/office/drawing/2014/main" id="{CF81472F-08A1-41E7-90D5-DF2F918E8DAC}"/>
              </a:ext>
            </a:extLst>
          </p:cNvPr>
          <p:cNvCxnSpPr/>
          <p:nvPr userDrawn="1"/>
        </p:nvCxnSpPr>
        <p:spPr>
          <a:xfrm>
            <a:off x="337185" y="872762"/>
            <a:ext cx="1152463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86D77D-3A11-491C-9129-68A32A20D05E}"/>
              </a:ext>
            </a:extLst>
          </p:cNvPr>
          <p:cNvCxnSpPr>
            <a:cxnSpLocks/>
          </p:cNvCxnSpPr>
          <p:nvPr userDrawn="1"/>
        </p:nvCxnSpPr>
        <p:spPr>
          <a:xfrm>
            <a:off x="202791" y="6584457"/>
            <a:ext cx="118101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MSIPCM64f249939d98eb306df0a166" descr="{&quot;HashCode&quot;:2133105206,&quot;Placement&quot;:&quot;Footer&quot;,&quot;Top&quot;:524.1047,&quot;Left&quot;:420.843231,&quot;SlideWidth&quot;:960,&quot;SlideHeight&quot;:540}"/>
          <p:cNvSpPr txBox="1"/>
          <p:nvPr userDrawn="1"/>
        </p:nvSpPr>
        <p:spPr>
          <a:xfrm>
            <a:off x="5344709" y="6656129"/>
            <a:ext cx="1502583" cy="201870"/>
          </a:xfrm>
          <a:prstGeom prst="rect">
            <a:avLst/>
          </a:prstGeom>
          <a:noFill/>
        </p:spPr>
        <p:txBody>
          <a:bodyPr vert="horz" wrap="square" lIns="0" tIns="0" rIns="0" bIns="0" rtlCol="0" anchor="ctr" anchorCtr="1">
            <a:spAutoFit/>
          </a:bodyPr>
          <a:lstStyle/>
          <a:p>
            <a:pPr algn="ctr"/>
            <a:r>
              <a:rPr lang="en-US" sz="700">
                <a:solidFill>
                  <a:srgbClr val="000000"/>
                </a:solidFill>
                <a:latin typeface="Arial" panose="020B0604020202020204" pitchFamily="34" charset="0"/>
              </a:rPr>
              <a:t>Sensitivity: Internal &amp; Restricted</a:t>
            </a:r>
          </a:p>
        </p:txBody>
      </p:sp>
    </p:spTree>
    <p:extLst>
      <p:ext uri="{BB962C8B-B14F-4D97-AF65-F5344CB8AC3E}">
        <p14:creationId xmlns:p14="http://schemas.microsoft.com/office/powerpoint/2010/main" val="1958229145"/>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0000"/>
        </a:lnSpc>
        <a:spcBef>
          <a:spcPct val="0"/>
        </a:spcBef>
        <a:buNone/>
        <a:defRPr sz="4000" b="1" kern="1200">
          <a:solidFill>
            <a:schemeClr val="accent1"/>
          </a:solidFill>
          <a:latin typeface="+mj-lt"/>
          <a:ea typeface="+mj-ea"/>
          <a:cs typeface="+mj-cs"/>
        </a:defRPr>
      </a:lvl1pPr>
    </p:titleStyle>
    <p:bodyStyle>
      <a:lvl1pPr marL="171450" indent="-165100" algn="l" defTabSz="914400" rtl="0" eaLnBrk="1" latinLnBrk="0" hangingPunct="1">
        <a:lnSpc>
          <a:spcPct val="90000"/>
        </a:lnSpc>
        <a:spcBef>
          <a:spcPts val="1800"/>
        </a:spcBef>
        <a:spcAft>
          <a:spcPts val="0"/>
        </a:spcAft>
        <a:buClr>
          <a:schemeClr val="accent1"/>
        </a:buClr>
        <a:buSzPct val="100000"/>
        <a:buFont typeface="Arial" panose="020B0604020202020204" pitchFamily="34" charset="0"/>
        <a:buChar char="•"/>
        <a:tabLst/>
        <a:defRPr sz="2200" kern="1200">
          <a:solidFill>
            <a:schemeClr val="tx1"/>
          </a:solidFill>
          <a:latin typeface="+mn-lt"/>
          <a:ea typeface="+mn-ea"/>
          <a:cs typeface="+mn-cs"/>
        </a:defRPr>
      </a:lvl1pPr>
      <a:lvl2pPr marL="404813" indent="-171450" algn="l" defTabSz="914400" rtl="0" eaLnBrk="1" latinLnBrk="0" hangingPunct="1">
        <a:lnSpc>
          <a:spcPct val="90000"/>
        </a:lnSpc>
        <a:spcBef>
          <a:spcPts val="600"/>
        </a:spcBef>
        <a:spcAft>
          <a:spcPts val="1200"/>
        </a:spcAft>
        <a:buClr>
          <a:schemeClr val="accent1"/>
        </a:buClr>
        <a:buSzPct val="110000"/>
        <a:buFont typeface="Human BBY Office" pitchFamily="2" charset="0"/>
        <a:buChar char="›"/>
        <a:tabLst/>
        <a:defRPr sz="1800" kern="1200">
          <a:solidFill>
            <a:schemeClr val="tx1"/>
          </a:solidFill>
          <a:latin typeface="+mn-lt"/>
          <a:ea typeface="+mn-ea"/>
          <a:cs typeface="+mn-cs"/>
        </a:defRPr>
      </a:lvl2pPr>
      <a:lvl3pPr marL="630238"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2000" kern="1200">
          <a:solidFill>
            <a:schemeClr val="tx1"/>
          </a:solidFill>
          <a:latin typeface="+mn-lt"/>
          <a:ea typeface="+mn-ea"/>
          <a:cs typeface="+mn-cs"/>
        </a:defRPr>
      </a:lvl3pPr>
      <a:lvl4pPr marL="857250" indent="-171450" algn="l" defTabSz="914400" rtl="0" eaLnBrk="1" latinLnBrk="0" hangingPunct="1">
        <a:lnSpc>
          <a:spcPct val="90000"/>
        </a:lnSpc>
        <a:spcBef>
          <a:spcPts val="0"/>
        </a:spcBef>
        <a:spcAft>
          <a:spcPts val="600"/>
        </a:spcAft>
        <a:buClr>
          <a:schemeClr val="accent1"/>
        </a:buClr>
        <a:buSzPct val="100000"/>
        <a:buFont typeface="Human BBY Office" pitchFamily="2" charset="0"/>
        <a:buChar char="›"/>
        <a:tabLst/>
        <a:defRPr sz="1800" kern="1200">
          <a:solidFill>
            <a:schemeClr val="tx1"/>
          </a:solidFill>
          <a:latin typeface="+mn-lt"/>
          <a:ea typeface="+mn-ea"/>
          <a:cs typeface="+mn-cs"/>
        </a:defRPr>
      </a:lvl4pPr>
      <a:lvl5pPr marL="1090613" indent="-171450" algn="l" defTabSz="914400" rtl="0" eaLnBrk="1" latinLnBrk="0" hangingPunct="1">
        <a:lnSpc>
          <a:spcPct val="90000"/>
        </a:lnSpc>
        <a:spcBef>
          <a:spcPts val="0"/>
        </a:spcBef>
        <a:spcAft>
          <a:spcPts val="600"/>
        </a:spcAft>
        <a:buClr>
          <a:schemeClr val="accent1"/>
        </a:buClr>
        <a:buSzPct val="90000"/>
        <a:buFont typeface="Arial"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528">
          <p15:clr>
            <a:srgbClr val="F26B43"/>
          </p15:clr>
        </p15:guide>
        <p15:guide id="4" pos="7474">
          <p15:clr>
            <a:srgbClr val="F26B43"/>
          </p15:clr>
        </p15:guide>
        <p15:guide id="5" pos="7152">
          <p15:clr>
            <a:srgbClr val="F26B43"/>
          </p15:clr>
        </p15:guide>
        <p15:guide id="6" pos="3816">
          <p15:clr>
            <a:srgbClr val="F26B43"/>
          </p15:clr>
        </p15:guide>
        <p15:guide id="7" pos="3864">
          <p15:clr>
            <a:srgbClr val="F26B43"/>
          </p15:clr>
        </p15:guide>
        <p15:guide id="8" orient="horz" pos="432">
          <p15:clr>
            <a:srgbClr val="F26B43"/>
          </p15:clr>
        </p15:guide>
        <p15:guide id="9" orient="horz" pos="2016">
          <p15:clr>
            <a:srgbClr val="F26B43"/>
          </p15:clr>
        </p15:guide>
        <p15:guide id="10" orient="horz" pos="2304">
          <p15:clr>
            <a:srgbClr val="F26B43"/>
          </p15:clr>
        </p15:guide>
        <p15:guide id="11" orient="horz" pos="3826">
          <p15:clr>
            <a:srgbClr val="F26B43"/>
          </p15:clr>
        </p15:guide>
        <p15:guide id="12" orient="horz" pos="862">
          <p15:clr>
            <a:srgbClr val="F26B43"/>
          </p15:clr>
        </p15:guide>
        <p15:guide id="13" orient="horz" pos="4142">
          <p15:clr>
            <a:srgbClr val="F26B43"/>
          </p15:clr>
        </p15:guide>
        <p15:guide id="14" pos="206">
          <p15:clr>
            <a:srgbClr val="F26B43"/>
          </p15:clr>
        </p15:guide>
        <p15:guide id="15" orient="horz" pos="18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F98A00-09B6-8CC9-C552-05739D7BC2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465D97-4956-DFD1-1F15-7543F45DC1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18C15B-38A6-CEA7-E68C-DA671F0D61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F1B6E17-7874-407F-9940-829F0ACB5DD8}" type="datetimeFigureOut">
              <a:rPr lang="en-US" smtClean="0"/>
              <a:t>11/14/2024</a:t>
            </a:fld>
            <a:endParaRPr lang="en-US"/>
          </a:p>
        </p:txBody>
      </p:sp>
      <p:sp>
        <p:nvSpPr>
          <p:cNvPr id="5" name="Footer Placeholder 4">
            <a:extLst>
              <a:ext uri="{FF2B5EF4-FFF2-40B4-BE49-F238E27FC236}">
                <a16:creationId xmlns:a16="http://schemas.microsoft.com/office/drawing/2014/main" id="{998DEC61-1703-9E9B-333C-FAC5A9FEFA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9BBB994-DDC0-34A8-CA7D-9BDD79C86A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18FBF72-A803-4128-8661-80909FABCA90}" type="slidenum">
              <a:rPr lang="en-US" smtClean="0"/>
              <a:t>‹#›</a:t>
            </a:fld>
            <a:endParaRPr lang="en-US"/>
          </a:p>
        </p:txBody>
      </p:sp>
    </p:spTree>
    <p:extLst>
      <p:ext uri="{BB962C8B-B14F-4D97-AF65-F5344CB8AC3E}">
        <p14:creationId xmlns:p14="http://schemas.microsoft.com/office/powerpoint/2010/main" val="2351354695"/>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6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0.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0.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B44C-95AD-4755-9B80-89F548778778}"/>
              </a:ext>
            </a:extLst>
          </p:cNvPr>
          <p:cNvSpPr>
            <a:spLocks noGrp="1"/>
          </p:cNvSpPr>
          <p:nvPr>
            <p:ph type="ctrTitle"/>
          </p:nvPr>
        </p:nvSpPr>
        <p:spPr>
          <a:xfrm>
            <a:off x="608544" y="2839987"/>
            <a:ext cx="11187682" cy="492443"/>
          </a:xfrm>
        </p:spPr>
        <p:txBody>
          <a:bodyPr/>
          <a:lstStyle/>
          <a:p>
            <a:pPr algn="ctr"/>
            <a:r>
              <a:rPr lang="en-US" sz="4000" dirty="0"/>
              <a:t>Termination Discrepancy Fix Automation</a:t>
            </a:r>
          </a:p>
        </p:txBody>
      </p:sp>
      <p:sp>
        <p:nvSpPr>
          <p:cNvPr id="6" name="Slide Number Placeholder 5">
            <a:extLst>
              <a:ext uri="{FF2B5EF4-FFF2-40B4-BE49-F238E27FC236}">
                <a16:creationId xmlns:a16="http://schemas.microsoft.com/office/drawing/2014/main" id="{448C4A2B-6CD9-4463-86DF-1FE3448E83DC}"/>
              </a:ext>
            </a:extLst>
          </p:cNvPr>
          <p:cNvSpPr>
            <a:spLocks noGrp="1"/>
          </p:cNvSpPr>
          <p:nvPr>
            <p:ph type="sldNum" sz="quarter" idx="11"/>
          </p:nvPr>
        </p:nvSpPr>
        <p:spPr/>
        <p:txBody>
          <a:bodyPr/>
          <a:lstStyle/>
          <a:p>
            <a:pPr>
              <a:defRPr/>
            </a:pPr>
            <a:fld id="{C8C09DA5-8C43-4702-8900-F4900F7A89AE}" type="slidenum">
              <a:rPr>
                <a:solidFill>
                  <a:srgbClr val="000000">
                    <a:lumMod val="75000"/>
                    <a:lumOff val="25000"/>
                  </a:srgbClr>
                </a:solidFill>
              </a:rPr>
              <a:pPr>
                <a:defRPr/>
              </a:pPr>
              <a:t>1</a:t>
            </a:fld>
            <a:endParaRPr>
              <a:solidFill>
                <a:srgbClr val="000000">
                  <a:lumMod val="75000"/>
                  <a:lumOff val="25000"/>
                </a:srgbClr>
              </a:solidFill>
            </a:endParaRPr>
          </a:p>
        </p:txBody>
      </p:sp>
      <p:sp>
        <p:nvSpPr>
          <p:cNvPr id="4" name="TextBox 3">
            <a:extLst>
              <a:ext uri="{FF2B5EF4-FFF2-40B4-BE49-F238E27FC236}">
                <a16:creationId xmlns:a16="http://schemas.microsoft.com/office/drawing/2014/main" id="{A78BA238-AB94-4813-9343-26B49D9F0523}"/>
              </a:ext>
            </a:extLst>
          </p:cNvPr>
          <p:cNvSpPr txBox="1"/>
          <p:nvPr/>
        </p:nvSpPr>
        <p:spPr>
          <a:xfrm>
            <a:off x="920421" y="5692346"/>
            <a:ext cx="2556426" cy="215444"/>
          </a:xfrm>
          <a:prstGeom prst="rect">
            <a:avLst/>
          </a:prstGeom>
          <a:noFill/>
        </p:spPr>
        <p:txBody>
          <a:bodyPr wrap="square" lIns="0" tIns="0" rIns="0" bIns="0" rtlCol="0" anchor="t">
            <a:spAutoFit/>
          </a:bodyPr>
          <a:lstStyle/>
          <a:p>
            <a:pPr>
              <a:defRPr/>
            </a:pPr>
            <a:r>
              <a:rPr lang="en-US" sz="1400" b="1" dirty="0">
                <a:solidFill>
                  <a:srgbClr val="0046BE"/>
                </a:solidFill>
              </a:rPr>
              <a:t>Sep 19,  2024</a:t>
            </a:r>
          </a:p>
        </p:txBody>
      </p:sp>
      <p:grpSp>
        <p:nvGrpSpPr>
          <p:cNvPr id="7" name="Group 6">
            <a:extLst>
              <a:ext uri="{FF2B5EF4-FFF2-40B4-BE49-F238E27FC236}">
                <a16:creationId xmlns:a16="http://schemas.microsoft.com/office/drawing/2014/main" id="{24D5DA94-53FF-4BE6-8A41-42FA7C065D06}"/>
              </a:ext>
            </a:extLst>
          </p:cNvPr>
          <p:cNvGrpSpPr/>
          <p:nvPr/>
        </p:nvGrpSpPr>
        <p:grpSpPr>
          <a:xfrm>
            <a:off x="1019608" y="515278"/>
            <a:ext cx="1740067" cy="1003295"/>
            <a:chOff x="925513" y="1257300"/>
            <a:chExt cx="13401675" cy="7832725"/>
          </a:xfrm>
          <a:solidFill>
            <a:schemeClr val="tx1"/>
          </a:solidFill>
        </p:grpSpPr>
        <p:sp>
          <p:nvSpPr>
            <p:cNvPr id="8" name="AutoShape 1">
              <a:extLst>
                <a:ext uri="{FF2B5EF4-FFF2-40B4-BE49-F238E27FC236}">
                  <a16:creationId xmlns:a16="http://schemas.microsoft.com/office/drawing/2014/main" id="{87A438C0-60E0-43D5-9A1C-7EE2B0A06DA0}"/>
                </a:ext>
              </a:extLst>
            </p:cNvPr>
            <p:cNvSpPr>
              <a:spLocks/>
            </p:cNvSpPr>
            <p:nvPr/>
          </p:nvSpPr>
          <p:spPr bwMode="auto">
            <a:xfrm>
              <a:off x="10985500" y="6946900"/>
              <a:ext cx="3341688" cy="2143125"/>
            </a:xfrm>
            <a:custGeom>
              <a:avLst/>
              <a:gdLst/>
              <a:ahLst/>
              <a:cxnLst/>
              <a:rect l="0" t="0" r="r" b="b"/>
              <a:pathLst>
                <a:path w="21600" h="21600">
                  <a:moveTo>
                    <a:pt x="4306" y="0"/>
                  </a:moveTo>
                  <a:lnTo>
                    <a:pt x="0" y="6367"/>
                  </a:lnTo>
                  <a:lnTo>
                    <a:pt x="0" y="15280"/>
                  </a:lnTo>
                  <a:lnTo>
                    <a:pt x="4303" y="21600"/>
                  </a:lnTo>
                  <a:lnTo>
                    <a:pt x="21600" y="21600"/>
                  </a:lnTo>
                  <a:lnTo>
                    <a:pt x="21600" y="0"/>
                  </a:lnTo>
                  <a:cubicBezTo>
                    <a:pt x="21600" y="0"/>
                    <a:pt x="4306" y="0"/>
                    <a:pt x="4306" y="0"/>
                  </a:cubicBezTo>
                  <a:close/>
                  <a:moveTo>
                    <a:pt x="4306" y="0"/>
                  </a:moveTo>
                </a:path>
              </a:pathLst>
            </a:custGeom>
            <a:solidFill>
              <a:srgbClr val="FFF2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solidFill>
                  <a:srgbClr val="000000"/>
                </a:solidFill>
              </a:endParaRPr>
            </a:p>
          </p:txBody>
        </p:sp>
        <p:sp>
          <p:nvSpPr>
            <p:cNvPr id="9" name="AutoShape 2">
              <a:extLst>
                <a:ext uri="{FF2B5EF4-FFF2-40B4-BE49-F238E27FC236}">
                  <a16:creationId xmlns:a16="http://schemas.microsoft.com/office/drawing/2014/main" id="{DB0331D3-D5D2-41FB-982B-B36B74AA67BD}"/>
                </a:ext>
              </a:extLst>
            </p:cNvPr>
            <p:cNvSpPr>
              <a:spLocks/>
            </p:cNvSpPr>
            <p:nvPr/>
          </p:nvSpPr>
          <p:spPr bwMode="auto">
            <a:xfrm>
              <a:off x="925513" y="1358900"/>
              <a:ext cx="3125787" cy="3382963"/>
            </a:xfrm>
            <a:custGeom>
              <a:avLst/>
              <a:gdLst/>
              <a:ahLst/>
              <a:cxnLst/>
              <a:rect l="0" t="0" r="r" b="b"/>
              <a:pathLst>
                <a:path w="21600" h="21600">
                  <a:moveTo>
                    <a:pt x="12769" y="16034"/>
                  </a:moveTo>
                  <a:cubicBezTo>
                    <a:pt x="12333" y="16413"/>
                    <a:pt x="11786" y="16603"/>
                    <a:pt x="11127" y="16603"/>
                  </a:cubicBezTo>
                  <a:lnTo>
                    <a:pt x="7565" y="16603"/>
                  </a:lnTo>
                  <a:lnTo>
                    <a:pt x="7565" y="12724"/>
                  </a:lnTo>
                  <a:lnTo>
                    <a:pt x="11127" y="12724"/>
                  </a:lnTo>
                  <a:cubicBezTo>
                    <a:pt x="11786" y="12724"/>
                    <a:pt x="12333" y="12912"/>
                    <a:pt x="12769" y="13285"/>
                  </a:cubicBezTo>
                  <a:cubicBezTo>
                    <a:pt x="13204" y="13658"/>
                    <a:pt x="13422" y="14115"/>
                    <a:pt x="13422" y="14655"/>
                  </a:cubicBezTo>
                  <a:cubicBezTo>
                    <a:pt x="13422" y="15196"/>
                    <a:pt x="13204" y="15655"/>
                    <a:pt x="12769" y="16034"/>
                  </a:cubicBezTo>
                  <a:moveTo>
                    <a:pt x="7565" y="5062"/>
                  </a:moveTo>
                  <a:lnTo>
                    <a:pt x="10351" y="5062"/>
                  </a:lnTo>
                  <a:cubicBezTo>
                    <a:pt x="10910" y="5062"/>
                    <a:pt x="11365" y="5214"/>
                    <a:pt x="11719" y="5518"/>
                  </a:cubicBezTo>
                  <a:cubicBezTo>
                    <a:pt x="12072" y="5821"/>
                    <a:pt x="12248" y="6196"/>
                    <a:pt x="12248" y="6643"/>
                  </a:cubicBezTo>
                  <a:cubicBezTo>
                    <a:pt x="12248" y="7089"/>
                    <a:pt x="12072" y="7464"/>
                    <a:pt x="11719" y="7768"/>
                  </a:cubicBezTo>
                  <a:cubicBezTo>
                    <a:pt x="11365" y="8071"/>
                    <a:pt x="10910" y="8223"/>
                    <a:pt x="10351" y="8223"/>
                  </a:cubicBezTo>
                  <a:lnTo>
                    <a:pt x="7565" y="8223"/>
                  </a:lnTo>
                  <a:cubicBezTo>
                    <a:pt x="7565" y="8223"/>
                    <a:pt x="7565" y="5062"/>
                    <a:pt x="7565" y="5062"/>
                  </a:cubicBezTo>
                  <a:close/>
                  <a:moveTo>
                    <a:pt x="16602" y="10182"/>
                  </a:moveTo>
                  <a:lnTo>
                    <a:pt x="16962" y="10062"/>
                  </a:lnTo>
                  <a:cubicBezTo>
                    <a:pt x="17189" y="9962"/>
                    <a:pt x="17464" y="9789"/>
                    <a:pt x="17785" y="9543"/>
                  </a:cubicBezTo>
                  <a:cubicBezTo>
                    <a:pt x="18106" y="9297"/>
                    <a:pt x="18426" y="9013"/>
                    <a:pt x="18747" y="8691"/>
                  </a:cubicBezTo>
                  <a:cubicBezTo>
                    <a:pt x="19068" y="8369"/>
                    <a:pt x="19345" y="7941"/>
                    <a:pt x="19579" y="7403"/>
                  </a:cubicBezTo>
                  <a:cubicBezTo>
                    <a:pt x="19812" y="6866"/>
                    <a:pt x="19929" y="6301"/>
                    <a:pt x="19929" y="5709"/>
                  </a:cubicBezTo>
                  <a:cubicBezTo>
                    <a:pt x="19929" y="4153"/>
                    <a:pt x="19168" y="2812"/>
                    <a:pt x="17646" y="1687"/>
                  </a:cubicBezTo>
                  <a:cubicBezTo>
                    <a:pt x="16124" y="562"/>
                    <a:pt x="14047" y="0"/>
                    <a:pt x="11417" y="0"/>
                  </a:cubicBezTo>
                  <a:lnTo>
                    <a:pt x="0" y="0"/>
                  </a:lnTo>
                  <a:lnTo>
                    <a:pt x="0" y="21600"/>
                  </a:lnTo>
                  <a:lnTo>
                    <a:pt x="12085" y="21600"/>
                  </a:lnTo>
                  <a:cubicBezTo>
                    <a:pt x="15183" y="21600"/>
                    <a:pt x="21600" y="21067"/>
                    <a:pt x="21600" y="15425"/>
                  </a:cubicBezTo>
                  <a:cubicBezTo>
                    <a:pt x="21600" y="11108"/>
                    <a:pt x="16711" y="10223"/>
                    <a:pt x="16602" y="10182"/>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solidFill>
                  <a:srgbClr val="000000"/>
                </a:solidFill>
              </a:endParaRPr>
            </a:p>
          </p:txBody>
        </p:sp>
        <p:sp>
          <p:nvSpPr>
            <p:cNvPr id="11" name="AutoShape 3">
              <a:extLst>
                <a:ext uri="{FF2B5EF4-FFF2-40B4-BE49-F238E27FC236}">
                  <a16:creationId xmlns:a16="http://schemas.microsoft.com/office/drawing/2014/main" id="{B41A1A96-DC0C-4393-A977-7A4E43359CD0}"/>
                </a:ext>
              </a:extLst>
            </p:cNvPr>
            <p:cNvSpPr>
              <a:spLocks/>
            </p:cNvSpPr>
            <p:nvPr/>
          </p:nvSpPr>
          <p:spPr bwMode="auto">
            <a:xfrm>
              <a:off x="1803400" y="5092700"/>
              <a:ext cx="3121025" cy="3382963"/>
            </a:xfrm>
            <a:custGeom>
              <a:avLst/>
              <a:gdLst/>
              <a:ahLst/>
              <a:cxnLst/>
              <a:rect l="0" t="0" r="r" b="b"/>
              <a:pathLst>
                <a:path w="21600" h="21600">
                  <a:moveTo>
                    <a:pt x="12760" y="16034"/>
                  </a:moveTo>
                  <a:cubicBezTo>
                    <a:pt x="12324" y="16413"/>
                    <a:pt x="11777" y="16603"/>
                    <a:pt x="11116" y="16603"/>
                  </a:cubicBezTo>
                  <a:lnTo>
                    <a:pt x="7573" y="16603"/>
                  </a:lnTo>
                  <a:lnTo>
                    <a:pt x="7573" y="12724"/>
                  </a:lnTo>
                  <a:lnTo>
                    <a:pt x="11116" y="12724"/>
                  </a:lnTo>
                  <a:cubicBezTo>
                    <a:pt x="11777" y="12724"/>
                    <a:pt x="12324" y="12912"/>
                    <a:pt x="12760" y="13285"/>
                  </a:cubicBezTo>
                  <a:cubicBezTo>
                    <a:pt x="13196" y="13658"/>
                    <a:pt x="13414" y="14115"/>
                    <a:pt x="13414" y="14655"/>
                  </a:cubicBezTo>
                  <a:cubicBezTo>
                    <a:pt x="13414" y="15195"/>
                    <a:pt x="13196" y="15655"/>
                    <a:pt x="12760" y="16034"/>
                  </a:cubicBezTo>
                  <a:moveTo>
                    <a:pt x="7573" y="5061"/>
                  </a:moveTo>
                  <a:lnTo>
                    <a:pt x="10341" y="5061"/>
                  </a:lnTo>
                  <a:cubicBezTo>
                    <a:pt x="10900" y="5061"/>
                    <a:pt x="11356" y="5213"/>
                    <a:pt x="11710" y="5517"/>
                  </a:cubicBezTo>
                  <a:cubicBezTo>
                    <a:pt x="12064" y="5821"/>
                    <a:pt x="12241" y="6196"/>
                    <a:pt x="12241" y="6643"/>
                  </a:cubicBezTo>
                  <a:cubicBezTo>
                    <a:pt x="12241" y="7089"/>
                    <a:pt x="12064" y="7465"/>
                    <a:pt x="11710" y="7769"/>
                  </a:cubicBezTo>
                  <a:cubicBezTo>
                    <a:pt x="11356" y="8072"/>
                    <a:pt x="10900" y="8224"/>
                    <a:pt x="10341" y="8224"/>
                  </a:cubicBezTo>
                  <a:lnTo>
                    <a:pt x="7573" y="8224"/>
                  </a:lnTo>
                  <a:cubicBezTo>
                    <a:pt x="7573" y="8224"/>
                    <a:pt x="7573" y="5061"/>
                    <a:pt x="7573" y="5061"/>
                  </a:cubicBezTo>
                  <a:close/>
                  <a:moveTo>
                    <a:pt x="16597" y="10182"/>
                  </a:moveTo>
                  <a:lnTo>
                    <a:pt x="16956" y="10062"/>
                  </a:lnTo>
                  <a:cubicBezTo>
                    <a:pt x="17185" y="9962"/>
                    <a:pt x="17459" y="9789"/>
                    <a:pt x="17780" y="9543"/>
                  </a:cubicBezTo>
                  <a:cubicBezTo>
                    <a:pt x="18102" y="9296"/>
                    <a:pt x="18423" y="9013"/>
                    <a:pt x="18744" y="8691"/>
                  </a:cubicBezTo>
                  <a:cubicBezTo>
                    <a:pt x="19065" y="8369"/>
                    <a:pt x="19343" y="7941"/>
                    <a:pt x="19577" y="7403"/>
                  </a:cubicBezTo>
                  <a:cubicBezTo>
                    <a:pt x="19811" y="6866"/>
                    <a:pt x="19928" y="6301"/>
                    <a:pt x="19928" y="5709"/>
                  </a:cubicBezTo>
                  <a:cubicBezTo>
                    <a:pt x="19928" y="4152"/>
                    <a:pt x="19166" y="2812"/>
                    <a:pt x="17642" y="1687"/>
                  </a:cubicBezTo>
                  <a:cubicBezTo>
                    <a:pt x="16118" y="562"/>
                    <a:pt x="14040" y="0"/>
                    <a:pt x="11405" y="0"/>
                  </a:cubicBezTo>
                  <a:lnTo>
                    <a:pt x="0" y="0"/>
                  </a:lnTo>
                  <a:lnTo>
                    <a:pt x="0" y="21600"/>
                  </a:lnTo>
                  <a:lnTo>
                    <a:pt x="12075" y="21600"/>
                  </a:lnTo>
                  <a:cubicBezTo>
                    <a:pt x="15176" y="21600"/>
                    <a:pt x="21600" y="21067"/>
                    <a:pt x="21600" y="15425"/>
                  </a:cubicBezTo>
                  <a:cubicBezTo>
                    <a:pt x="21600" y="11108"/>
                    <a:pt x="16706" y="10223"/>
                    <a:pt x="16597" y="10182"/>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solidFill>
                  <a:srgbClr val="000000"/>
                </a:solidFill>
              </a:endParaRPr>
            </a:p>
          </p:txBody>
        </p:sp>
        <p:sp>
          <p:nvSpPr>
            <p:cNvPr id="12" name="AutoShape 4">
              <a:extLst>
                <a:ext uri="{FF2B5EF4-FFF2-40B4-BE49-F238E27FC236}">
                  <a16:creationId xmlns:a16="http://schemas.microsoft.com/office/drawing/2014/main" id="{0E1972D5-FC40-4468-9F7E-AB167BF9AB38}"/>
                </a:ext>
              </a:extLst>
            </p:cNvPr>
            <p:cNvSpPr>
              <a:spLocks/>
            </p:cNvSpPr>
            <p:nvPr/>
          </p:nvSpPr>
          <p:spPr bwMode="auto">
            <a:xfrm>
              <a:off x="4127500" y="1358900"/>
              <a:ext cx="2733675" cy="3382963"/>
            </a:xfrm>
            <a:custGeom>
              <a:avLst/>
              <a:gdLst/>
              <a:ahLst/>
              <a:cxnLst/>
              <a:rect l="0" t="0" r="r" b="b"/>
              <a:pathLst>
                <a:path w="21600" h="21600">
                  <a:moveTo>
                    <a:pt x="21568" y="16358"/>
                  </a:moveTo>
                  <a:lnTo>
                    <a:pt x="8647" y="16358"/>
                  </a:lnTo>
                  <a:lnTo>
                    <a:pt x="8647" y="12969"/>
                  </a:lnTo>
                  <a:lnTo>
                    <a:pt x="19199" y="12969"/>
                  </a:lnTo>
                  <a:lnTo>
                    <a:pt x="19199" y="8029"/>
                  </a:lnTo>
                  <a:lnTo>
                    <a:pt x="8647" y="8029"/>
                  </a:lnTo>
                  <a:lnTo>
                    <a:pt x="8647" y="5257"/>
                  </a:lnTo>
                  <a:lnTo>
                    <a:pt x="21600" y="5257"/>
                  </a:lnTo>
                  <a:lnTo>
                    <a:pt x="21600" y="0"/>
                  </a:lnTo>
                  <a:lnTo>
                    <a:pt x="0" y="0"/>
                  </a:lnTo>
                  <a:lnTo>
                    <a:pt x="0" y="21600"/>
                  </a:lnTo>
                  <a:lnTo>
                    <a:pt x="21568" y="21600"/>
                  </a:lnTo>
                  <a:cubicBezTo>
                    <a:pt x="21568" y="21600"/>
                    <a:pt x="21568" y="16358"/>
                    <a:pt x="21568" y="16358"/>
                  </a:cubicBezTo>
                  <a:close/>
                  <a:moveTo>
                    <a:pt x="21568" y="1635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solidFill>
                  <a:srgbClr val="000000"/>
                </a:solidFill>
              </a:endParaRPr>
            </a:p>
          </p:txBody>
        </p:sp>
        <p:sp>
          <p:nvSpPr>
            <p:cNvPr id="13" name="AutoShape 5">
              <a:extLst>
                <a:ext uri="{FF2B5EF4-FFF2-40B4-BE49-F238E27FC236}">
                  <a16:creationId xmlns:a16="http://schemas.microsoft.com/office/drawing/2014/main" id="{D5F950A1-1726-45E4-BF47-5F42055AF54A}"/>
                </a:ext>
              </a:extLst>
            </p:cNvPr>
            <p:cNvSpPr>
              <a:spLocks/>
            </p:cNvSpPr>
            <p:nvPr/>
          </p:nvSpPr>
          <p:spPr bwMode="auto">
            <a:xfrm>
              <a:off x="9652000" y="1358900"/>
              <a:ext cx="2876550" cy="3382963"/>
            </a:xfrm>
            <a:custGeom>
              <a:avLst/>
              <a:gdLst/>
              <a:ahLst/>
              <a:cxnLst/>
              <a:rect l="0" t="0" r="r" b="b"/>
              <a:pathLst>
                <a:path w="21600" h="21600">
                  <a:moveTo>
                    <a:pt x="0" y="0"/>
                  </a:moveTo>
                  <a:lnTo>
                    <a:pt x="0" y="5256"/>
                  </a:lnTo>
                  <a:lnTo>
                    <a:pt x="6716" y="5256"/>
                  </a:lnTo>
                  <a:lnTo>
                    <a:pt x="6716" y="21600"/>
                  </a:lnTo>
                  <a:lnTo>
                    <a:pt x="14884" y="21600"/>
                  </a:lnTo>
                  <a:lnTo>
                    <a:pt x="14884" y="5256"/>
                  </a:lnTo>
                  <a:lnTo>
                    <a:pt x="21600" y="5256"/>
                  </a:lnTo>
                  <a:lnTo>
                    <a:pt x="21600" y="0"/>
                  </a:lnTo>
                  <a:cubicBezTo>
                    <a:pt x="21600" y="0"/>
                    <a:pt x="0" y="0"/>
                    <a:pt x="0" y="0"/>
                  </a:cubicBezTo>
                  <a:close/>
                  <a:moveTo>
                    <a:pt x="0" y="0"/>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solidFill>
                  <a:srgbClr val="000000"/>
                </a:solidFill>
              </a:endParaRPr>
            </a:p>
          </p:txBody>
        </p:sp>
        <p:sp>
          <p:nvSpPr>
            <p:cNvPr id="14" name="AutoShape 6">
              <a:extLst>
                <a:ext uri="{FF2B5EF4-FFF2-40B4-BE49-F238E27FC236}">
                  <a16:creationId xmlns:a16="http://schemas.microsoft.com/office/drawing/2014/main" id="{099524DA-12FD-4E51-AEAC-779AC1F6703A}"/>
                </a:ext>
              </a:extLst>
            </p:cNvPr>
            <p:cNvSpPr>
              <a:spLocks/>
            </p:cNvSpPr>
            <p:nvPr/>
          </p:nvSpPr>
          <p:spPr bwMode="auto">
            <a:xfrm>
              <a:off x="6896100" y="1257300"/>
              <a:ext cx="2809875" cy="3576638"/>
            </a:xfrm>
            <a:custGeom>
              <a:avLst/>
              <a:gdLst/>
              <a:ahLst/>
              <a:cxnLst/>
              <a:rect l="0" t="0" r="r" b="b"/>
              <a:pathLst>
                <a:path w="21600" h="21600">
                  <a:moveTo>
                    <a:pt x="11629" y="15730"/>
                  </a:moveTo>
                  <a:cubicBezTo>
                    <a:pt x="11170" y="16043"/>
                    <a:pt x="10532" y="16200"/>
                    <a:pt x="9715" y="16200"/>
                  </a:cubicBezTo>
                  <a:cubicBezTo>
                    <a:pt x="8900" y="16200"/>
                    <a:pt x="8050" y="16025"/>
                    <a:pt x="7168" y="15673"/>
                  </a:cubicBezTo>
                  <a:cubicBezTo>
                    <a:pt x="6286" y="15322"/>
                    <a:pt x="5696" y="15039"/>
                    <a:pt x="5400" y="14825"/>
                  </a:cubicBezTo>
                  <a:cubicBezTo>
                    <a:pt x="5233" y="14705"/>
                    <a:pt x="5087" y="14597"/>
                    <a:pt x="4961" y="14502"/>
                  </a:cubicBezTo>
                  <a:lnTo>
                    <a:pt x="0" y="18205"/>
                  </a:lnTo>
                  <a:lnTo>
                    <a:pt x="314" y="18452"/>
                  </a:lnTo>
                  <a:cubicBezTo>
                    <a:pt x="617" y="18699"/>
                    <a:pt x="1082" y="18993"/>
                    <a:pt x="1711" y="19335"/>
                  </a:cubicBezTo>
                  <a:cubicBezTo>
                    <a:pt x="2339" y="19677"/>
                    <a:pt x="3068" y="20019"/>
                    <a:pt x="3896" y="20361"/>
                  </a:cubicBezTo>
                  <a:cubicBezTo>
                    <a:pt x="4724" y="20702"/>
                    <a:pt x="5757" y="20995"/>
                    <a:pt x="6996" y="21238"/>
                  </a:cubicBezTo>
                  <a:cubicBezTo>
                    <a:pt x="8235" y="21479"/>
                    <a:pt x="9514" y="21600"/>
                    <a:pt x="10830" y="21600"/>
                  </a:cubicBezTo>
                  <a:cubicBezTo>
                    <a:pt x="14119" y="21600"/>
                    <a:pt x="16735" y="20931"/>
                    <a:pt x="18681" y="19592"/>
                  </a:cubicBezTo>
                  <a:cubicBezTo>
                    <a:pt x="20627" y="18252"/>
                    <a:pt x="21600" y="16638"/>
                    <a:pt x="21600" y="14747"/>
                  </a:cubicBezTo>
                  <a:cubicBezTo>
                    <a:pt x="21600" y="13655"/>
                    <a:pt x="21320" y="12695"/>
                    <a:pt x="20757" y="11869"/>
                  </a:cubicBezTo>
                  <a:cubicBezTo>
                    <a:pt x="20196" y="11043"/>
                    <a:pt x="19494" y="10421"/>
                    <a:pt x="18654" y="10003"/>
                  </a:cubicBezTo>
                  <a:cubicBezTo>
                    <a:pt x="17815" y="9585"/>
                    <a:pt x="16905" y="9210"/>
                    <a:pt x="15925" y="8877"/>
                  </a:cubicBezTo>
                  <a:cubicBezTo>
                    <a:pt x="15032" y="8573"/>
                    <a:pt x="14199" y="8344"/>
                    <a:pt x="13421" y="8188"/>
                  </a:cubicBezTo>
                  <a:cubicBezTo>
                    <a:pt x="13346" y="8172"/>
                    <a:pt x="13271" y="8157"/>
                    <a:pt x="13197" y="8143"/>
                  </a:cubicBezTo>
                  <a:cubicBezTo>
                    <a:pt x="12357" y="7986"/>
                    <a:pt x="11659" y="7787"/>
                    <a:pt x="11102" y="7545"/>
                  </a:cubicBezTo>
                  <a:cubicBezTo>
                    <a:pt x="10547" y="7303"/>
                    <a:pt x="10269" y="7024"/>
                    <a:pt x="10269" y="6711"/>
                  </a:cubicBezTo>
                  <a:cubicBezTo>
                    <a:pt x="10269" y="6332"/>
                    <a:pt x="10462" y="6018"/>
                    <a:pt x="10848" y="5770"/>
                  </a:cubicBezTo>
                  <a:cubicBezTo>
                    <a:pt x="11236" y="5523"/>
                    <a:pt x="11786" y="5400"/>
                    <a:pt x="12499" y="5400"/>
                  </a:cubicBezTo>
                  <a:cubicBezTo>
                    <a:pt x="14197" y="5400"/>
                    <a:pt x="15235" y="6000"/>
                    <a:pt x="15770" y="6434"/>
                  </a:cubicBezTo>
                  <a:lnTo>
                    <a:pt x="20748" y="2719"/>
                  </a:lnTo>
                  <a:lnTo>
                    <a:pt x="20658" y="2636"/>
                  </a:lnTo>
                  <a:cubicBezTo>
                    <a:pt x="20441" y="2418"/>
                    <a:pt x="20066" y="2168"/>
                    <a:pt x="19534" y="1888"/>
                  </a:cubicBezTo>
                  <a:cubicBezTo>
                    <a:pt x="19002" y="1608"/>
                    <a:pt x="18383" y="1325"/>
                    <a:pt x="17676" y="1041"/>
                  </a:cubicBezTo>
                  <a:cubicBezTo>
                    <a:pt x="16968" y="755"/>
                    <a:pt x="16049" y="511"/>
                    <a:pt x="14920" y="307"/>
                  </a:cubicBezTo>
                  <a:cubicBezTo>
                    <a:pt x="13789" y="103"/>
                    <a:pt x="12608" y="0"/>
                    <a:pt x="11375" y="0"/>
                  </a:cubicBezTo>
                  <a:cubicBezTo>
                    <a:pt x="8256" y="0"/>
                    <a:pt x="5745" y="649"/>
                    <a:pt x="3841" y="1946"/>
                  </a:cubicBezTo>
                  <a:cubicBezTo>
                    <a:pt x="1937" y="3242"/>
                    <a:pt x="985" y="4764"/>
                    <a:pt x="985" y="6512"/>
                  </a:cubicBezTo>
                  <a:cubicBezTo>
                    <a:pt x="985" y="7442"/>
                    <a:pt x="1197" y="8278"/>
                    <a:pt x="1621" y="9019"/>
                  </a:cubicBezTo>
                  <a:cubicBezTo>
                    <a:pt x="2043" y="9760"/>
                    <a:pt x="2581" y="10349"/>
                    <a:pt x="3234" y="10786"/>
                  </a:cubicBezTo>
                  <a:cubicBezTo>
                    <a:pt x="3887" y="11223"/>
                    <a:pt x="4614" y="11607"/>
                    <a:pt x="5419" y="11940"/>
                  </a:cubicBezTo>
                  <a:cubicBezTo>
                    <a:pt x="6094" y="12219"/>
                    <a:pt x="6773" y="12450"/>
                    <a:pt x="7457" y="12639"/>
                  </a:cubicBezTo>
                  <a:cubicBezTo>
                    <a:pt x="7587" y="12676"/>
                    <a:pt x="7718" y="12712"/>
                    <a:pt x="7849" y="12746"/>
                  </a:cubicBezTo>
                  <a:cubicBezTo>
                    <a:pt x="8664" y="12950"/>
                    <a:pt x="9401" y="13139"/>
                    <a:pt x="10060" y="13315"/>
                  </a:cubicBezTo>
                  <a:cubicBezTo>
                    <a:pt x="10719" y="13491"/>
                    <a:pt x="11260" y="13678"/>
                    <a:pt x="11683" y="13878"/>
                  </a:cubicBezTo>
                  <a:cubicBezTo>
                    <a:pt x="12106" y="14077"/>
                    <a:pt x="12317" y="14314"/>
                    <a:pt x="12317" y="14590"/>
                  </a:cubicBezTo>
                  <a:cubicBezTo>
                    <a:pt x="12317" y="15037"/>
                    <a:pt x="12087" y="15417"/>
                    <a:pt x="11629" y="15730"/>
                  </a:cubicBez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solidFill>
                  <a:srgbClr val="000000"/>
                </a:solidFill>
              </a:endParaRPr>
            </a:p>
          </p:txBody>
        </p:sp>
        <p:sp>
          <p:nvSpPr>
            <p:cNvPr id="15" name="AutoShape 7">
              <a:extLst>
                <a:ext uri="{FF2B5EF4-FFF2-40B4-BE49-F238E27FC236}">
                  <a16:creationId xmlns:a16="http://schemas.microsoft.com/office/drawing/2014/main" id="{4CF98B40-5AB0-4927-B496-28421D8E8B20}"/>
                </a:ext>
              </a:extLst>
            </p:cNvPr>
            <p:cNvSpPr>
              <a:spLocks/>
            </p:cNvSpPr>
            <p:nvPr/>
          </p:nvSpPr>
          <p:spPr bwMode="auto">
            <a:xfrm>
              <a:off x="4953000" y="5105400"/>
              <a:ext cx="2992438" cy="3421063"/>
            </a:xfrm>
            <a:custGeom>
              <a:avLst/>
              <a:gdLst/>
              <a:ahLst/>
              <a:cxnLst/>
              <a:rect l="0" t="0" r="r" b="b"/>
              <a:pathLst>
                <a:path w="21600" h="21600">
                  <a:moveTo>
                    <a:pt x="13770" y="12688"/>
                  </a:moveTo>
                  <a:cubicBezTo>
                    <a:pt x="13770" y="14099"/>
                    <a:pt x="12470" y="15245"/>
                    <a:pt x="10858" y="15255"/>
                  </a:cubicBezTo>
                  <a:cubicBezTo>
                    <a:pt x="9229" y="15266"/>
                    <a:pt x="7903" y="14114"/>
                    <a:pt x="7903" y="12688"/>
                  </a:cubicBezTo>
                  <a:lnTo>
                    <a:pt x="7903" y="0"/>
                  </a:lnTo>
                  <a:lnTo>
                    <a:pt x="0" y="0"/>
                  </a:lnTo>
                  <a:lnTo>
                    <a:pt x="0" y="12366"/>
                  </a:lnTo>
                  <a:cubicBezTo>
                    <a:pt x="0" y="17466"/>
                    <a:pt x="4725" y="21600"/>
                    <a:pt x="10552" y="21600"/>
                  </a:cubicBezTo>
                  <a:lnTo>
                    <a:pt x="11048" y="21600"/>
                  </a:lnTo>
                  <a:cubicBezTo>
                    <a:pt x="16875" y="21600"/>
                    <a:pt x="21600" y="17466"/>
                    <a:pt x="21600" y="12366"/>
                  </a:cubicBezTo>
                  <a:lnTo>
                    <a:pt x="21600" y="0"/>
                  </a:lnTo>
                  <a:lnTo>
                    <a:pt x="13770" y="0"/>
                  </a:lnTo>
                  <a:cubicBezTo>
                    <a:pt x="13770" y="0"/>
                    <a:pt x="13770" y="12688"/>
                    <a:pt x="13770" y="12688"/>
                  </a:cubicBezTo>
                  <a:close/>
                  <a:moveTo>
                    <a:pt x="13770" y="12688"/>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solidFill>
                  <a:srgbClr val="000000"/>
                </a:solidFill>
              </a:endParaRPr>
            </a:p>
          </p:txBody>
        </p:sp>
        <p:sp>
          <p:nvSpPr>
            <p:cNvPr id="16" name="AutoShape 8">
              <a:extLst>
                <a:ext uri="{FF2B5EF4-FFF2-40B4-BE49-F238E27FC236}">
                  <a16:creationId xmlns:a16="http://schemas.microsoft.com/office/drawing/2014/main" id="{13219CD3-AD53-4141-9765-C2578470F118}"/>
                </a:ext>
              </a:extLst>
            </p:cNvPr>
            <p:cNvSpPr>
              <a:spLocks/>
            </p:cNvSpPr>
            <p:nvPr/>
          </p:nvSpPr>
          <p:spPr bwMode="auto">
            <a:xfrm>
              <a:off x="8001000" y="5103813"/>
              <a:ext cx="3627438" cy="3384550"/>
            </a:xfrm>
            <a:custGeom>
              <a:avLst/>
              <a:gdLst/>
              <a:ahLst/>
              <a:cxnLst/>
              <a:rect l="0" t="0" r="r" b="b"/>
              <a:pathLst>
                <a:path w="21600" h="21600">
                  <a:moveTo>
                    <a:pt x="10800" y="7346"/>
                  </a:moveTo>
                  <a:lnTo>
                    <a:pt x="6530" y="0"/>
                  </a:lnTo>
                  <a:lnTo>
                    <a:pt x="0" y="0"/>
                  </a:lnTo>
                  <a:lnTo>
                    <a:pt x="7542" y="13888"/>
                  </a:lnTo>
                  <a:lnTo>
                    <a:pt x="7542" y="21600"/>
                  </a:lnTo>
                  <a:lnTo>
                    <a:pt x="14058" y="21600"/>
                  </a:lnTo>
                  <a:lnTo>
                    <a:pt x="14058" y="13888"/>
                  </a:lnTo>
                  <a:lnTo>
                    <a:pt x="21600" y="0"/>
                  </a:lnTo>
                  <a:lnTo>
                    <a:pt x="15070" y="0"/>
                  </a:lnTo>
                  <a:cubicBezTo>
                    <a:pt x="15070" y="0"/>
                    <a:pt x="10800" y="7346"/>
                    <a:pt x="10800" y="7346"/>
                  </a:cubicBezTo>
                  <a:close/>
                  <a:moveTo>
                    <a:pt x="10800" y="7346"/>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solidFill>
                  <a:srgbClr val="000000"/>
                </a:solidFill>
              </a:endParaRPr>
            </a:p>
          </p:txBody>
        </p:sp>
        <p:sp>
          <p:nvSpPr>
            <p:cNvPr id="17" name="AutoShape 9">
              <a:extLst>
                <a:ext uri="{FF2B5EF4-FFF2-40B4-BE49-F238E27FC236}">
                  <a16:creationId xmlns:a16="http://schemas.microsoft.com/office/drawing/2014/main" id="{019DB81F-4A26-49F6-B378-99F924146C12}"/>
                </a:ext>
              </a:extLst>
            </p:cNvPr>
            <p:cNvSpPr>
              <a:spLocks/>
            </p:cNvSpPr>
            <p:nvPr/>
          </p:nvSpPr>
          <p:spPr bwMode="auto">
            <a:xfrm>
              <a:off x="11252200" y="7886700"/>
              <a:ext cx="263525" cy="263525"/>
            </a:xfrm>
            <a:custGeom>
              <a:avLst/>
              <a:gdLst/>
              <a:ahLst/>
              <a:cxnLst/>
              <a:rect l="0" t="0" r="r" b="b"/>
              <a:pathLst>
                <a:path w="21600" h="21600">
                  <a:moveTo>
                    <a:pt x="21600" y="10800"/>
                  </a:moveTo>
                  <a:cubicBezTo>
                    <a:pt x="21600" y="16762"/>
                    <a:pt x="16765" y="21600"/>
                    <a:pt x="10794" y="21600"/>
                  </a:cubicBezTo>
                  <a:cubicBezTo>
                    <a:pt x="4835" y="21600"/>
                    <a:pt x="0" y="16762"/>
                    <a:pt x="0" y="10800"/>
                  </a:cubicBezTo>
                  <a:cubicBezTo>
                    <a:pt x="0" y="4838"/>
                    <a:pt x="4835" y="0"/>
                    <a:pt x="10794" y="0"/>
                  </a:cubicBezTo>
                  <a:cubicBezTo>
                    <a:pt x="16765" y="0"/>
                    <a:pt x="21600" y="4838"/>
                    <a:pt x="21600" y="10800"/>
                  </a:cubicBezTo>
                </a:path>
              </a:pathLst>
            </a:custGeom>
            <a:solidFill>
              <a:srgbClr val="000000"/>
            </a:solid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solidFill>
                  <a:srgbClr val="000000"/>
                </a:solidFill>
              </a:endParaRPr>
            </a:p>
          </p:txBody>
        </p:sp>
        <p:sp>
          <p:nvSpPr>
            <p:cNvPr id="18" name="AutoShape 10">
              <a:extLst>
                <a:ext uri="{FF2B5EF4-FFF2-40B4-BE49-F238E27FC236}">
                  <a16:creationId xmlns:a16="http://schemas.microsoft.com/office/drawing/2014/main" id="{DEB173A8-2114-41EC-946D-889F85843044}"/>
                </a:ext>
              </a:extLst>
            </p:cNvPr>
            <p:cNvSpPr>
              <a:spLocks/>
            </p:cNvSpPr>
            <p:nvPr/>
          </p:nvSpPr>
          <p:spPr bwMode="auto">
            <a:xfrm>
              <a:off x="11569700" y="6045200"/>
              <a:ext cx="490538" cy="255588"/>
            </a:xfrm>
            <a:custGeom>
              <a:avLst/>
              <a:gdLst/>
              <a:ahLst/>
              <a:cxnLst/>
              <a:rect l="0" t="0" r="r" b="b"/>
              <a:pathLst>
                <a:path w="21600" h="21600">
                  <a:moveTo>
                    <a:pt x="10533" y="0"/>
                  </a:moveTo>
                  <a:lnTo>
                    <a:pt x="12463" y="0"/>
                  </a:lnTo>
                  <a:lnTo>
                    <a:pt x="16083" y="17005"/>
                  </a:lnTo>
                  <a:lnTo>
                    <a:pt x="19663" y="0"/>
                  </a:lnTo>
                  <a:lnTo>
                    <a:pt x="21600" y="0"/>
                  </a:lnTo>
                  <a:lnTo>
                    <a:pt x="21600" y="21600"/>
                  </a:lnTo>
                  <a:lnTo>
                    <a:pt x="20237" y="21600"/>
                  </a:lnTo>
                  <a:lnTo>
                    <a:pt x="20237" y="3296"/>
                  </a:lnTo>
                  <a:lnTo>
                    <a:pt x="16265" y="21600"/>
                  </a:lnTo>
                  <a:lnTo>
                    <a:pt x="15763" y="21600"/>
                  </a:lnTo>
                  <a:lnTo>
                    <a:pt x="11785" y="3296"/>
                  </a:lnTo>
                  <a:lnTo>
                    <a:pt x="11785" y="21600"/>
                  </a:lnTo>
                  <a:lnTo>
                    <a:pt x="10533" y="21600"/>
                  </a:lnTo>
                  <a:cubicBezTo>
                    <a:pt x="10533" y="21600"/>
                    <a:pt x="10533" y="0"/>
                    <a:pt x="10533" y="0"/>
                  </a:cubicBezTo>
                  <a:close/>
                  <a:moveTo>
                    <a:pt x="3509" y="2123"/>
                  </a:moveTo>
                  <a:lnTo>
                    <a:pt x="0" y="2123"/>
                  </a:lnTo>
                  <a:lnTo>
                    <a:pt x="0" y="0"/>
                  </a:lnTo>
                  <a:lnTo>
                    <a:pt x="8381" y="0"/>
                  </a:lnTo>
                  <a:lnTo>
                    <a:pt x="8381" y="2123"/>
                  </a:lnTo>
                  <a:lnTo>
                    <a:pt x="4911" y="2123"/>
                  </a:lnTo>
                  <a:lnTo>
                    <a:pt x="4911" y="21600"/>
                  </a:lnTo>
                  <a:lnTo>
                    <a:pt x="3509" y="21600"/>
                  </a:lnTo>
                  <a:cubicBezTo>
                    <a:pt x="3509" y="21600"/>
                    <a:pt x="3509" y="2123"/>
                    <a:pt x="3509" y="2123"/>
                  </a:cubicBezTo>
                  <a:close/>
                  <a:moveTo>
                    <a:pt x="3509" y="2123"/>
                  </a:moveTo>
                </a:path>
              </a:pathLst>
            </a:custGeom>
            <a:grpFill/>
            <a:ln>
              <a:noFill/>
            </a:ln>
            <a:extLs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defRPr/>
              </a:pPr>
              <a:endParaRPr lang="en-US">
                <a:solidFill>
                  <a:srgbClr val="000000"/>
                </a:solidFill>
              </a:endParaRPr>
            </a:p>
          </p:txBody>
        </p:sp>
      </p:grpSp>
    </p:spTree>
    <p:extLst>
      <p:ext uri="{BB962C8B-B14F-4D97-AF65-F5344CB8AC3E}">
        <p14:creationId xmlns:p14="http://schemas.microsoft.com/office/powerpoint/2010/main" val="2440920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C6B420-D5D3-E7F1-AB48-C8CBB8D1B60A}"/>
              </a:ext>
            </a:extLst>
          </p:cNvPr>
          <p:cNvSpPr>
            <a:spLocks noGrp="1"/>
          </p:cNvSpPr>
          <p:nvPr>
            <p:ph type="title"/>
          </p:nvPr>
        </p:nvSpPr>
        <p:spPr/>
        <p:txBody>
          <a:bodyPr/>
          <a:lstStyle/>
          <a:p>
            <a:r>
              <a:rPr lang="en-US" b="0" dirty="0"/>
              <a:t>Business Advantage</a:t>
            </a:r>
          </a:p>
        </p:txBody>
      </p:sp>
      <p:sp>
        <p:nvSpPr>
          <p:cNvPr id="4" name="Slide Number Placeholder 3">
            <a:extLst>
              <a:ext uri="{FF2B5EF4-FFF2-40B4-BE49-F238E27FC236}">
                <a16:creationId xmlns:a16="http://schemas.microsoft.com/office/drawing/2014/main" id="{DB87AA44-C06B-FE29-C8C6-4A6EC847854D}"/>
              </a:ext>
            </a:extLst>
          </p:cNvPr>
          <p:cNvSpPr>
            <a:spLocks noGrp="1"/>
          </p:cNvSpPr>
          <p:nvPr>
            <p:ph type="sldNum" sz="quarter" idx="11"/>
          </p:nvPr>
        </p:nvSpPr>
        <p:spPr/>
        <p:txBody>
          <a:bodyPr/>
          <a:lstStyle/>
          <a:p>
            <a:fld id="{C8C09DA5-8C43-4702-8900-F4900F7A89AE}" type="slidenum">
              <a:rPr lang="en-US" smtClean="0">
                <a:solidFill>
                  <a:srgbClr val="000000">
                    <a:lumMod val="75000"/>
                    <a:lumOff val="25000"/>
                  </a:srgbClr>
                </a:solidFill>
              </a:rPr>
              <a:pPr/>
              <a:t>10</a:t>
            </a:fld>
            <a:endParaRPr lang="en-US">
              <a:solidFill>
                <a:srgbClr val="000000">
                  <a:lumMod val="75000"/>
                  <a:lumOff val="25000"/>
                </a:srgbClr>
              </a:solidFill>
            </a:endParaRPr>
          </a:p>
        </p:txBody>
      </p:sp>
      <p:sp>
        <p:nvSpPr>
          <p:cNvPr id="8" name="TextBox 7">
            <a:extLst>
              <a:ext uri="{FF2B5EF4-FFF2-40B4-BE49-F238E27FC236}">
                <a16:creationId xmlns:a16="http://schemas.microsoft.com/office/drawing/2014/main" id="{AE6E99BF-8010-502E-6941-733E3E877BAB}"/>
              </a:ext>
            </a:extLst>
          </p:cNvPr>
          <p:cNvSpPr txBox="1"/>
          <p:nvPr/>
        </p:nvSpPr>
        <p:spPr>
          <a:xfrm>
            <a:off x="284000" y="1058526"/>
            <a:ext cx="11018520" cy="1446550"/>
          </a:xfrm>
          <a:prstGeom prst="rect">
            <a:avLst/>
          </a:prstGeom>
          <a:noFill/>
        </p:spPr>
        <p:txBody>
          <a:bodyPr wrap="square">
            <a:spAutoFit/>
          </a:bodyPr>
          <a:lstStyle/>
          <a:p>
            <a:pPr marL="285750" indent="-285750">
              <a:buFont typeface="Wingdings" panose="05000000000000000000" pitchFamily="2" charset="2"/>
              <a:buChar char="q"/>
            </a:pPr>
            <a:r>
              <a:rPr lang="en-US" sz="2200" dirty="0">
                <a:solidFill>
                  <a:srgbClr val="002060"/>
                </a:solidFill>
              </a:rPr>
              <a:t>Assurance from end to end that no terminated user is present anymore in downstream application.</a:t>
            </a:r>
          </a:p>
          <a:p>
            <a:pPr marL="285750" indent="-285750">
              <a:buFont typeface="Wingdings" panose="05000000000000000000" pitchFamily="2" charset="2"/>
              <a:buChar char="q"/>
            </a:pPr>
            <a:endParaRPr lang="en-US" sz="2200" dirty="0">
              <a:solidFill>
                <a:srgbClr val="002060"/>
              </a:solidFill>
            </a:endParaRPr>
          </a:p>
          <a:p>
            <a:pPr marL="285750" indent="-285750">
              <a:buFont typeface="Wingdings" panose="05000000000000000000" pitchFamily="2" charset="2"/>
              <a:buChar char="q"/>
            </a:pPr>
            <a:r>
              <a:rPr lang="en-US" sz="2200" dirty="0">
                <a:solidFill>
                  <a:srgbClr val="002060"/>
                </a:solidFill>
              </a:rPr>
              <a:t>Manual Effort of discrepancy fix can be removed.</a:t>
            </a:r>
          </a:p>
        </p:txBody>
      </p:sp>
      <p:graphicFrame>
        <p:nvGraphicFramePr>
          <p:cNvPr id="12" name="Chart 11">
            <a:extLst>
              <a:ext uri="{FF2B5EF4-FFF2-40B4-BE49-F238E27FC236}">
                <a16:creationId xmlns:a16="http://schemas.microsoft.com/office/drawing/2014/main" id="{9C6CF630-CA19-69B9-89C2-9ACF0F002DF2}"/>
              </a:ext>
            </a:extLst>
          </p:cNvPr>
          <p:cNvGraphicFramePr>
            <a:graphicFrameLocks/>
          </p:cNvGraphicFramePr>
          <p:nvPr>
            <p:extLst>
              <p:ext uri="{D42A27DB-BD31-4B8C-83A1-F6EECF244321}">
                <p14:modId xmlns:p14="http://schemas.microsoft.com/office/powerpoint/2010/main" val="1135668472"/>
              </p:ext>
            </p:extLst>
          </p:nvPr>
        </p:nvGraphicFramePr>
        <p:xfrm>
          <a:off x="262015" y="2711881"/>
          <a:ext cx="6615909" cy="308759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DEC08025-B658-D33A-E8EA-4674E8110F3C}"/>
              </a:ext>
            </a:extLst>
          </p:cNvPr>
          <p:cNvGraphicFramePr>
            <a:graphicFrameLocks/>
          </p:cNvGraphicFramePr>
          <p:nvPr>
            <p:extLst>
              <p:ext uri="{D42A27DB-BD31-4B8C-83A1-F6EECF244321}">
                <p14:modId xmlns:p14="http://schemas.microsoft.com/office/powerpoint/2010/main" val="1605759992"/>
              </p:ext>
            </p:extLst>
          </p:nvPr>
        </p:nvGraphicFramePr>
        <p:xfrm>
          <a:off x="7044690" y="2711881"/>
          <a:ext cx="4822844" cy="30875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8525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981695-F73B-02C5-42E8-0DD2D2941EAA}"/>
              </a:ext>
            </a:extLst>
          </p:cNvPr>
          <p:cNvSpPr>
            <a:spLocks noGrp="1"/>
          </p:cNvSpPr>
          <p:nvPr>
            <p:ph type="title"/>
          </p:nvPr>
        </p:nvSpPr>
        <p:spPr/>
        <p:txBody>
          <a:bodyPr/>
          <a:lstStyle/>
          <a:p>
            <a:r>
              <a:rPr lang="en-US" b="0" dirty="0"/>
              <a:t>Appendix 1.1</a:t>
            </a:r>
          </a:p>
        </p:txBody>
      </p:sp>
      <p:sp>
        <p:nvSpPr>
          <p:cNvPr id="4" name="Slide Number Placeholder 3">
            <a:extLst>
              <a:ext uri="{FF2B5EF4-FFF2-40B4-BE49-F238E27FC236}">
                <a16:creationId xmlns:a16="http://schemas.microsoft.com/office/drawing/2014/main" id="{F08A86F4-4AE7-357D-A322-F211E2AAA10A}"/>
              </a:ext>
            </a:extLst>
          </p:cNvPr>
          <p:cNvSpPr>
            <a:spLocks noGrp="1"/>
          </p:cNvSpPr>
          <p:nvPr>
            <p:ph type="sldNum" sz="quarter" idx="11"/>
          </p:nvPr>
        </p:nvSpPr>
        <p:spPr/>
        <p:txBody>
          <a:bodyPr/>
          <a:lstStyle/>
          <a:p>
            <a:fld id="{C8C09DA5-8C43-4702-8900-F4900F7A89AE}" type="slidenum">
              <a:rPr lang="en-US" smtClean="0">
                <a:solidFill>
                  <a:srgbClr val="000000">
                    <a:lumMod val="75000"/>
                    <a:lumOff val="25000"/>
                  </a:srgbClr>
                </a:solidFill>
              </a:rPr>
              <a:pPr/>
              <a:t>11</a:t>
            </a:fld>
            <a:endParaRPr lang="en-US">
              <a:solidFill>
                <a:srgbClr val="000000">
                  <a:lumMod val="75000"/>
                  <a:lumOff val="25000"/>
                </a:srgbClr>
              </a:solidFill>
            </a:endParaRPr>
          </a:p>
        </p:txBody>
      </p:sp>
      <p:pic>
        <p:nvPicPr>
          <p:cNvPr id="5" name="Picture 4">
            <a:extLst>
              <a:ext uri="{FF2B5EF4-FFF2-40B4-BE49-F238E27FC236}">
                <a16:creationId xmlns:a16="http://schemas.microsoft.com/office/drawing/2014/main" id="{D73742A8-739E-12F1-6BCE-F2566B55794E}"/>
              </a:ext>
            </a:extLst>
          </p:cNvPr>
          <p:cNvPicPr>
            <a:picLocks noChangeAspect="1"/>
          </p:cNvPicPr>
          <p:nvPr/>
        </p:nvPicPr>
        <p:blipFill>
          <a:blip r:embed="rId2"/>
          <a:stretch>
            <a:fillRect/>
          </a:stretch>
        </p:blipFill>
        <p:spPr>
          <a:xfrm>
            <a:off x="6636025" y="2008073"/>
            <a:ext cx="5304688" cy="1670865"/>
          </a:xfrm>
          <a:prstGeom prst="rect">
            <a:avLst/>
          </a:prstGeom>
        </p:spPr>
      </p:pic>
      <p:pic>
        <p:nvPicPr>
          <p:cNvPr id="6" name="Picture 5">
            <a:extLst>
              <a:ext uri="{FF2B5EF4-FFF2-40B4-BE49-F238E27FC236}">
                <a16:creationId xmlns:a16="http://schemas.microsoft.com/office/drawing/2014/main" id="{8D10F26B-AE37-8C29-50AA-BCBC093E8160}"/>
              </a:ext>
            </a:extLst>
          </p:cNvPr>
          <p:cNvPicPr>
            <a:picLocks noChangeAspect="1"/>
          </p:cNvPicPr>
          <p:nvPr/>
        </p:nvPicPr>
        <p:blipFill>
          <a:blip r:embed="rId3"/>
          <a:stretch>
            <a:fillRect/>
          </a:stretch>
        </p:blipFill>
        <p:spPr>
          <a:xfrm>
            <a:off x="175591" y="2008073"/>
            <a:ext cx="6364357" cy="1778736"/>
          </a:xfrm>
          <a:prstGeom prst="rect">
            <a:avLst/>
          </a:prstGeom>
        </p:spPr>
      </p:pic>
      <p:pic>
        <p:nvPicPr>
          <p:cNvPr id="7" name="Picture 6">
            <a:extLst>
              <a:ext uri="{FF2B5EF4-FFF2-40B4-BE49-F238E27FC236}">
                <a16:creationId xmlns:a16="http://schemas.microsoft.com/office/drawing/2014/main" id="{595D4DC8-A122-3A1D-0C91-92E2FF749FA4}"/>
              </a:ext>
            </a:extLst>
          </p:cNvPr>
          <p:cNvPicPr>
            <a:picLocks noChangeAspect="1"/>
          </p:cNvPicPr>
          <p:nvPr/>
        </p:nvPicPr>
        <p:blipFill>
          <a:blip r:embed="rId4"/>
          <a:stretch>
            <a:fillRect/>
          </a:stretch>
        </p:blipFill>
        <p:spPr>
          <a:xfrm>
            <a:off x="1600208" y="4250072"/>
            <a:ext cx="8609848" cy="2314015"/>
          </a:xfrm>
          <a:prstGeom prst="rect">
            <a:avLst/>
          </a:prstGeom>
        </p:spPr>
      </p:pic>
      <p:sp>
        <p:nvSpPr>
          <p:cNvPr id="9" name="TextBox 8">
            <a:extLst>
              <a:ext uri="{FF2B5EF4-FFF2-40B4-BE49-F238E27FC236}">
                <a16:creationId xmlns:a16="http://schemas.microsoft.com/office/drawing/2014/main" id="{6DCDAB3D-CC68-F0DA-E303-F440A854D596}"/>
              </a:ext>
            </a:extLst>
          </p:cNvPr>
          <p:cNvSpPr txBox="1"/>
          <p:nvPr/>
        </p:nvSpPr>
        <p:spPr>
          <a:xfrm>
            <a:off x="342900" y="913567"/>
            <a:ext cx="11453326" cy="1354217"/>
          </a:xfrm>
          <a:prstGeom prst="rect">
            <a:avLst/>
          </a:prstGeom>
          <a:noFill/>
        </p:spPr>
        <p:txBody>
          <a:bodyPr wrap="square">
            <a:spAutoFit/>
          </a:bodyPr>
          <a:lstStyle/>
          <a:p>
            <a:r>
              <a:rPr lang="en-US" sz="1600" dirty="0">
                <a:solidFill>
                  <a:srgbClr val="002060"/>
                </a:solidFill>
              </a:rPr>
              <a:t>Delay in refresh of terminated users in SailPoint due to the delay of Workday Delta Aggregation and Sequential Refresh Task. Example below</a:t>
            </a:r>
          </a:p>
          <a:p>
            <a:r>
              <a:rPr lang="en-US" sz="1600" dirty="0">
                <a:solidFill>
                  <a:srgbClr val="002060"/>
                </a:solidFill>
              </a:rPr>
              <a:t>1. Between 26th to 27th Aug, Workday Delta Aggregation task got executed only 3 times and failed to execute 2 times, because the latest refresh task took almost 40 hours to complete which eventually got finished on 28th Aug. </a:t>
            </a:r>
          </a:p>
          <a:p>
            <a:pPr marL="514350" indent="-514350">
              <a:buFont typeface="+mj-lt"/>
              <a:buAutoNum type="arabicPeriod"/>
            </a:pPr>
            <a:endParaRPr lang="en-US" sz="1800" dirty="0"/>
          </a:p>
        </p:txBody>
      </p:sp>
      <p:sp>
        <p:nvSpPr>
          <p:cNvPr id="11" name="TextBox 10">
            <a:extLst>
              <a:ext uri="{FF2B5EF4-FFF2-40B4-BE49-F238E27FC236}">
                <a16:creationId xmlns:a16="http://schemas.microsoft.com/office/drawing/2014/main" id="{DF4D11BA-B184-2CDF-5C97-BB40CE8C3D15}"/>
              </a:ext>
            </a:extLst>
          </p:cNvPr>
          <p:cNvSpPr txBox="1"/>
          <p:nvPr/>
        </p:nvSpPr>
        <p:spPr>
          <a:xfrm>
            <a:off x="342900" y="3726053"/>
            <a:ext cx="11453326" cy="584775"/>
          </a:xfrm>
          <a:prstGeom prst="rect">
            <a:avLst/>
          </a:prstGeom>
          <a:noFill/>
        </p:spPr>
        <p:txBody>
          <a:bodyPr wrap="square">
            <a:spAutoFit/>
          </a:bodyPr>
          <a:lstStyle/>
          <a:p>
            <a:r>
              <a:rPr lang="en-US" sz="1600" dirty="0">
                <a:solidFill>
                  <a:srgbClr val="002060"/>
                </a:solidFill>
              </a:rPr>
              <a:t>2. Another example on 4th Sept, where refresh sequential task took 9+ hours time to process 4k records which created a delay for the latest users to be refreshed in SailPoint.</a:t>
            </a:r>
          </a:p>
        </p:txBody>
      </p:sp>
    </p:spTree>
    <p:extLst>
      <p:ext uri="{BB962C8B-B14F-4D97-AF65-F5344CB8AC3E}">
        <p14:creationId xmlns:p14="http://schemas.microsoft.com/office/powerpoint/2010/main" val="174671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BC57D2-E3C1-0691-A166-32CCCFDF1C16}"/>
              </a:ext>
            </a:extLst>
          </p:cNvPr>
          <p:cNvSpPr>
            <a:spLocks noGrp="1"/>
          </p:cNvSpPr>
          <p:nvPr>
            <p:ph type="title"/>
          </p:nvPr>
        </p:nvSpPr>
        <p:spPr/>
        <p:txBody>
          <a:bodyPr/>
          <a:lstStyle/>
          <a:p>
            <a:r>
              <a:rPr lang="en-US" b="0" dirty="0"/>
              <a:t>Appendix 1.2</a:t>
            </a:r>
          </a:p>
        </p:txBody>
      </p:sp>
      <p:sp>
        <p:nvSpPr>
          <p:cNvPr id="4" name="Slide Number Placeholder 3">
            <a:extLst>
              <a:ext uri="{FF2B5EF4-FFF2-40B4-BE49-F238E27FC236}">
                <a16:creationId xmlns:a16="http://schemas.microsoft.com/office/drawing/2014/main" id="{51B604B8-FEAF-A43C-BBF0-22EB793B1EDC}"/>
              </a:ext>
            </a:extLst>
          </p:cNvPr>
          <p:cNvSpPr>
            <a:spLocks noGrp="1"/>
          </p:cNvSpPr>
          <p:nvPr>
            <p:ph type="sldNum" sz="quarter" idx="11"/>
          </p:nvPr>
        </p:nvSpPr>
        <p:spPr/>
        <p:txBody>
          <a:bodyPr/>
          <a:lstStyle/>
          <a:p>
            <a:fld id="{C8C09DA5-8C43-4702-8900-F4900F7A89AE}" type="slidenum">
              <a:rPr lang="en-US" smtClean="0">
                <a:solidFill>
                  <a:srgbClr val="000000">
                    <a:lumMod val="75000"/>
                    <a:lumOff val="25000"/>
                  </a:srgbClr>
                </a:solidFill>
              </a:rPr>
              <a:pPr/>
              <a:t>12</a:t>
            </a:fld>
            <a:endParaRPr lang="en-US">
              <a:solidFill>
                <a:srgbClr val="000000">
                  <a:lumMod val="75000"/>
                  <a:lumOff val="25000"/>
                </a:srgbClr>
              </a:solidFill>
            </a:endParaRPr>
          </a:p>
        </p:txBody>
      </p:sp>
      <p:pic>
        <p:nvPicPr>
          <p:cNvPr id="5" name="Picture 4">
            <a:extLst>
              <a:ext uri="{FF2B5EF4-FFF2-40B4-BE49-F238E27FC236}">
                <a16:creationId xmlns:a16="http://schemas.microsoft.com/office/drawing/2014/main" id="{6BC6CFAB-A6A4-0FB7-895E-B2F937B4511E}"/>
              </a:ext>
            </a:extLst>
          </p:cNvPr>
          <p:cNvPicPr>
            <a:picLocks noChangeAspect="1"/>
          </p:cNvPicPr>
          <p:nvPr/>
        </p:nvPicPr>
        <p:blipFill>
          <a:blip r:embed="rId2"/>
          <a:stretch>
            <a:fillRect/>
          </a:stretch>
        </p:blipFill>
        <p:spPr>
          <a:xfrm>
            <a:off x="435797" y="2376427"/>
            <a:ext cx="8857084" cy="899613"/>
          </a:xfrm>
          <a:prstGeom prst="rect">
            <a:avLst/>
          </a:prstGeom>
        </p:spPr>
      </p:pic>
      <p:pic>
        <p:nvPicPr>
          <p:cNvPr id="6" name="Picture 5">
            <a:extLst>
              <a:ext uri="{FF2B5EF4-FFF2-40B4-BE49-F238E27FC236}">
                <a16:creationId xmlns:a16="http://schemas.microsoft.com/office/drawing/2014/main" id="{8C3B19E2-E678-DA4F-CDC6-0A22C09C48BD}"/>
              </a:ext>
            </a:extLst>
          </p:cNvPr>
          <p:cNvPicPr>
            <a:picLocks noChangeAspect="1"/>
          </p:cNvPicPr>
          <p:nvPr/>
        </p:nvPicPr>
        <p:blipFill>
          <a:blip r:embed="rId3"/>
          <a:stretch>
            <a:fillRect/>
          </a:stretch>
        </p:blipFill>
        <p:spPr>
          <a:xfrm>
            <a:off x="203901" y="3915882"/>
            <a:ext cx="5194371" cy="2193032"/>
          </a:xfrm>
          <a:prstGeom prst="rect">
            <a:avLst/>
          </a:prstGeom>
        </p:spPr>
      </p:pic>
      <p:pic>
        <p:nvPicPr>
          <p:cNvPr id="7" name="Picture 6">
            <a:extLst>
              <a:ext uri="{FF2B5EF4-FFF2-40B4-BE49-F238E27FC236}">
                <a16:creationId xmlns:a16="http://schemas.microsoft.com/office/drawing/2014/main" id="{39324B01-44EC-0B8D-2B4F-60E38583E415}"/>
              </a:ext>
            </a:extLst>
          </p:cNvPr>
          <p:cNvPicPr>
            <a:picLocks noChangeAspect="1"/>
          </p:cNvPicPr>
          <p:nvPr/>
        </p:nvPicPr>
        <p:blipFill>
          <a:blip r:embed="rId4"/>
          <a:stretch>
            <a:fillRect/>
          </a:stretch>
        </p:blipFill>
        <p:spPr>
          <a:xfrm>
            <a:off x="5500014" y="3925821"/>
            <a:ext cx="6296212" cy="2096199"/>
          </a:xfrm>
          <a:prstGeom prst="rect">
            <a:avLst/>
          </a:prstGeom>
        </p:spPr>
      </p:pic>
      <p:sp>
        <p:nvSpPr>
          <p:cNvPr id="9" name="TextBox 8">
            <a:extLst>
              <a:ext uri="{FF2B5EF4-FFF2-40B4-BE49-F238E27FC236}">
                <a16:creationId xmlns:a16="http://schemas.microsoft.com/office/drawing/2014/main" id="{05B0EBF0-5BDB-1420-946C-DE1C777DD8A4}"/>
              </a:ext>
            </a:extLst>
          </p:cNvPr>
          <p:cNvSpPr txBox="1"/>
          <p:nvPr/>
        </p:nvSpPr>
        <p:spPr>
          <a:xfrm>
            <a:off x="1" y="950361"/>
            <a:ext cx="12007322" cy="1600438"/>
          </a:xfrm>
          <a:prstGeom prst="rect">
            <a:avLst/>
          </a:prstGeom>
          <a:noFill/>
        </p:spPr>
        <p:txBody>
          <a:bodyPr wrap="square">
            <a:spAutoFit/>
          </a:bodyPr>
          <a:lstStyle/>
          <a:p>
            <a:r>
              <a:rPr lang="en-US" sz="1600" dirty="0">
                <a:solidFill>
                  <a:srgbClr val="002060"/>
                </a:solidFill>
              </a:rPr>
              <a:t>Past terminated users are not included in Workday daily termination report. Workday create separate ticket for SailPoint to take care such issues. Sample incident# INC11855361, INC1185362 where user#A3081468 and A3071545 terminated more than 60 days in past</a:t>
            </a:r>
          </a:p>
          <a:p>
            <a:r>
              <a:rPr lang="en-US" sz="1600" dirty="0">
                <a:solidFill>
                  <a:srgbClr val="002060"/>
                </a:solidFill>
              </a:rPr>
              <a:t>Delay in auto launching of Workday Delta Aggregation Task – Restart of servers resolve this issue. Example</a:t>
            </a:r>
          </a:p>
          <a:p>
            <a:pPr marL="514350" indent="-514350">
              <a:buFont typeface="+mj-lt"/>
              <a:buAutoNum type="arabicPeriod"/>
            </a:pPr>
            <a:r>
              <a:rPr lang="en-US" sz="1600" dirty="0">
                <a:solidFill>
                  <a:srgbClr val="002060"/>
                </a:solidFill>
              </a:rPr>
              <a:t>On 31st Aug, Workday delta sequential task didn’t run for single time because from 30th Aug evening, the servers were inactive, and no tasks were running at that time. Restarted the servers resolved the issue.</a:t>
            </a:r>
          </a:p>
          <a:p>
            <a:pPr marL="514350" indent="-514350">
              <a:buFont typeface="+mj-lt"/>
              <a:buAutoNum type="arabicPeriod"/>
            </a:pPr>
            <a:endParaRPr lang="en-US" dirty="0"/>
          </a:p>
        </p:txBody>
      </p:sp>
      <p:sp>
        <p:nvSpPr>
          <p:cNvPr id="11" name="TextBox 10">
            <a:extLst>
              <a:ext uri="{FF2B5EF4-FFF2-40B4-BE49-F238E27FC236}">
                <a16:creationId xmlns:a16="http://schemas.microsoft.com/office/drawing/2014/main" id="{FDF00CA9-3550-C106-4750-06B98AF24D64}"/>
              </a:ext>
            </a:extLst>
          </p:cNvPr>
          <p:cNvSpPr txBox="1"/>
          <p:nvPr/>
        </p:nvSpPr>
        <p:spPr>
          <a:xfrm>
            <a:off x="276999" y="3342177"/>
            <a:ext cx="11453326" cy="584775"/>
          </a:xfrm>
          <a:prstGeom prst="rect">
            <a:avLst/>
          </a:prstGeom>
          <a:noFill/>
        </p:spPr>
        <p:txBody>
          <a:bodyPr wrap="square">
            <a:spAutoFit/>
          </a:bodyPr>
          <a:lstStyle/>
          <a:p>
            <a:r>
              <a:rPr lang="en-US" sz="1600" dirty="0">
                <a:solidFill>
                  <a:srgbClr val="002060"/>
                </a:solidFill>
              </a:rPr>
              <a:t>SailPoint Connector Exception while connecting target system during the rapid setup leaver task. Example, User not available in target while triggering the Leaver Event</a:t>
            </a:r>
          </a:p>
        </p:txBody>
      </p:sp>
    </p:spTree>
    <p:extLst>
      <p:ext uri="{BB962C8B-B14F-4D97-AF65-F5344CB8AC3E}">
        <p14:creationId xmlns:p14="http://schemas.microsoft.com/office/powerpoint/2010/main" val="3527236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B61476-1BDE-45ED-BF1C-A872755F60ED}"/>
              </a:ext>
            </a:extLst>
          </p:cNvPr>
          <p:cNvSpPr>
            <a:spLocks noGrp="1"/>
          </p:cNvSpPr>
          <p:nvPr>
            <p:ph type="sldNum" sz="quarter" idx="11"/>
          </p:nvPr>
        </p:nvSpPr>
        <p:spPr>
          <a:xfrm>
            <a:off x="11796226" y="6647867"/>
            <a:ext cx="211097" cy="150767"/>
          </a:xfrm>
        </p:spPr>
        <p:txBody>
          <a:bodyPr anchor="t">
            <a:normAutofit/>
          </a:bodyPr>
          <a:lstStyle/>
          <a:p>
            <a:pPr>
              <a:spcAft>
                <a:spcPts val="600"/>
              </a:spcAft>
            </a:pPr>
            <a:fld id="{C8C09DA5-8C43-4702-8900-F4900F7A89AE}" type="slidenum">
              <a:rPr lang="en-US">
                <a:solidFill>
                  <a:srgbClr val="000000">
                    <a:lumMod val="75000"/>
                    <a:lumOff val="25000"/>
                  </a:srgbClr>
                </a:solidFill>
              </a:rPr>
              <a:pPr>
                <a:spcAft>
                  <a:spcPts val="600"/>
                </a:spcAft>
              </a:pPr>
              <a:t>13</a:t>
            </a:fld>
            <a:endParaRPr lang="en-US">
              <a:solidFill>
                <a:srgbClr val="000000">
                  <a:lumMod val="75000"/>
                  <a:lumOff val="25000"/>
                </a:srgbClr>
              </a:solidFill>
            </a:endParaRPr>
          </a:p>
        </p:txBody>
      </p:sp>
      <p:sp>
        <p:nvSpPr>
          <p:cNvPr id="10" name="Title 2">
            <a:extLst>
              <a:ext uri="{FF2B5EF4-FFF2-40B4-BE49-F238E27FC236}">
                <a16:creationId xmlns:a16="http://schemas.microsoft.com/office/drawing/2014/main" id="{73F7BBD7-DF9B-4766-86EF-76E968911649}"/>
              </a:ext>
            </a:extLst>
          </p:cNvPr>
          <p:cNvSpPr>
            <a:spLocks noGrp="1"/>
          </p:cNvSpPr>
          <p:nvPr>
            <p:ph type="title"/>
          </p:nvPr>
        </p:nvSpPr>
        <p:spPr>
          <a:xfrm>
            <a:off x="329532" y="253808"/>
            <a:ext cx="8694349" cy="557805"/>
          </a:xfrm>
        </p:spPr>
        <p:txBody>
          <a:bodyPr/>
          <a:lstStyle/>
          <a:p>
            <a:r>
              <a:rPr lang="en-US" sz="3200" b="0" dirty="0"/>
              <a:t>Appendix 1.3</a:t>
            </a:r>
            <a:endParaRPr lang="en-US" sz="3000" b="0" dirty="0">
              <a:ea typeface="Tahoma"/>
              <a:cs typeface="Tahoma"/>
            </a:endParaRPr>
          </a:p>
        </p:txBody>
      </p:sp>
      <p:graphicFrame>
        <p:nvGraphicFramePr>
          <p:cNvPr id="4" name="Table 3">
            <a:extLst>
              <a:ext uri="{FF2B5EF4-FFF2-40B4-BE49-F238E27FC236}">
                <a16:creationId xmlns:a16="http://schemas.microsoft.com/office/drawing/2014/main" id="{A9FEE787-EA6F-B478-83CA-69B5079133BA}"/>
              </a:ext>
            </a:extLst>
          </p:cNvPr>
          <p:cNvGraphicFramePr>
            <a:graphicFrameLocks noGrp="1"/>
          </p:cNvGraphicFramePr>
          <p:nvPr>
            <p:extLst>
              <p:ext uri="{D42A27DB-BD31-4B8C-83A1-F6EECF244321}">
                <p14:modId xmlns:p14="http://schemas.microsoft.com/office/powerpoint/2010/main" val="2558491628"/>
              </p:ext>
            </p:extLst>
          </p:nvPr>
        </p:nvGraphicFramePr>
        <p:xfrm>
          <a:off x="290026" y="1116013"/>
          <a:ext cx="11506200" cy="3570286"/>
        </p:xfrm>
        <a:graphic>
          <a:graphicData uri="http://schemas.openxmlformats.org/drawingml/2006/table">
            <a:tbl>
              <a:tblPr>
                <a:tableStyleId>{5C22544A-7EE6-4342-B048-85BDC9FD1C3A}</a:tableStyleId>
              </a:tblPr>
              <a:tblGrid>
                <a:gridCol w="958850">
                  <a:extLst>
                    <a:ext uri="{9D8B030D-6E8A-4147-A177-3AD203B41FA5}">
                      <a16:colId xmlns:a16="http://schemas.microsoft.com/office/drawing/2014/main" val="2734893862"/>
                    </a:ext>
                  </a:extLst>
                </a:gridCol>
                <a:gridCol w="958850">
                  <a:extLst>
                    <a:ext uri="{9D8B030D-6E8A-4147-A177-3AD203B41FA5}">
                      <a16:colId xmlns:a16="http://schemas.microsoft.com/office/drawing/2014/main" val="2618099962"/>
                    </a:ext>
                  </a:extLst>
                </a:gridCol>
                <a:gridCol w="958850">
                  <a:extLst>
                    <a:ext uri="{9D8B030D-6E8A-4147-A177-3AD203B41FA5}">
                      <a16:colId xmlns:a16="http://schemas.microsoft.com/office/drawing/2014/main" val="693127702"/>
                    </a:ext>
                  </a:extLst>
                </a:gridCol>
                <a:gridCol w="958850">
                  <a:extLst>
                    <a:ext uri="{9D8B030D-6E8A-4147-A177-3AD203B41FA5}">
                      <a16:colId xmlns:a16="http://schemas.microsoft.com/office/drawing/2014/main" val="3192297523"/>
                    </a:ext>
                  </a:extLst>
                </a:gridCol>
                <a:gridCol w="958850">
                  <a:extLst>
                    <a:ext uri="{9D8B030D-6E8A-4147-A177-3AD203B41FA5}">
                      <a16:colId xmlns:a16="http://schemas.microsoft.com/office/drawing/2014/main" val="1073660880"/>
                    </a:ext>
                  </a:extLst>
                </a:gridCol>
                <a:gridCol w="958850">
                  <a:extLst>
                    <a:ext uri="{9D8B030D-6E8A-4147-A177-3AD203B41FA5}">
                      <a16:colId xmlns:a16="http://schemas.microsoft.com/office/drawing/2014/main" val="4251069601"/>
                    </a:ext>
                  </a:extLst>
                </a:gridCol>
                <a:gridCol w="958850">
                  <a:extLst>
                    <a:ext uri="{9D8B030D-6E8A-4147-A177-3AD203B41FA5}">
                      <a16:colId xmlns:a16="http://schemas.microsoft.com/office/drawing/2014/main" val="2816503059"/>
                    </a:ext>
                  </a:extLst>
                </a:gridCol>
                <a:gridCol w="958850">
                  <a:extLst>
                    <a:ext uri="{9D8B030D-6E8A-4147-A177-3AD203B41FA5}">
                      <a16:colId xmlns:a16="http://schemas.microsoft.com/office/drawing/2014/main" val="2051300142"/>
                    </a:ext>
                  </a:extLst>
                </a:gridCol>
                <a:gridCol w="958850">
                  <a:extLst>
                    <a:ext uri="{9D8B030D-6E8A-4147-A177-3AD203B41FA5}">
                      <a16:colId xmlns:a16="http://schemas.microsoft.com/office/drawing/2014/main" val="3466964064"/>
                    </a:ext>
                  </a:extLst>
                </a:gridCol>
                <a:gridCol w="958850">
                  <a:extLst>
                    <a:ext uri="{9D8B030D-6E8A-4147-A177-3AD203B41FA5}">
                      <a16:colId xmlns:a16="http://schemas.microsoft.com/office/drawing/2014/main" val="1618148973"/>
                    </a:ext>
                  </a:extLst>
                </a:gridCol>
                <a:gridCol w="958850">
                  <a:extLst>
                    <a:ext uri="{9D8B030D-6E8A-4147-A177-3AD203B41FA5}">
                      <a16:colId xmlns:a16="http://schemas.microsoft.com/office/drawing/2014/main" val="1145800790"/>
                    </a:ext>
                  </a:extLst>
                </a:gridCol>
                <a:gridCol w="958850">
                  <a:extLst>
                    <a:ext uri="{9D8B030D-6E8A-4147-A177-3AD203B41FA5}">
                      <a16:colId xmlns:a16="http://schemas.microsoft.com/office/drawing/2014/main" val="4091914852"/>
                    </a:ext>
                  </a:extLst>
                </a:gridCol>
              </a:tblGrid>
              <a:tr h="279657">
                <a:tc gridSpan="12">
                  <a:txBody>
                    <a:bodyPr/>
                    <a:lstStyle/>
                    <a:p>
                      <a:pPr algn="ctr" rtl="0" fontAlgn="b"/>
                      <a:r>
                        <a:rPr lang="en-US" sz="1200" u="none" strike="noStrike" dirty="0">
                          <a:effectLst/>
                          <a:highlight>
                            <a:srgbClr val="E7EAED"/>
                          </a:highlight>
                        </a:rPr>
                        <a:t>Past 6 month's data</a:t>
                      </a:r>
                      <a:endParaRPr lang="en-US" sz="1200" b="0" i="0" u="none" strike="noStrike" dirty="0">
                        <a:solidFill>
                          <a:srgbClr val="000000"/>
                        </a:solidFill>
                        <a:effectLst/>
                        <a:highlight>
                          <a:srgbClr val="E7EAED"/>
                        </a:highlight>
                        <a:latin typeface="Aptos" panose="020B0004020202020204" pitchFamily="34" charset="0"/>
                      </a:endParaRPr>
                    </a:p>
                  </a:txBody>
                  <a:tcPr marL="5211" marR="5211" marT="5211"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01918257"/>
                  </a:ext>
                </a:extLst>
              </a:tr>
              <a:tr h="549991">
                <a:tc>
                  <a:txBody>
                    <a:bodyPr/>
                    <a:lstStyle/>
                    <a:p>
                      <a:pPr algn="ctr" rtl="0" fontAlgn="b"/>
                      <a:r>
                        <a:rPr lang="en-US" sz="1200" u="none" strike="noStrike">
                          <a:effectLst/>
                          <a:highlight>
                            <a:srgbClr val="E7EAED"/>
                          </a:highlight>
                        </a:rPr>
                        <a:t>Manual Activity</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Discrepancy Type</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Effort(hour) per Activity</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gridSpan="6">
                  <a:txBody>
                    <a:bodyPr/>
                    <a:lstStyle/>
                    <a:p>
                      <a:pPr algn="ctr" rtl="0" fontAlgn="b"/>
                      <a:r>
                        <a:rPr lang="en-US" sz="1200" u="none" strike="noStrike">
                          <a:effectLst/>
                          <a:highlight>
                            <a:srgbClr val="E7EAED"/>
                          </a:highlight>
                        </a:rPr>
                        <a:t>last 6 Months count</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rtl="0" fontAlgn="ctr"/>
                      <a:r>
                        <a:rPr lang="en-US" sz="1200" u="none" strike="noStrike">
                          <a:effectLst/>
                          <a:highlight>
                            <a:srgbClr val="E7EAED"/>
                          </a:highlight>
                        </a:rPr>
                        <a:t>Total Effor in last 6 month</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ctr" rtl="0" fontAlgn="b"/>
                      <a:r>
                        <a:rPr lang="en-US" sz="1200" u="none" strike="noStrike">
                          <a:effectLst/>
                          <a:highlight>
                            <a:srgbClr val="E7EAED"/>
                          </a:highlight>
                        </a:rPr>
                        <a:t>Monthly aferage effort</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extLst>
                  <a:ext uri="{0D108BD9-81ED-4DB2-BD59-A6C34878D82A}">
                    <a16:rowId xmlns:a16="http://schemas.microsoft.com/office/drawing/2014/main" val="1221456850"/>
                  </a:ext>
                </a:extLst>
              </a:tr>
              <a:tr h="279657">
                <a:tc rowSpan="4">
                  <a:txBody>
                    <a:bodyPr/>
                    <a:lstStyle/>
                    <a:p>
                      <a:pPr algn="ctr" rtl="0" fontAlgn="ctr"/>
                      <a:r>
                        <a:rPr lang="en-US" sz="1200" u="none" strike="noStrike">
                          <a:effectLst/>
                          <a:highlight>
                            <a:srgbClr val="E7EAED"/>
                          </a:highlight>
                        </a:rPr>
                        <a:t>Incident</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Aug</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July</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June</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May</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Apr</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Mar</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ctr"/>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l"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extLst>
                  <a:ext uri="{0D108BD9-81ED-4DB2-BD59-A6C34878D82A}">
                    <a16:rowId xmlns:a16="http://schemas.microsoft.com/office/drawing/2014/main" val="1056995367"/>
                  </a:ext>
                </a:extLst>
              </a:tr>
              <a:tr h="279657">
                <a:tc vMerge="1">
                  <a:txBody>
                    <a:bodyPr/>
                    <a:lstStyle/>
                    <a:p>
                      <a:endParaRPr lang="en-US"/>
                    </a:p>
                  </a:txBody>
                  <a:tcPr/>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Count</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22</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21</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18</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12</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22</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23</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ctr"/>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l"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extLst>
                  <a:ext uri="{0D108BD9-81ED-4DB2-BD59-A6C34878D82A}">
                    <a16:rowId xmlns:a16="http://schemas.microsoft.com/office/drawing/2014/main" val="677923629"/>
                  </a:ext>
                </a:extLst>
              </a:tr>
              <a:tr h="531348">
                <a:tc vMerge="1">
                  <a:txBody>
                    <a:bodyPr/>
                    <a:lstStyle/>
                    <a:p>
                      <a:endParaRPr lang="en-US"/>
                    </a:p>
                  </a:txBody>
                  <a:tcPr/>
                </a:tc>
                <a:tc>
                  <a:txBody>
                    <a:bodyPr/>
                    <a:lstStyle/>
                    <a:p>
                      <a:pPr algn="ctr" rtl="0" fontAlgn="b"/>
                      <a:r>
                        <a:rPr lang="en-US" sz="1200" u="none" strike="noStrike">
                          <a:effectLst/>
                          <a:highlight>
                            <a:srgbClr val="E7EAED"/>
                          </a:highlight>
                        </a:rPr>
                        <a:t>Rehired</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2.5</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rowSpan="2">
                  <a:txBody>
                    <a:bodyPr/>
                    <a:lstStyle/>
                    <a:p>
                      <a:pPr algn="ctr" rtl="0" fontAlgn="ctr"/>
                      <a:r>
                        <a:rPr lang="en-US" sz="1200" u="none" strike="noStrike">
                          <a:effectLst/>
                          <a:highlight>
                            <a:srgbClr val="E7EAED"/>
                          </a:highlight>
                        </a:rPr>
                        <a:t>Total Effor per month</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ctr" rtl="0" fontAlgn="b"/>
                      <a:r>
                        <a:rPr lang="en-US" sz="1200" u="none" strike="noStrike">
                          <a:effectLst/>
                          <a:highlight>
                            <a:srgbClr val="E7EAED"/>
                          </a:highlight>
                        </a:rPr>
                        <a:t>55</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52.5</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45</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30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55</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57.5</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ctr"/>
                      <a:r>
                        <a:rPr lang="en-US" sz="1200" u="none" strike="noStrike">
                          <a:effectLst/>
                          <a:highlight>
                            <a:srgbClr val="E7EAED"/>
                          </a:highlight>
                        </a:rPr>
                        <a:t>295</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ctr" rtl="0" fontAlgn="ctr"/>
                      <a:r>
                        <a:rPr lang="en-US" sz="1200" u="none" strike="noStrike">
                          <a:effectLst/>
                          <a:highlight>
                            <a:srgbClr val="E7EAED"/>
                          </a:highlight>
                        </a:rPr>
                        <a:t>49</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extLst>
                  <a:ext uri="{0D108BD9-81ED-4DB2-BD59-A6C34878D82A}">
                    <a16:rowId xmlns:a16="http://schemas.microsoft.com/office/drawing/2014/main" val="3463235461"/>
                  </a:ext>
                </a:extLst>
              </a:tr>
              <a:tr h="279657">
                <a:tc vMerge="1">
                  <a:txBody>
                    <a:bodyPr/>
                    <a:lstStyle/>
                    <a:p>
                      <a:endParaRPr lang="en-US"/>
                    </a:p>
                  </a:txBody>
                  <a:tcPr/>
                </a:tc>
                <a:tc>
                  <a:txBody>
                    <a:bodyPr/>
                    <a:lstStyle/>
                    <a:p>
                      <a:pPr algn="ctr" rtl="0" fontAlgn="b"/>
                      <a:r>
                        <a:rPr lang="en-US" sz="1200" u="none" strike="noStrike">
                          <a:effectLst/>
                          <a:highlight>
                            <a:srgbClr val="E7EAED"/>
                          </a:highlight>
                        </a:rPr>
                        <a:t>Terminated</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1</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vMerge="1">
                  <a:txBody>
                    <a:bodyPr/>
                    <a:lstStyle/>
                    <a:p>
                      <a:endParaRPr lang="en-US"/>
                    </a:p>
                  </a:txBody>
                  <a:tcPr/>
                </a:tc>
                <a:tc>
                  <a:txBody>
                    <a:bodyPr/>
                    <a:lstStyle/>
                    <a:p>
                      <a:pPr algn="ctr" rtl="0" fontAlgn="b"/>
                      <a:r>
                        <a:rPr lang="en-US" sz="1200" u="none" strike="noStrike">
                          <a:effectLst/>
                          <a:highlight>
                            <a:srgbClr val="E7EAED"/>
                          </a:highlight>
                        </a:rPr>
                        <a:t>22</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21</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18</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12</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22</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23</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ctr"/>
                      <a:r>
                        <a:rPr lang="en-US" sz="1200" u="none" strike="noStrike">
                          <a:effectLst/>
                          <a:highlight>
                            <a:srgbClr val="E7EAED"/>
                          </a:highlight>
                        </a:rPr>
                        <a:t>118</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ctr" rtl="0" fontAlgn="b"/>
                      <a:r>
                        <a:rPr lang="en-US" sz="1200" u="none" strike="noStrike">
                          <a:effectLst/>
                          <a:highlight>
                            <a:srgbClr val="E7EAED"/>
                          </a:highlight>
                        </a:rPr>
                        <a:t>20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extLst>
                  <a:ext uri="{0D108BD9-81ED-4DB2-BD59-A6C34878D82A}">
                    <a16:rowId xmlns:a16="http://schemas.microsoft.com/office/drawing/2014/main" val="4064548251"/>
                  </a:ext>
                </a:extLst>
              </a:tr>
              <a:tr h="279657">
                <a:tc rowSpan="4">
                  <a:txBody>
                    <a:bodyPr/>
                    <a:lstStyle/>
                    <a:p>
                      <a:pPr algn="ctr" rtl="0" fontAlgn="ctr"/>
                      <a:r>
                        <a:rPr lang="en-US" sz="1200" u="none" strike="noStrike">
                          <a:effectLst/>
                          <a:highlight>
                            <a:srgbClr val="E7EAED"/>
                          </a:highlight>
                        </a:rPr>
                        <a:t>Discrepancy Fix</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ctr"/>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l"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extLst>
                  <a:ext uri="{0D108BD9-81ED-4DB2-BD59-A6C34878D82A}">
                    <a16:rowId xmlns:a16="http://schemas.microsoft.com/office/drawing/2014/main" val="1814824356"/>
                  </a:ext>
                </a:extLst>
              </a:tr>
              <a:tr h="279657">
                <a:tc vMerge="1">
                  <a:txBody>
                    <a:bodyPr/>
                    <a:lstStyle/>
                    <a:p>
                      <a:endParaRPr lang="en-US"/>
                    </a:p>
                  </a:txBody>
                  <a:tcPr/>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Days</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dirty="0">
                          <a:effectLst/>
                          <a:highlight>
                            <a:srgbClr val="E7EAED"/>
                          </a:highlight>
                        </a:rPr>
                        <a:t>20</a:t>
                      </a:r>
                      <a:endParaRPr lang="en-US" sz="1200" b="0" i="0" u="none" strike="noStrike" dirty="0">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20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20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20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20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20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ctr"/>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l" rtl="0" fontAlgn="b"/>
                      <a:r>
                        <a:rPr lang="en-US" sz="1200" u="none" strike="noStrike">
                          <a:effectLst/>
                          <a:highlight>
                            <a:srgbClr val="E7EAED"/>
                          </a:highlight>
                        </a:rPr>
                        <a:t> </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extLst>
                  <a:ext uri="{0D108BD9-81ED-4DB2-BD59-A6C34878D82A}">
                    <a16:rowId xmlns:a16="http://schemas.microsoft.com/office/drawing/2014/main" val="2800147570"/>
                  </a:ext>
                </a:extLst>
              </a:tr>
              <a:tr h="531348">
                <a:tc vMerge="1">
                  <a:txBody>
                    <a:bodyPr/>
                    <a:lstStyle/>
                    <a:p>
                      <a:endParaRPr lang="en-US"/>
                    </a:p>
                  </a:txBody>
                  <a:tcPr/>
                </a:tc>
                <a:tc>
                  <a:txBody>
                    <a:bodyPr/>
                    <a:lstStyle/>
                    <a:p>
                      <a:pPr algn="ctr" rtl="0" fontAlgn="b"/>
                      <a:r>
                        <a:rPr lang="en-US" sz="1200" u="none" strike="noStrike">
                          <a:effectLst/>
                          <a:highlight>
                            <a:srgbClr val="E7EAED"/>
                          </a:highlight>
                        </a:rPr>
                        <a:t>Rehired</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2.5</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rowSpan="2">
                  <a:txBody>
                    <a:bodyPr/>
                    <a:lstStyle/>
                    <a:p>
                      <a:pPr algn="ctr" rtl="0" fontAlgn="ctr"/>
                      <a:r>
                        <a:rPr lang="en-US" sz="1200" u="none" strike="noStrike">
                          <a:effectLst/>
                          <a:highlight>
                            <a:srgbClr val="E7EAED"/>
                          </a:highlight>
                        </a:rPr>
                        <a:t>Total Effor per month</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ctr" rtl="0" fontAlgn="b"/>
                      <a:r>
                        <a:rPr lang="en-US" sz="1200" u="none" strike="noStrike">
                          <a:effectLst/>
                          <a:highlight>
                            <a:srgbClr val="E7EAED"/>
                          </a:highlight>
                        </a:rPr>
                        <a:t>50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50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50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50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50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50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ctr"/>
                      <a:r>
                        <a:rPr lang="en-US" sz="1200" u="none" strike="noStrike">
                          <a:effectLst/>
                          <a:highlight>
                            <a:srgbClr val="E7EAED"/>
                          </a:highlight>
                        </a:rPr>
                        <a:t>300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ctr" rtl="0" fontAlgn="b"/>
                      <a:r>
                        <a:rPr lang="en-US" sz="1200" u="none" strike="noStrike">
                          <a:effectLst/>
                          <a:highlight>
                            <a:srgbClr val="E7EAED"/>
                          </a:highlight>
                        </a:rPr>
                        <a:t>50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extLst>
                  <a:ext uri="{0D108BD9-81ED-4DB2-BD59-A6C34878D82A}">
                    <a16:rowId xmlns:a16="http://schemas.microsoft.com/office/drawing/2014/main" val="936247649"/>
                  </a:ext>
                </a:extLst>
              </a:tr>
              <a:tr h="279657">
                <a:tc vMerge="1">
                  <a:txBody>
                    <a:bodyPr/>
                    <a:lstStyle/>
                    <a:p>
                      <a:endParaRPr lang="en-US"/>
                    </a:p>
                  </a:txBody>
                  <a:tcPr/>
                </a:tc>
                <a:tc>
                  <a:txBody>
                    <a:bodyPr/>
                    <a:lstStyle/>
                    <a:p>
                      <a:pPr algn="ctr" rtl="0" fontAlgn="b"/>
                      <a:r>
                        <a:rPr lang="en-US" sz="1200" u="none" strike="noStrike">
                          <a:effectLst/>
                          <a:highlight>
                            <a:srgbClr val="E7EAED"/>
                          </a:highlight>
                        </a:rPr>
                        <a:t>Terminated</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a:txBody>
                    <a:bodyPr/>
                    <a:lstStyle/>
                    <a:p>
                      <a:pPr algn="ctr" rtl="0" fontAlgn="b"/>
                      <a:r>
                        <a:rPr lang="en-US" sz="1200" u="none" strike="noStrike">
                          <a:effectLst/>
                          <a:highlight>
                            <a:srgbClr val="E7EAED"/>
                          </a:highlight>
                        </a:rPr>
                        <a:t>1</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b"/>
                </a:tc>
                <a:tc vMerge="1">
                  <a:txBody>
                    <a:bodyPr/>
                    <a:lstStyle/>
                    <a:p>
                      <a:endParaRPr lang="en-US"/>
                    </a:p>
                  </a:txBody>
                  <a:tcPr/>
                </a:tc>
                <a:tc>
                  <a:txBody>
                    <a:bodyPr/>
                    <a:lstStyle/>
                    <a:p>
                      <a:pPr algn="ctr" rtl="0" fontAlgn="ctr"/>
                      <a:r>
                        <a:rPr lang="en-US" sz="1200" u="none" strike="noStrike">
                          <a:effectLst/>
                          <a:highlight>
                            <a:srgbClr val="E7EAED"/>
                          </a:highlight>
                        </a:rPr>
                        <a:t>20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ctr" rtl="0" fontAlgn="ctr"/>
                      <a:r>
                        <a:rPr lang="en-US" sz="1200" u="none" strike="noStrike">
                          <a:effectLst/>
                          <a:highlight>
                            <a:srgbClr val="E7EAED"/>
                          </a:highlight>
                        </a:rPr>
                        <a:t>20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ctr" rtl="0" fontAlgn="ctr"/>
                      <a:r>
                        <a:rPr lang="en-US" sz="1200" u="none" strike="noStrike">
                          <a:effectLst/>
                          <a:highlight>
                            <a:srgbClr val="E7EAED"/>
                          </a:highlight>
                        </a:rPr>
                        <a:t>20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ctr" rtl="0" fontAlgn="ctr"/>
                      <a:r>
                        <a:rPr lang="en-US" sz="1200" u="none" strike="noStrike">
                          <a:effectLst/>
                          <a:highlight>
                            <a:srgbClr val="E7EAED"/>
                          </a:highlight>
                        </a:rPr>
                        <a:t>20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ctr" rtl="0" fontAlgn="ctr"/>
                      <a:r>
                        <a:rPr lang="en-US" sz="1200" u="none" strike="noStrike">
                          <a:effectLst/>
                          <a:highlight>
                            <a:srgbClr val="E7EAED"/>
                          </a:highlight>
                        </a:rPr>
                        <a:t>20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ctr" rtl="0" fontAlgn="ctr"/>
                      <a:r>
                        <a:rPr lang="en-US" sz="1200" u="none" strike="noStrike">
                          <a:effectLst/>
                          <a:highlight>
                            <a:srgbClr val="E7EAED"/>
                          </a:highlight>
                        </a:rPr>
                        <a:t>20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ctr" rtl="0" fontAlgn="ctr"/>
                      <a:r>
                        <a:rPr lang="en-US" sz="1200" u="none" strike="noStrike">
                          <a:effectLst/>
                          <a:highlight>
                            <a:srgbClr val="E7EAED"/>
                          </a:highlight>
                        </a:rPr>
                        <a:t>120</a:t>
                      </a:r>
                      <a:endParaRPr lang="en-US" sz="1200" b="0" i="0" u="none" strike="noStrike">
                        <a:solidFill>
                          <a:srgbClr val="000000"/>
                        </a:solidFill>
                        <a:effectLst/>
                        <a:highlight>
                          <a:srgbClr val="E7EAED"/>
                        </a:highlight>
                        <a:latin typeface="Aptos" panose="020B0004020202020204" pitchFamily="34" charset="0"/>
                      </a:endParaRPr>
                    </a:p>
                  </a:txBody>
                  <a:tcPr marL="5211" marR="5211" marT="5211" marB="0" anchor="ctr"/>
                </a:tc>
                <a:tc>
                  <a:txBody>
                    <a:bodyPr/>
                    <a:lstStyle/>
                    <a:p>
                      <a:pPr algn="ctr" rtl="0" fontAlgn="ctr"/>
                      <a:r>
                        <a:rPr lang="en-US" sz="1200" u="none" strike="noStrike" dirty="0">
                          <a:effectLst/>
                          <a:highlight>
                            <a:srgbClr val="E7EAED"/>
                          </a:highlight>
                        </a:rPr>
                        <a:t>20</a:t>
                      </a:r>
                      <a:endParaRPr lang="en-US" sz="1200" b="0" i="0" u="none" strike="noStrike" dirty="0">
                        <a:solidFill>
                          <a:srgbClr val="000000"/>
                        </a:solidFill>
                        <a:effectLst/>
                        <a:highlight>
                          <a:srgbClr val="E7EAED"/>
                        </a:highlight>
                        <a:latin typeface="Aptos" panose="020B0004020202020204" pitchFamily="34" charset="0"/>
                      </a:endParaRPr>
                    </a:p>
                  </a:txBody>
                  <a:tcPr marL="5211" marR="5211" marT="5211" marB="0" anchor="ctr"/>
                </a:tc>
                <a:extLst>
                  <a:ext uri="{0D108BD9-81ED-4DB2-BD59-A6C34878D82A}">
                    <a16:rowId xmlns:a16="http://schemas.microsoft.com/office/drawing/2014/main" val="4270290365"/>
                  </a:ext>
                </a:extLst>
              </a:tr>
            </a:tbl>
          </a:graphicData>
        </a:graphic>
      </p:graphicFrame>
    </p:spTree>
    <p:extLst>
      <p:ext uri="{BB962C8B-B14F-4D97-AF65-F5344CB8AC3E}">
        <p14:creationId xmlns:p14="http://schemas.microsoft.com/office/powerpoint/2010/main" val="273330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7C26D-553D-42C9-916B-B3A6BACF7569}"/>
              </a:ext>
            </a:extLst>
          </p:cNvPr>
          <p:cNvSpPr>
            <a:spLocks noGrp="1"/>
          </p:cNvSpPr>
          <p:nvPr>
            <p:ph type="ctrTitle"/>
          </p:nvPr>
        </p:nvSpPr>
        <p:spPr>
          <a:xfrm>
            <a:off x="221226" y="1964187"/>
            <a:ext cx="11627874" cy="2929626"/>
          </a:xfrm>
        </p:spPr>
        <p:txBody>
          <a:bodyPr/>
          <a:lstStyle/>
          <a:p>
            <a:pPr algn="ctr"/>
            <a:r>
              <a:rPr lang="en-US"/>
              <a:t>  Thank you!</a:t>
            </a:r>
          </a:p>
        </p:txBody>
      </p:sp>
      <p:sp>
        <p:nvSpPr>
          <p:cNvPr id="3" name="Slide Number Placeholder 2">
            <a:extLst>
              <a:ext uri="{FF2B5EF4-FFF2-40B4-BE49-F238E27FC236}">
                <a16:creationId xmlns:a16="http://schemas.microsoft.com/office/drawing/2014/main" id="{77864437-0654-4DE3-ABE1-73BBB150E012}"/>
              </a:ext>
            </a:extLst>
          </p:cNvPr>
          <p:cNvSpPr>
            <a:spLocks noGrp="1"/>
          </p:cNvSpPr>
          <p:nvPr>
            <p:ph type="sldNum" sz="quarter" idx="11"/>
          </p:nvPr>
        </p:nvSpPr>
        <p:spPr/>
        <p:txBody>
          <a:bodyPr/>
          <a:lstStyle/>
          <a:p>
            <a:fld id="{3C2137ED-1B02-4691-A6FA-8A4730C71FAC}" type="slidenum">
              <a:rPr dirty="0" smtClean="0">
                <a:solidFill>
                  <a:srgbClr val="FFFFFF"/>
                </a:solidFill>
              </a:rPr>
              <a:pPr/>
              <a:t>14</a:t>
            </a:fld>
            <a:endParaRPr>
              <a:solidFill>
                <a:srgbClr val="FFFFFF"/>
              </a:solidFill>
            </a:endParaRPr>
          </a:p>
        </p:txBody>
      </p:sp>
    </p:spTree>
    <p:extLst>
      <p:ext uri="{BB962C8B-B14F-4D97-AF65-F5344CB8AC3E}">
        <p14:creationId xmlns:p14="http://schemas.microsoft.com/office/powerpoint/2010/main" val="220496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AB9D13-EACF-F268-5D5F-FD6EE5D40207}"/>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1E03AF8C-AB15-2822-6B89-080CBDC459D1}"/>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857A095B-410B-E519-2BC4-1FC0132DEC21}"/>
              </a:ext>
            </a:extLst>
          </p:cNvPr>
          <p:cNvSpPr>
            <a:spLocks noGrp="1"/>
          </p:cNvSpPr>
          <p:nvPr>
            <p:ph type="sldNum" sz="quarter" idx="11"/>
          </p:nvPr>
        </p:nvSpPr>
        <p:spPr/>
        <p:txBody>
          <a:bodyPr/>
          <a:lstStyle/>
          <a:p>
            <a:fld id="{C8C09DA5-8C43-4702-8900-F4900F7A89AE}" type="slidenum">
              <a:rPr lang="en-US" smtClean="0">
                <a:solidFill>
                  <a:srgbClr val="000000">
                    <a:lumMod val="75000"/>
                    <a:lumOff val="25000"/>
                  </a:srgbClr>
                </a:solidFill>
              </a:rPr>
              <a:pPr/>
              <a:t>15</a:t>
            </a:fld>
            <a:endParaRPr lang="en-US">
              <a:solidFill>
                <a:srgbClr val="000000">
                  <a:lumMod val="75000"/>
                  <a:lumOff val="25000"/>
                </a:srgbClr>
              </a:solidFill>
            </a:endParaRPr>
          </a:p>
        </p:txBody>
      </p:sp>
      <p:graphicFrame>
        <p:nvGraphicFramePr>
          <p:cNvPr id="5" name="Table 4">
            <a:extLst>
              <a:ext uri="{FF2B5EF4-FFF2-40B4-BE49-F238E27FC236}">
                <a16:creationId xmlns:a16="http://schemas.microsoft.com/office/drawing/2014/main" id="{46368979-A69A-A61F-A65E-262080833241}"/>
              </a:ext>
            </a:extLst>
          </p:cNvPr>
          <p:cNvGraphicFramePr>
            <a:graphicFrameLocks noGrp="1"/>
          </p:cNvGraphicFramePr>
          <p:nvPr>
            <p:extLst>
              <p:ext uri="{D42A27DB-BD31-4B8C-83A1-F6EECF244321}">
                <p14:modId xmlns:p14="http://schemas.microsoft.com/office/powerpoint/2010/main" val="2512992017"/>
              </p:ext>
            </p:extLst>
          </p:nvPr>
        </p:nvGraphicFramePr>
        <p:xfrm>
          <a:off x="691242" y="3094175"/>
          <a:ext cx="10330642" cy="2715212"/>
        </p:xfrm>
        <a:graphic>
          <a:graphicData uri="http://schemas.openxmlformats.org/drawingml/2006/table">
            <a:tbl>
              <a:tblPr>
                <a:tableStyleId>{5C22544A-7EE6-4342-B048-85BDC9FD1C3A}</a:tableStyleId>
              </a:tblPr>
              <a:tblGrid>
                <a:gridCol w="1043379">
                  <a:extLst>
                    <a:ext uri="{9D8B030D-6E8A-4147-A177-3AD203B41FA5}">
                      <a16:colId xmlns:a16="http://schemas.microsoft.com/office/drawing/2014/main" val="2358377505"/>
                    </a:ext>
                  </a:extLst>
                </a:gridCol>
                <a:gridCol w="3827978">
                  <a:extLst>
                    <a:ext uri="{9D8B030D-6E8A-4147-A177-3AD203B41FA5}">
                      <a16:colId xmlns:a16="http://schemas.microsoft.com/office/drawing/2014/main" val="3307238971"/>
                    </a:ext>
                  </a:extLst>
                </a:gridCol>
                <a:gridCol w="859972">
                  <a:extLst>
                    <a:ext uri="{9D8B030D-6E8A-4147-A177-3AD203B41FA5}">
                      <a16:colId xmlns:a16="http://schemas.microsoft.com/office/drawing/2014/main" val="3044695884"/>
                    </a:ext>
                  </a:extLst>
                </a:gridCol>
                <a:gridCol w="1001485">
                  <a:extLst>
                    <a:ext uri="{9D8B030D-6E8A-4147-A177-3AD203B41FA5}">
                      <a16:colId xmlns:a16="http://schemas.microsoft.com/office/drawing/2014/main" val="3731743148"/>
                    </a:ext>
                  </a:extLst>
                </a:gridCol>
                <a:gridCol w="968829">
                  <a:extLst>
                    <a:ext uri="{9D8B030D-6E8A-4147-A177-3AD203B41FA5}">
                      <a16:colId xmlns:a16="http://schemas.microsoft.com/office/drawing/2014/main" val="2864546095"/>
                    </a:ext>
                  </a:extLst>
                </a:gridCol>
                <a:gridCol w="1034143">
                  <a:extLst>
                    <a:ext uri="{9D8B030D-6E8A-4147-A177-3AD203B41FA5}">
                      <a16:colId xmlns:a16="http://schemas.microsoft.com/office/drawing/2014/main" val="2459714460"/>
                    </a:ext>
                  </a:extLst>
                </a:gridCol>
                <a:gridCol w="968828">
                  <a:extLst>
                    <a:ext uri="{9D8B030D-6E8A-4147-A177-3AD203B41FA5}">
                      <a16:colId xmlns:a16="http://schemas.microsoft.com/office/drawing/2014/main" val="1477119140"/>
                    </a:ext>
                  </a:extLst>
                </a:gridCol>
                <a:gridCol w="626028">
                  <a:extLst>
                    <a:ext uri="{9D8B030D-6E8A-4147-A177-3AD203B41FA5}">
                      <a16:colId xmlns:a16="http://schemas.microsoft.com/office/drawing/2014/main" val="2420913098"/>
                    </a:ext>
                  </a:extLst>
                </a:gridCol>
              </a:tblGrid>
              <a:tr h="273590">
                <a:tc>
                  <a:txBody>
                    <a:bodyPr/>
                    <a:lstStyle/>
                    <a:p>
                      <a:pPr algn="r" fontAlgn="b"/>
                      <a:r>
                        <a:rPr lang="en-US" sz="1300" u="none" strike="noStrike" dirty="0">
                          <a:solidFill>
                            <a:schemeClr val="bg1"/>
                          </a:solidFill>
                          <a:effectLst/>
                        </a:rPr>
                        <a:t> </a:t>
                      </a:r>
                      <a:endParaRPr lang="en-US" sz="1300" b="0" i="0" u="none" strike="noStrike" dirty="0">
                        <a:solidFill>
                          <a:schemeClr val="bg1"/>
                        </a:solidFill>
                        <a:effectLst/>
                        <a:latin typeface="Aptos Narrow" panose="020B0004020202020204" pitchFamily="34" charset="0"/>
                      </a:endParaRPr>
                    </a:p>
                  </a:txBody>
                  <a:tcPr marL="5982" marR="5982" marT="5982" marB="0" anchor="b">
                    <a:solidFill>
                      <a:srgbClr val="2740FD"/>
                    </a:solidFill>
                  </a:tcPr>
                </a:tc>
                <a:tc>
                  <a:txBody>
                    <a:bodyPr/>
                    <a:lstStyle/>
                    <a:p>
                      <a:pPr algn="l" fontAlgn="b"/>
                      <a:r>
                        <a:rPr lang="en-US" sz="1300" u="none" strike="noStrike" dirty="0">
                          <a:solidFill>
                            <a:schemeClr val="bg1"/>
                          </a:solidFill>
                          <a:effectLst/>
                        </a:rPr>
                        <a:t>Data discrepancy Issue Incident for August Month</a:t>
                      </a:r>
                      <a:endParaRPr lang="en-US" sz="1300" b="1" i="0" u="none" strike="noStrike" dirty="0">
                        <a:solidFill>
                          <a:schemeClr val="bg1"/>
                        </a:solidFill>
                        <a:effectLst/>
                        <a:latin typeface="Aptos Narrow" panose="020B0004020202020204" pitchFamily="34" charset="0"/>
                      </a:endParaRPr>
                    </a:p>
                  </a:txBody>
                  <a:tcPr marL="5982" marR="5982" marT="5982" marB="0" anchor="b">
                    <a:solidFill>
                      <a:srgbClr val="2740FD"/>
                    </a:solidFill>
                  </a:tcPr>
                </a:tc>
                <a:tc>
                  <a:txBody>
                    <a:bodyPr/>
                    <a:lstStyle/>
                    <a:p>
                      <a:pPr algn="l" fontAlgn="b"/>
                      <a:r>
                        <a:rPr lang="en-US" sz="1300" u="none" strike="noStrike" dirty="0">
                          <a:solidFill>
                            <a:schemeClr val="bg1"/>
                          </a:solidFill>
                          <a:effectLst/>
                        </a:rPr>
                        <a:t> </a:t>
                      </a:r>
                      <a:endParaRPr lang="en-US" sz="1300" b="0" i="0" u="none" strike="noStrike" dirty="0">
                        <a:solidFill>
                          <a:schemeClr val="bg1"/>
                        </a:solidFill>
                        <a:effectLst/>
                        <a:latin typeface="Aptos Narrow" panose="020B0004020202020204" pitchFamily="34" charset="0"/>
                      </a:endParaRPr>
                    </a:p>
                  </a:txBody>
                  <a:tcPr marL="5982" marR="5982" marT="5982" marB="0" anchor="b">
                    <a:solidFill>
                      <a:srgbClr val="2740FD"/>
                    </a:solidFill>
                  </a:tcPr>
                </a:tc>
                <a:tc>
                  <a:txBody>
                    <a:bodyPr/>
                    <a:lstStyle/>
                    <a:p>
                      <a:pPr algn="l" fontAlgn="b"/>
                      <a:r>
                        <a:rPr lang="en-US" sz="1300" u="none" strike="noStrike" dirty="0">
                          <a:solidFill>
                            <a:schemeClr val="bg1"/>
                          </a:solidFill>
                          <a:effectLst/>
                        </a:rPr>
                        <a:t> </a:t>
                      </a:r>
                      <a:endParaRPr lang="en-US" sz="1300" b="0" i="0" u="none" strike="noStrike" dirty="0">
                        <a:solidFill>
                          <a:schemeClr val="bg1"/>
                        </a:solidFill>
                        <a:effectLst/>
                        <a:latin typeface="Aptos Narrow" panose="020B0004020202020204" pitchFamily="34" charset="0"/>
                      </a:endParaRPr>
                    </a:p>
                  </a:txBody>
                  <a:tcPr marL="5982" marR="5982" marT="5982" marB="0" anchor="b">
                    <a:solidFill>
                      <a:srgbClr val="2740FD"/>
                    </a:solidFill>
                  </a:tcPr>
                </a:tc>
                <a:tc>
                  <a:txBody>
                    <a:bodyPr/>
                    <a:lstStyle/>
                    <a:p>
                      <a:pPr algn="l" fontAlgn="b"/>
                      <a:r>
                        <a:rPr lang="en-US" sz="1300" u="none" strike="noStrike" dirty="0">
                          <a:solidFill>
                            <a:schemeClr val="bg1"/>
                          </a:solidFill>
                          <a:effectLst/>
                        </a:rPr>
                        <a:t> </a:t>
                      </a:r>
                      <a:endParaRPr lang="en-US" sz="1300" b="0" i="0" u="none" strike="noStrike" dirty="0">
                        <a:solidFill>
                          <a:schemeClr val="bg1"/>
                        </a:solidFill>
                        <a:effectLst/>
                        <a:latin typeface="Aptos Narrow" panose="020B0004020202020204" pitchFamily="34" charset="0"/>
                      </a:endParaRPr>
                    </a:p>
                  </a:txBody>
                  <a:tcPr marL="5982" marR="5982" marT="5982" marB="0" anchor="b">
                    <a:solidFill>
                      <a:srgbClr val="2740FD"/>
                    </a:solidFill>
                  </a:tcPr>
                </a:tc>
                <a:tc>
                  <a:txBody>
                    <a:bodyPr/>
                    <a:lstStyle/>
                    <a:p>
                      <a:pPr algn="l" fontAlgn="b"/>
                      <a:r>
                        <a:rPr lang="en-US" sz="1300" u="none" strike="noStrike" dirty="0">
                          <a:solidFill>
                            <a:schemeClr val="bg1"/>
                          </a:solidFill>
                          <a:effectLst/>
                        </a:rPr>
                        <a:t> </a:t>
                      </a:r>
                      <a:endParaRPr lang="en-US" sz="1300" b="0" i="0" u="none" strike="noStrike" dirty="0">
                        <a:solidFill>
                          <a:schemeClr val="bg1"/>
                        </a:solidFill>
                        <a:effectLst/>
                        <a:latin typeface="Aptos Narrow" panose="020B0004020202020204" pitchFamily="34" charset="0"/>
                      </a:endParaRPr>
                    </a:p>
                  </a:txBody>
                  <a:tcPr marL="5982" marR="5982" marT="5982" marB="0" anchor="b">
                    <a:solidFill>
                      <a:srgbClr val="2740FD"/>
                    </a:solidFill>
                  </a:tcPr>
                </a:tc>
                <a:tc>
                  <a:txBody>
                    <a:bodyPr/>
                    <a:lstStyle/>
                    <a:p>
                      <a:pPr algn="l" fontAlgn="b"/>
                      <a:r>
                        <a:rPr lang="en-US" sz="1300" u="none" strike="noStrike" dirty="0">
                          <a:solidFill>
                            <a:schemeClr val="bg1"/>
                          </a:solidFill>
                          <a:effectLst/>
                        </a:rPr>
                        <a:t> </a:t>
                      </a:r>
                      <a:endParaRPr lang="en-US" sz="1300" b="0" i="0" u="none" strike="noStrike" dirty="0">
                        <a:solidFill>
                          <a:schemeClr val="bg1"/>
                        </a:solidFill>
                        <a:effectLst/>
                        <a:latin typeface="Aptos Narrow" panose="020B0004020202020204" pitchFamily="34" charset="0"/>
                      </a:endParaRPr>
                    </a:p>
                  </a:txBody>
                  <a:tcPr marL="5982" marR="5982" marT="5982" marB="0" anchor="b">
                    <a:solidFill>
                      <a:srgbClr val="2740FD"/>
                    </a:solidFill>
                  </a:tcPr>
                </a:tc>
                <a:tc>
                  <a:txBody>
                    <a:bodyPr/>
                    <a:lstStyle/>
                    <a:p>
                      <a:pPr algn="l" fontAlgn="b"/>
                      <a:r>
                        <a:rPr lang="en-US" sz="1300" u="none" strike="noStrike" dirty="0">
                          <a:solidFill>
                            <a:schemeClr val="bg1"/>
                          </a:solidFill>
                          <a:effectLst/>
                        </a:rPr>
                        <a:t> </a:t>
                      </a:r>
                      <a:endParaRPr lang="en-US" sz="1300" b="0" i="0" u="none" strike="noStrike" dirty="0">
                        <a:solidFill>
                          <a:schemeClr val="bg1"/>
                        </a:solidFill>
                        <a:effectLst/>
                        <a:latin typeface="Aptos Narrow" panose="020B0004020202020204" pitchFamily="34" charset="0"/>
                      </a:endParaRPr>
                    </a:p>
                  </a:txBody>
                  <a:tcPr marL="5982" marR="5982" marT="5982" marB="0" anchor="b">
                    <a:solidFill>
                      <a:srgbClr val="2740FD"/>
                    </a:solidFill>
                  </a:tcPr>
                </a:tc>
                <a:extLst>
                  <a:ext uri="{0D108BD9-81ED-4DB2-BD59-A6C34878D82A}">
                    <a16:rowId xmlns:a16="http://schemas.microsoft.com/office/drawing/2014/main" val="222488444"/>
                  </a:ext>
                </a:extLst>
              </a:tr>
              <a:tr h="273590">
                <a:tc>
                  <a:txBody>
                    <a:bodyPr/>
                    <a:lstStyle/>
                    <a:p>
                      <a:pPr algn="l" fontAlgn="b"/>
                      <a:r>
                        <a:rPr lang="en-US" sz="1300" kern="1200" dirty="0">
                          <a:solidFill>
                            <a:schemeClr val="bg1"/>
                          </a:solidFill>
                          <a:latin typeface="+mn-lt"/>
                          <a:ea typeface="+mn-ea"/>
                          <a:cs typeface="+mn-cs"/>
                        </a:rPr>
                        <a:t>Sample Example </a:t>
                      </a:r>
                      <a:r>
                        <a:rPr lang="en-US" sz="1300" kern="1200" dirty="0" err="1">
                          <a:solidFill>
                            <a:schemeClr val="bg1"/>
                          </a:solidFill>
                          <a:latin typeface="+mn-lt"/>
                          <a:ea typeface="+mn-ea"/>
                          <a:cs typeface="+mn-cs"/>
                        </a:rPr>
                        <a:t>inc</a:t>
                      </a:r>
                      <a:endParaRPr lang="en-US" sz="1300" kern="1200" dirty="0">
                        <a:solidFill>
                          <a:schemeClr val="bg1"/>
                        </a:solidFill>
                        <a:latin typeface="+mn-lt"/>
                        <a:ea typeface="+mn-ea"/>
                        <a:cs typeface="+mn-cs"/>
                      </a:endParaRPr>
                    </a:p>
                  </a:txBody>
                  <a:tcPr marL="5982" marR="5982" marT="5982" marB="0" anchor="b">
                    <a:solidFill>
                      <a:srgbClr val="2740FD"/>
                    </a:solidFill>
                  </a:tcPr>
                </a:tc>
                <a:tc>
                  <a:txBody>
                    <a:bodyPr/>
                    <a:lstStyle/>
                    <a:p>
                      <a:pPr algn="l" fontAlgn="b"/>
                      <a:r>
                        <a:rPr lang="en-US" sz="1300" kern="1200" dirty="0">
                          <a:solidFill>
                            <a:schemeClr val="bg1"/>
                          </a:solidFill>
                          <a:latin typeface="+mn-lt"/>
                          <a:ea typeface="+mn-ea"/>
                          <a:cs typeface="+mn-cs"/>
                        </a:rPr>
                        <a:t>Discrepancy Category</a:t>
                      </a:r>
                    </a:p>
                  </a:txBody>
                  <a:tcPr marL="5982" marR="5982" marT="5982" marB="0" anchor="b">
                    <a:solidFill>
                      <a:srgbClr val="2740FD"/>
                    </a:solidFill>
                  </a:tcPr>
                </a:tc>
                <a:tc>
                  <a:txBody>
                    <a:bodyPr/>
                    <a:lstStyle/>
                    <a:p>
                      <a:pPr algn="l" fontAlgn="b"/>
                      <a:r>
                        <a:rPr lang="en-US" sz="1300" kern="1200" dirty="0">
                          <a:solidFill>
                            <a:schemeClr val="bg1"/>
                          </a:solidFill>
                          <a:latin typeface="+mn-lt"/>
                          <a:ea typeface="+mn-ea"/>
                          <a:cs typeface="+mn-cs"/>
                        </a:rPr>
                        <a:t>Week 1(1-3)</a:t>
                      </a:r>
                    </a:p>
                  </a:txBody>
                  <a:tcPr marL="5982" marR="5982" marT="5982" marB="0" anchor="b">
                    <a:solidFill>
                      <a:srgbClr val="2740FD"/>
                    </a:solidFill>
                  </a:tcPr>
                </a:tc>
                <a:tc>
                  <a:txBody>
                    <a:bodyPr/>
                    <a:lstStyle/>
                    <a:p>
                      <a:pPr algn="l" fontAlgn="b"/>
                      <a:r>
                        <a:rPr lang="en-US" sz="1300" kern="1200" dirty="0">
                          <a:solidFill>
                            <a:schemeClr val="bg1"/>
                          </a:solidFill>
                          <a:latin typeface="+mn-lt"/>
                          <a:ea typeface="+mn-ea"/>
                          <a:cs typeface="+mn-cs"/>
                        </a:rPr>
                        <a:t>Week 2(4-10)</a:t>
                      </a:r>
                    </a:p>
                  </a:txBody>
                  <a:tcPr marL="5982" marR="5982" marT="5982" marB="0" anchor="b">
                    <a:solidFill>
                      <a:srgbClr val="2740FD"/>
                    </a:solidFill>
                  </a:tcPr>
                </a:tc>
                <a:tc>
                  <a:txBody>
                    <a:bodyPr/>
                    <a:lstStyle/>
                    <a:p>
                      <a:pPr algn="l" fontAlgn="b"/>
                      <a:r>
                        <a:rPr lang="en-US" sz="1300" kern="1200" dirty="0">
                          <a:solidFill>
                            <a:schemeClr val="bg1"/>
                          </a:solidFill>
                          <a:latin typeface="+mn-lt"/>
                          <a:ea typeface="+mn-ea"/>
                          <a:cs typeface="+mn-cs"/>
                        </a:rPr>
                        <a:t>Week 3(11-17)</a:t>
                      </a:r>
                    </a:p>
                  </a:txBody>
                  <a:tcPr marL="5982" marR="5982" marT="5982" marB="0" anchor="b">
                    <a:solidFill>
                      <a:srgbClr val="2740FD"/>
                    </a:solidFill>
                  </a:tcPr>
                </a:tc>
                <a:tc>
                  <a:txBody>
                    <a:bodyPr/>
                    <a:lstStyle/>
                    <a:p>
                      <a:pPr algn="l" fontAlgn="b"/>
                      <a:r>
                        <a:rPr lang="en-US" sz="1300" kern="1200" dirty="0">
                          <a:solidFill>
                            <a:schemeClr val="bg1"/>
                          </a:solidFill>
                          <a:latin typeface="+mn-lt"/>
                          <a:ea typeface="+mn-ea"/>
                          <a:cs typeface="+mn-cs"/>
                        </a:rPr>
                        <a:t>Week 4(18-24)</a:t>
                      </a:r>
                    </a:p>
                  </a:txBody>
                  <a:tcPr marL="5982" marR="5982" marT="5982" marB="0" anchor="b">
                    <a:solidFill>
                      <a:srgbClr val="2740FD"/>
                    </a:solidFill>
                  </a:tcPr>
                </a:tc>
                <a:tc>
                  <a:txBody>
                    <a:bodyPr/>
                    <a:lstStyle/>
                    <a:p>
                      <a:pPr algn="l" fontAlgn="b"/>
                      <a:r>
                        <a:rPr lang="en-US" sz="1300" kern="1200" dirty="0">
                          <a:solidFill>
                            <a:schemeClr val="bg1"/>
                          </a:solidFill>
                          <a:latin typeface="+mn-lt"/>
                          <a:ea typeface="+mn-ea"/>
                          <a:cs typeface="+mn-cs"/>
                        </a:rPr>
                        <a:t>Week 5(25-31)</a:t>
                      </a:r>
                    </a:p>
                  </a:txBody>
                  <a:tcPr marL="5982" marR="5982" marT="5982" marB="0" anchor="b">
                    <a:solidFill>
                      <a:srgbClr val="2740FD"/>
                    </a:solidFill>
                  </a:tcPr>
                </a:tc>
                <a:tc>
                  <a:txBody>
                    <a:bodyPr/>
                    <a:lstStyle/>
                    <a:p>
                      <a:pPr algn="l" fontAlgn="b"/>
                      <a:r>
                        <a:rPr lang="en-US" sz="1300" kern="1200" dirty="0">
                          <a:solidFill>
                            <a:schemeClr val="bg1"/>
                          </a:solidFill>
                          <a:latin typeface="+mn-lt"/>
                          <a:ea typeface="+mn-ea"/>
                          <a:cs typeface="+mn-cs"/>
                        </a:rPr>
                        <a:t>Total</a:t>
                      </a:r>
                    </a:p>
                  </a:txBody>
                  <a:tcPr marL="5982" marR="5982" marT="5982" marB="0" anchor="b">
                    <a:solidFill>
                      <a:srgbClr val="2740FD"/>
                    </a:solidFill>
                  </a:tcPr>
                </a:tc>
                <a:extLst>
                  <a:ext uri="{0D108BD9-81ED-4DB2-BD59-A6C34878D82A}">
                    <a16:rowId xmlns:a16="http://schemas.microsoft.com/office/drawing/2014/main" val="880644566"/>
                  </a:ext>
                </a:extLst>
              </a:tr>
              <a:tr h="138686">
                <a:tc>
                  <a:txBody>
                    <a:bodyPr/>
                    <a:lstStyle/>
                    <a:p>
                      <a:pPr algn="l" fontAlgn="b"/>
                      <a:r>
                        <a:rPr lang="en-US" sz="1300" kern="1200">
                          <a:solidFill>
                            <a:srgbClr val="002060"/>
                          </a:solidFill>
                          <a:latin typeface="+mn-lt"/>
                          <a:ea typeface="+mn-ea"/>
                          <a:cs typeface="+mn-cs"/>
                        </a:rPr>
                        <a:t>INC11856655</a:t>
                      </a:r>
                    </a:p>
                  </a:txBody>
                  <a:tcPr marL="5982" marR="5982" marT="5982" marB="0" anchor="b"/>
                </a:tc>
                <a:tc>
                  <a:txBody>
                    <a:bodyPr/>
                    <a:lstStyle/>
                    <a:p>
                      <a:pPr algn="l" fontAlgn="b"/>
                      <a:r>
                        <a:rPr lang="en-US" sz="1300" kern="1200" dirty="0" err="1">
                          <a:solidFill>
                            <a:srgbClr val="002060"/>
                          </a:solidFill>
                          <a:latin typeface="+mn-lt"/>
                          <a:ea typeface="+mn-ea"/>
                          <a:cs typeface="+mn-cs"/>
                        </a:rPr>
                        <a:t>BoD</a:t>
                      </a:r>
                      <a:r>
                        <a:rPr lang="en-US" sz="1300" kern="1200" dirty="0">
                          <a:solidFill>
                            <a:srgbClr val="002060"/>
                          </a:solidFill>
                          <a:latin typeface="+mn-lt"/>
                          <a:ea typeface="+mn-ea"/>
                          <a:cs typeface="+mn-cs"/>
                        </a:rPr>
                        <a:t> Accounts with null job code</a:t>
                      </a:r>
                    </a:p>
                  </a:txBody>
                  <a:tcPr marL="5982" marR="5982" marT="5982" marB="0" anchor="b"/>
                </a:tc>
                <a:tc>
                  <a:txBody>
                    <a:bodyPr/>
                    <a:lstStyle/>
                    <a:p>
                      <a:pPr algn="l" fontAlgn="b"/>
                      <a:r>
                        <a:rPr lang="en-US" sz="1300" kern="1200">
                          <a:solidFill>
                            <a:srgbClr val="002060"/>
                          </a:solidFill>
                          <a:latin typeface="+mn-lt"/>
                          <a:ea typeface="+mn-ea"/>
                          <a:cs typeface="+mn-cs"/>
                        </a:rPr>
                        <a:t> </a:t>
                      </a:r>
                    </a:p>
                  </a:txBody>
                  <a:tcPr marL="5982" marR="5982" marT="5982" marB="0" anchor="b"/>
                </a:tc>
                <a:tc>
                  <a:txBody>
                    <a:bodyPr/>
                    <a:lstStyle/>
                    <a:p>
                      <a:pPr algn="r" fontAlgn="b"/>
                      <a:r>
                        <a:rPr lang="en-US" sz="1300" kern="1200">
                          <a:solidFill>
                            <a:srgbClr val="002060"/>
                          </a:solidFill>
                          <a:latin typeface="+mn-lt"/>
                          <a:ea typeface="+mn-ea"/>
                          <a:cs typeface="+mn-cs"/>
                        </a:rPr>
                        <a:t>1</a:t>
                      </a:r>
                    </a:p>
                  </a:txBody>
                  <a:tcPr marL="5982" marR="5982" marT="5982" marB="0" anchor="b"/>
                </a:tc>
                <a:tc>
                  <a:txBody>
                    <a:bodyPr/>
                    <a:lstStyle/>
                    <a:p>
                      <a:pPr algn="l" fontAlgn="b"/>
                      <a:r>
                        <a:rPr lang="en-US" sz="1300" kern="1200" dirty="0">
                          <a:solidFill>
                            <a:srgbClr val="002060"/>
                          </a:solidFill>
                          <a:latin typeface="+mn-lt"/>
                          <a:ea typeface="+mn-ea"/>
                          <a:cs typeface="+mn-cs"/>
                        </a:rPr>
                        <a:t> </a:t>
                      </a:r>
                    </a:p>
                  </a:txBody>
                  <a:tcPr marL="5982" marR="5982" marT="5982" marB="0" anchor="b"/>
                </a:tc>
                <a:tc>
                  <a:txBody>
                    <a:bodyPr/>
                    <a:lstStyle/>
                    <a:p>
                      <a:pPr algn="l" fontAlgn="b"/>
                      <a:r>
                        <a:rPr lang="en-US" sz="1300" kern="1200">
                          <a:solidFill>
                            <a:srgbClr val="002060"/>
                          </a:solidFill>
                          <a:latin typeface="+mn-lt"/>
                          <a:ea typeface="+mn-ea"/>
                          <a:cs typeface="+mn-cs"/>
                        </a:rPr>
                        <a:t> </a:t>
                      </a:r>
                    </a:p>
                  </a:txBody>
                  <a:tcPr marL="5982" marR="5982" marT="5982" marB="0" anchor="b"/>
                </a:tc>
                <a:tc>
                  <a:txBody>
                    <a:bodyPr/>
                    <a:lstStyle/>
                    <a:p>
                      <a:pPr algn="l" fontAlgn="b"/>
                      <a:r>
                        <a:rPr lang="en-US" sz="1300" kern="1200">
                          <a:solidFill>
                            <a:srgbClr val="002060"/>
                          </a:solidFill>
                          <a:latin typeface="+mn-lt"/>
                          <a:ea typeface="+mn-ea"/>
                          <a:cs typeface="+mn-cs"/>
                        </a:rPr>
                        <a:t> </a:t>
                      </a:r>
                    </a:p>
                  </a:txBody>
                  <a:tcPr marL="5982" marR="5982" marT="5982" marB="0" anchor="b"/>
                </a:tc>
                <a:tc>
                  <a:txBody>
                    <a:bodyPr/>
                    <a:lstStyle/>
                    <a:p>
                      <a:pPr algn="r" fontAlgn="b"/>
                      <a:r>
                        <a:rPr lang="en-US" sz="1300" kern="1200" dirty="0">
                          <a:solidFill>
                            <a:srgbClr val="002060"/>
                          </a:solidFill>
                          <a:latin typeface="+mn-lt"/>
                          <a:ea typeface="+mn-ea"/>
                          <a:cs typeface="+mn-cs"/>
                        </a:rPr>
                        <a:t>1</a:t>
                      </a:r>
                    </a:p>
                  </a:txBody>
                  <a:tcPr marL="5982" marR="5982" marT="5982" marB="0" anchor="b"/>
                </a:tc>
                <a:extLst>
                  <a:ext uri="{0D108BD9-81ED-4DB2-BD59-A6C34878D82A}">
                    <a16:rowId xmlns:a16="http://schemas.microsoft.com/office/drawing/2014/main" val="3128619850"/>
                  </a:ext>
                </a:extLst>
              </a:tr>
              <a:tr h="273590">
                <a:tc>
                  <a:txBody>
                    <a:bodyPr/>
                    <a:lstStyle/>
                    <a:p>
                      <a:pPr algn="l" fontAlgn="b"/>
                      <a:r>
                        <a:rPr lang="en-US" sz="1300" kern="1200">
                          <a:solidFill>
                            <a:srgbClr val="002060"/>
                          </a:solidFill>
                          <a:latin typeface="+mn-lt"/>
                          <a:ea typeface="+mn-ea"/>
                          <a:cs typeface="+mn-cs"/>
                        </a:rPr>
                        <a:t>INC11903823</a:t>
                      </a:r>
                    </a:p>
                  </a:txBody>
                  <a:tcPr marL="5982" marR="5982" marT="5982" marB="0" anchor="b"/>
                </a:tc>
                <a:tc>
                  <a:txBody>
                    <a:bodyPr/>
                    <a:lstStyle/>
                    <a:p>
                      <a:pPr algn="l" fontAlgn="b"/>
                      <a:r>
                        <a:rPr lang="en-US" sz="1300" kern="1200" dirty="0">
                          <a:solidFill>
                            <a:srgbClr val="002060"/>
                          </a:solidFill>
                          <a:latin typeface="+mn-lt"/>
                          <a:ea typeface="+mn-ea"/>
                          <a:cs typeface="+mn-cs"/>
                        </a:rPr>
                        <a:t>New Mexico users being created in SAP</a:t>
                      </a:r>
                    </a:p>
                  </a:txBody>
                  <a:tcPr marL="5982" marR="5982" marT="5982" marB="0" anchor="b"/>
                </a:tc>
                <a:tc>
                  <a:txBody>
                    <a:bodyPr/>
                    <a:lstStyle/>
                    <a:p>
                      <a:pPr algn="l" fontAlgn="b"/>
                      <a:r>
                        <a:rPr lang="en-US" sz="1300" kern="1200">
                          <a:solidFill>
                            <a:srgbClr val="002060"/>
                          </a:solidFill>
                          <a:latin typeface="+mn-lt"/>
                          <a:ea typeface="+mn-ea"/>
                          <a:cs typeface="+mn-cs"/>
                        </a:rPr>
                        <a:t> </a:t>
                      </a:r>
                    </a:p>
                  </a:txBody>
                  <a:tcPr marL="5982" marR="5982" marT="5982" marB="0" anchor="b"/>
                </a:tc>
                <a:tc>
                  <a:txBody>
                    <a:bodyPr/>
                    <a:lstStyle/>
                    <a:p>
                      <a:pPr algn="l" fontAlgn="b"/>
                      <a:r>
                        <a:rPr lang="en-US" sz="1300" kern="1200">
                          <a:solidFill>
                            <a:srgbClr val="002060"/>
                          </a:solidFill>
                          <a:latin typeface="+mn-lt"/>
                          <a:ea typeface="+mn-ea"/>
                          <a:cs typeface="+mn-cs"/>
                        </a:rPr>
                        <a:t> </a:t>
                      </a:r>
                    </a:p>
                  </a:txBody>
                  <a:tcPr marL="5982" marR="5982" marT="5982" marB="0" anchor="b"/>
                </a:tc>
                <a:tc>
                  <a:txBody>
                    <a:bodyPr/>
                    <a:lstStyle/>
                    <a:p>
                      <a:pPr algn="l" fontAlgn="b"/>
                      <a:r>
                        <a:rPr lang="en-US" sz="1300" kern="1200" dirty="0">
                          <a:solidFill>
                            <a:srgbClr val="002060"/>
                          </a:solidFill>
                          <a:latin typeface="+mn-lt"/>
                          <a:ea typeface="+mn-ea"/>
                          <a:cs typeface="+mn-cs"/>
                        </a:rPr>
                        <a:t> </a:t>
                      </a:r>
                    </a:p>
                  </a:txBody>
                  <a:tcPr marL="5982" marR="5982" marT="5982" marB="0" anchor="b"/>
                </a:tc>
                <a:tc>
                  <a:txBody>
                    <a:bodyPr/>
                    <a:lstStyle/>
                    <a:p>
                      <a:pPr algn="l" fontAlgn="b"/>
                      <a:r>
                        <a:rPr lang="en-US" sz="1300" kern="1200">
                          <a:solidFill>
                            <a:srgbClr val="002060"/>
                          </a:solidFill>
                          <a:latin typeface="+mn-lt"/>
                          <a:ea typeface="+mn-ea"/>
                          <a:cs typeface="+mn-cs"/>
                        </a:rPr>
                        <a:t> </a:t>
                      </a:r>
                    </a:p>
                  </a:txBody>
                  <a:tcPr marL="5982" marR="5982" marT="5982" marB="0" anchor="b"/>
                </a:tc>
                <a:tc>
                  <a:txBody>
                    <a:bodyPr/>
                    <a:lstStyle/>
                    <a:p>
                      <a:pPr algn="r" fontAlgn="b"/>
                      <a:r>
                        <a:rPr lang="en-US" sz="1300" kern="1200">
                          <a:solidFill>
                            <a:srgbClr val="002060"/>
                          </a:solidFill>
                          <a:latin typeface="+mn-lt"/>
                          <a:ea typeface="+mn-ea"/>
                          <a:cs typeface="+mn-cs"/>
                        </a:rPr>
                        <a:t>1</a:t>
                      </a:r>
                    </a:p>
                  </a:txBody>
                  <a:tcPr marL="5982" marR="5982" marT="5982" marB="0" anchor="b"/>
                </a:tc>
                <a:tc>
                  <a:txBody>
                    <a:bodyPr/>
                    <a:lstStyle/>
                    <a:p>
                      <a:pPr algn="r" fontAlgn="b"/>
                      <a:r>
                        <a:rPr lang="en-US" sz="1300" kern="1200" dirty="0">
                          <a:solidFill>
                            <a:srgbClr val="002060"/>
                          </a:solidFill>
                          <a:latin typeface="+mn-lt"/>
                          <a:ea typeface="+mn-ea"/>
                          <a:cs typeface="+mn-cs"/>
                        </a:rPr>
                        <a:t>1</a:t>
                      </a:r>
                    </a:p>
                  </a:txBody>
                  <a:tcPr marL="5982" marR="5982" marT="5982" marB="0" anchor="b"/>
                </a:tc>
                <a:extLst>
                  <a:ext uri="{0D108BD9-81ED-4DB2-BD59-A6C34878D82A}">
                    <a16:rowId xmlns:a16="http://schemas.microsoft.com/office/drawing/2014/main" val="3537582937"/>
                  </a:ext>
                </a:extLst>
              </a:tr>
              <a:tr h="138686">
                <a:tc>
                  <a:txBody>
                    <a:bodyPr/>
                    <a:lstStyle/>
                    <a:p>
                      <a:pPr algn="l" fontAlgn="b"/>
                      <a:r>
                        <a:rPr lang="en-US" sz="1300" kern="1200">
                          <a:solidFill>
                            <a:srgbClr val="002060"/>
                          </a:solidFill>
                          <a:latin typeface="+mn-lt"/>
                          <a:ea typeface="+mn-ea"/>
                          <a:cs typeface="+mn-cs"/>
                        </a:rPr>
                        <a:t>INC11858441</a:t>
                      </a:r>
                    </a:p>
                  </a:txBody>
                  <a:tcPr marL="5982" marR="5982" marT="5982" marB="0" anchor="b"/>
                </a:tc>
                <a:tc>
                  <a:txBody>
                    <a:bodyPr/>
                    <a:lstStyle/>
                    <a:p>
                      <a:pPr algn="l" fontAlgn="b"/>
                      <a:r>
                        <a:rPr lang="en-US" sz="1300" kern="1200" dirty="0">
                          <a:solidFill>
                            <a:srgbClr val="002060"/>
                          </a:solidFill>
                          <a:latin typeface="+mn-lt"/>
                          <a:ea typeface="+mn-ea"/>
                          <a:cs typeface="+mn-cs"/>
                        </a:rPr>
                        <a:t>Reevaluate Entitlements</a:t>
                      </a:r>
                    </a:p>
                  </a:txBody>
                  <a:tcPr marL="5982" marR="5982" marT="5982" marB="0" anchor="b"/>
                </a:tc>
                <a:tc>
                  <a:txBody>
                    <a:bodyPr/>
                    <a:lstStyle/>
                    <a:p>
                      <a:pPr algn="l" fontAlgn="b"/>
                      <a:r>
                        <a:rPr lang="en-US" sz="1300" kern="1200" dirty="0">
                          <a:solidFill>
                            <a:srgbClr val="002060"/>
                          </a:solidFill>
                          <a:latin typeface="+mn-lt"/>
                          <a:ea typeface="+mn-ea"/>
                          <a:cs typeface="+mn-cs"/>
                        </a:rPr>
                        <a:t> </a:t>
                      </a:r>
                    </a:p>
                  </a:txBody>
                  <a:tcPr marL="5982" marR="5982" marT="5982" marB="0" anchor="b"/>
                </a:tc>
                <a:tc>
                  <a:txBody>
                    <a:bodyPr/>
                    <a:lstStyle/>
                    <a:p>
                      <a:pPr algn="r" fontAlgn="b"/>
                      <a:r>
                        <a:rPr lang="en-US" sz="1300" kern="1200">
                          <a:solidFill>
                            <a:srgbClr val="002060"/>
                          </a:solidFill>
                          <a:latin typeface="+mn-lt"/>
                          <a:ea typeface="+mn-ea"/>
                          <a:cs typeface="+mn-cs"/>
                        </a:rPr>
                        <a:t>1</a:t>
                      </a:r>
                    </a:p>
                  </a:txBody>
                  <a:tcPr marL="5982" marR="5982" marT="5982" marB="0" anchor="b"/>
                </a:tc>
                <a:tc>
                  <a:txBody>
                    <a:bodyPr/>
                    <a:lstStyle/>
                    <a:p>
                      <a:pPr algn="l" fontAlgn="b"/>
                      <a:r>
                        <a:rPr lang="en-US" sz="1300" kern="1200">
                          <a:solidFill>
                            <a:srgbClr val="002060"/>
                          </a:solidFill>
                          <a:latin typeface="+mn-lt"/>
                          <a:ea typeface="+mn-ea"/>
                          <a:cs typeface="+mn-cs"/>
                        </a:rPr>
                        <a:t> </a:t>
                      </a:r>
                    </a:p>
                  </a:txBody>
                  <a:tcPr marL="5982" marR="5982" marT="5982" marB="0" anchor="b"/>
                </a:tc>
                <a:tc>
                  <a:txBody>
                    <a:bodyPr/>
                    <a:lstStyle/>
                    <a:p>
                      <a:pPr algn="r" fontAlgn="b"/>
                      <a:r>
                        <a:rPr lang="en-US" sz="1300" kern="1200" dirty="0">
                          <a:solidFill>
                            <a:srgbClr val="002060"/>
                          </a:solidFill>
                          <a:latin typeface="+mn-lt"/>
                          <a:ea typeface="+mn-ea"/>
                          <a:cs typeface="+mn-cs"/>
                        </a:rPr>
                        <a:t>1</a:t>
                      </a:r>
                    </a:p>
                  </a:txBody>
                  <a:tcPr marL="5982" marR="5982" marT="5982" marB="0" anchor="b"/>
                </a:tc>
                <a:tc>
                  <a:txBody>
                    <a:bodyPr/>
                    <a:lstStyle/>
                    <a:p>
                      <a:pPr algn="r" fontAlgn="b"/>
                      <a:r>
                        <a:rPr lang="en-US" sz="1300" kern="1200">
                          <a:solidFill>
                            <a:srgbClr val="002060"/>
                          </a:solidFill>
                          <a:latin typeface="+mn-lt"/>
                          <a:ea typeface="+mn-ea"/>
                          <a:cs typeface="+mn-cs"/>
                        </a:rPr>
                        <a:t>1</a:t>
                      </a:r>
                    </a:p>
                  </a:txBody>
                  <a:tcPr marL="5982" marR="5982" marT="5982" marB="0" anchor="b"/>
                </a:tc>
                <a:tc>
                  <a:txBody>
                    <a:bodyPr/>
                    <a:lstStyle/>
                    <a:p>
                      <a:pPr algn="r" fontAlgn="b"/>
                      <a:r>
                        <a:rPr lang="en-US" sz="1300" kern="1200" dirty="0">
                          <a:solidFill>
                            <a:srgbClr val="002060"/>
                          </a:solidFill>
                          <a:latin typeface="+mn-lt"/>
                          <a:ea typeface="+mn-ea"/>
                          <a:cs typeface="+mn-cs"/>
                        </a:rPr>
                        <a:t>3</a:t>
                      </a:r>
                    </a:p>
                  </a:txBody>
                  <a:tcPr marL="5982" marR="5982" marT="5982" marB="0" anchor="b"/>
                </a:tc>
                <a:extLst>
                  <a:ext uri="{0D108BD9-81ED-4DB2-BD59-A6C34878D82A}">
                    <a16:rowId xmlns:a16="http://schemas.microsoft.com/office/drawing/2014/main" val="774657631"/>
                  </a:ext>
                </a:extLst>
              </a:tr>
              <a:tr h="138686">
                <a:tc>
                  <a:txBody>
                    <a:bodyPr/>
                    <a:lstStyle/>
                    <a:p>
                      <a:pPr algn="l" fontAlgn="b"/>
                      <a:r>
                        <a:rPr lang="en-US" sz="1300" kern="1200" dirty="0">
                          <a:solidFill>
                            <a:srgbClr val="FF0000"/>
                          </a:solidFill>
                          <a:latin typeface="+mn-lt"/>
                          <a:ea typeface="+mn-ea"/>
                          <a:cs typeface="+mn-cs"/>
                        </a:rPr>
                        <a:t>INC11853751</a:t>
                      </a:r>
                    </a:p>
                  </a:txBody>
                  <a:tcPr marL="5982" marR="5982" marT="5982" marB="0" anchor="b"/>
                </a:tc>
                <a:tc>
                  <a:txBody>
                    <a:bodyPr/>
                    <a:lstStyle/>
                    <a:p>
                      <a:pPr algn="l" fontAlgn="b"/>
                      <a:r>
                        <a:rPr lang="en-US" sz="1300" kern="1200" dirty="0">
                          <a:solidFill>
                            <a:srgbClr val="FF0000"/>
                          </a:solidFill>
                          <a:latin typeface="+mn-lt"/>
                          <a:ea typeface="+mn-ea"/>
                          <a:cs typeface="+mn-cs"/>
                        </a:rPr>
                        <a:t>Rehires/Terms Not Synced</a:t>
                      </a:r>
                    </a:p>
                  </a:txBody>
                  <a:tcPr marL="5982" marR="5982" marT="5982" marB="0" anchor="b"/>
                </a:tc>
                <a:tc>
                  <a:txBody>
                    <a:bodyPr/>
                    <a:lstStyle/>
                    <a:p>
                      <a:pPr algn="r" fontAlgn="b"/>
                      <a:r>
                        <a:rPr lang="en-US" sz="1300" kern="1200" dirty="0">
                          <a:solidFill>
                            <a:srgbClr val="FF0000"/>
                          </a:solidFill>
                          <a:latin typeface="+mn-lt"/>
                          <a:ea typeface="+mn-ea"/>
                          <a:cs typeface="+mn-cs"/>
                        </a:rPr>
                        <a:t>3</a:t>
                      </a:r>
                    </a:p>
                  </a:txBody>
                  <a:tcPr marL="5982" marR="5982" marT="5982" marB="0" anchor="b"/>
                </a:tc>
                <a:tc>
                  <a:txBody>
                    <a:bodyPr/>
                    <a:lstStyle/>
                    <a:p>
                      <a:pPr algn="r" fontAlgn="b"/>
                      <a:r>
                        <a:rPr lang="en-US" sz="1300" kern="1200" dirty="0">
                          <a:solidFill>
                            <a:srgbClr val="FF0000"/>
                          </a:solidFill>
                          <a:latin typeface="+mn-lt"/>
                          <a:ea typeface="+mn-ea"/>
                          <a:cs typeface="+mn-cs"/>
                        </a:rPr>
                        <a:t>4</a:t>
                      </a:r>
                    </a:p>
                  </a:txBody>
                  <a:tcPr marL="5982" marR="5982" marT="5982" marB="0" anchor="b"/>
                </a:tc>
                <a:tc>
                  <a:txBody>
                    <a:bodyPr/>
                    <a:lstStyle/>
                    <a:p>
                      <a:pPr algn="r" fontAlgn="b"/>
                      <a:r>
                        <a:rPr lang="en-US" sz="1300" kern="1200" dirty="0">
                          <a:solidFill>
                            <a:srgbClr val="FF0000"/>
                          </a:solidFill>
                          <a:latin typeface="+mn-lt"/>
                          <a:ea typeface="+mn-ea"/>
                          <a:cs typeface="+mn-cs"/>
                        </a:rPr>
                        <a:t>5</a:t>
                      </a:r>
                    </a:p>
                  </a:txBody>
                  <a:tcPr marL="5982" marR="5982" marT="5982" marB="0" anchor="b"/>
                </a:tc>
                <a:tc>
                  <a:txBody>
                    <a:bodyPr/>
                    <a:lstStyle/>
                    <a:p>
                      <a:pPr algn="r" fontAlgn="b"/>
                      <a:r>
                        <a:rPr lang="en-US" sz="1300" kern="1200" dirty="0">
                          <a:solidFill>
                            <a:srgbClr val="FF0000"/>
                          </a:solidFill>
                          <a:latin typeface="+mn-lt"/>
                          <a:ea typeface="+mn-ea"/>
                          <a:cs typeface="+mn-cs"/>
                        </a:rPr>
                        <a:t>5</a:t>
                      </a:r>
                    </a:p>
                  </a:txBody>
                  <a:tcPr marL="5982" marR="5982" marT="5982" marB="0" anchor="b"/>
                </a:tc>
                <a:tc>
                  <a:txBody>
                    <a:bodyPr/>
                    <a:lstStyle/>
                    <a:p>
                      <a:pPr algn="r" fontAlgn="b"/>
                      <a:r>
                        <a:rPr lang="en-US" sz="1300" kern="1200" dirty="0">
                          <a:solidFill>
                            <a:srgbClr val="FF0000"/>
                          </a:solidFill>
                          <a:latin typeface="+mn-lt"/>
                          <a:ea typeface="+mn-ea"/>
                          <a:cs typeface="+mn-cs"/>
                        </a:rPr>
                        <a:t>5</a:t>
                      </a:r>
                    </a:p>
                  </a:txBody>
                  <a:tcPr marL="5982" marR="5982" marT="5982" marB="0" anchor="b"/>
                </a:tc>
                <a:tc>
                  <a:txBody>
                    <a:bodyPr/>
                    <a:lstStyle/>
                    <a:p>
                      <a:pPr algn="r" fontAlgn="b"/>
                      <a:r>
                        <a:rPr lang="en-US" sz="1300" kern="1200" dirty="0">
                          <a:solidFill>
                            <a:srgbClr val="FF0000"/>
                          </a:solidFill>
                          <a:latin typeface="+mn-lt"/>
                          <a:ea typeface="+mn-ea"/>
                          <a:cs typeface="+mn-cs"/>
                        </a:rPr>
                        <a:t>22</a:t>
                      </a:r>
                    </a:p>
                  </a:txBody>
                  <a:tcPr marL="5982" marR="5982" marT="5982" marB="0" anchor="b"/>
                </a:tc>
                <a:extLst>
                  <a:ext uri="{0D108BD9-81ED-4DB2-BD59-A6C34878D82A}">
                    <a16:rowId xmlns:a16="http://schemas.microsoft.com/office/drawing/2014/main" val="947933022"/>
                  </a:ext>
                </a:extLst>
              </a:tr>
              <a:tr h="273590">
                <a:tc>
                  <a:txBody>
                    <a:bodyPr/>
                    <a:lstStyle/>
                    <a:p>
                      <a:pPr algn="l" fontAlgn="b"/>
                      <a:r>
                        <a:rPr lang="en-US" sz="1300" kern="1200">
                          <a:solidFill>
                            <a:srgbClr val="002060"/>
                          </a:solidFill>
                          <a:latin typeface="+mn-lt"/>
                          <a:ea typeface="+mn-ea"/>
                          <a:cs typeface="+mn-cs"/>
                        </a:rPr>
                        <a:t>INC11860832</a:t>
                      </a:r>
                    </a:p>
                  </a:txBody>
                  <a:tcPr marL="5982" marR="5982" marT="5982" marB="0" anchor="b"/>
                </a:tc>
                <a:tc>
                  <a:txBody>
                    <a:bodyPr/>
                    <a:lstStyle/>
                    <a:p>
                      <a:pPr algn="l" fontAlgn="b"/>
                      <a:r>
                        <a:rPr lang="en-US" sz="1300" kern="1200" dirty="0">
                          <a:solidFill>
                            <a:srgbClr val="002060"/>
                          </a:solidFill>
                          <a:latin typeface="+mn-lt"/>
                          <a:ea typeface="+mn-ea"/>
                          <a:cs typeface="+mn-cs"/>
                        </a:rPr>
                        <a:t>Reprocess Breeze Accounts</a:t>
                      </a:r>
                    </a:p>
                  </a:txBody>
                  <a:tcPr marL="5982" marR="5982" marT="5982" marB="0" anchor="b"/>
                </a:tc>
                <a:tc>
                  <a:txBody>
                    <a:bodyPr/>
                    <a:lstStyle/>
                    <a:p>
                      <a:pPr algn="l" fontAlgn="b"/>
                      <a:r>
                        <a:rPr lang="en-US" sz="1300" kern="1200">
                          <a:solidFill>
                            <a:srgbClr val="002060"/>
                          </a:solidFill>
                          <a:latin typeface="+mn-lt"/>
                          <a:ea typeface="+mn-ea"/>
                          <a:cs typeface="+mn-cs"/>
                        </a:rPr>
                        <a:t> </a:t>
                      </a:r>
                    </a:p>
                  </a:txBody>
                  <a:tcPr marL="5982" marR="5982" marT="5982" marB="0" anchor="b"/>
                </a:tc>
                <a:tc>
                  <a:txBody>
                    <a:bodyPr/>
                    <a:lstStyle/>
                    <a:p>
                      <a:pPr algn="r" fontAlgn="b"/>
                      <a:r>
                        <a:rPr lang="en-US" sz="1300" kern="1200" dirty="0">
                          <a:solidFill>
                            <a:srgbClr val="002060"/>
                          </a:solidFill>
                          <a:latin typeface="+mn-lt"/>
                          <a:ea typeface="+mn-ea"/>
                          <a:cs typeface="+mn-cs"/>
                        </a:rPr>
                        <a:t>1</a:t>
                      </a:r>
                    </a:p>
                  </a:txBody>
                  <a:tcPr marL="5982" marR="5982" marT="5982" marB="0" anchor="b"/>
                </a:tc>
                <a:tc>
                  <a:txBody>
                    <a:bodyPr/>
                    <a:lstStyle/>
                    <a:p>
                      <a:pPr algn="l" fontAlgn="b"/>
                      <a:r>
                        <a:rPr lang="en-US" sz="1300" kern="1200" dirty="0">
                          <a:solidFill>
                            <a:srgbClr val="002060"/>
                          </a:solidFill>
                          <a:latin typeface="+mn-lt"/>
                          <a:ea typeface="+mn-ea"/>
                          <a:cs typeface="+mn-cs"/>
                        </a:rPr>
                        <a:t> </a:t>
                      </a:r>
                    </a:p>
                  </a:txBody>
                  <a:tcPr marL="5982" marR="5982" marT="5982" marB="0" anchor="b"/>
                </a:tc>
                <a:tc>
                  <a:txBody>
                    <a:bodyPr/>
                    <a:lstStyle/>
                    <a:p>
                      <a:pPr algn="l" fontAlgn="b"/>
                      <a:r>
                        <a:rPr lang="en-US" sz="1300" kern="1200" dirty="0">
                          <a:solidFill>
                            <a:srgbClr val="002060"/>
                          </a:solidFill>
                          <a:latin typeface="+mn-lt"/>
                          <a:ea typeface="+mn-ea"/>
                          <a:cs typeface="+mn-cs"/>
                        </a:rPr>
                        <a:t> </a:t>
                      </a:r>
                    </a:p>
                  </a:txBody>
                  <a:tcPr marL="5982" marR="5982" marT="5982" marB="0" anchor="b"/>
                </a:tc>
                <a:tc>
                  <a:txBody>
                    <a:bodyPr/>
                    <a:lstStyle/>
                    <a:p>
                      <a:pPr algn="l" fontAlgn="b"/>
                      <a:r>
                        <a:rPr lang="en-US" sz="1300" kern="1200" dirty="0">
                          <a:solidFill>
                            <a:srgbClr val="002060"/>
                          </a:solidFill>
                          <a:latin typeface="+mn-lt"/>
                          <a:ea typeface="+mn-ea"/>
                          <a:cs typeface="+mn-cs"/>
                        </a:rPr>
                        <a:t> </a:t>
                      </a:r>
                    </a:p>
                  </a:txBody>
                  <a:tcPr marL="5982" marR="5982" marT="5982" marB="0" anchor="b"/>
                </a:tc>
                <a:tc>
                  <a:txBody>
                    <a:bodyPr/>
                    <a:lstStyle/>
                    <a:p>
                      <a:pPr algn="r" fontAlgn="b"/>
                      <a:r>
                        <a:rPr lang="en-US" sz="1300" kern="1200">
                          <a:solidFill>
                            <a:srgbClr val="002060"/>
                          </a:solidFill>
                          <a:latin typeface="+mn-lt"/>
                          <a:ea typeface="+mn-ea"/>
                          <a:cs typeface="+mn-cs"/>
                        </a:rPr>
                        <a:t>1</a:t>
                      </a:r>
                    </a:p>
                  </a:txBody>
                  <a:tcPr marL="5982" marR="5982" marT="5982" marB="0" anchor="b"/>
                </a:tc>
                <a:extLst>
                  <a:ext uri="{0D108BD9-81ED-4DB2-BD59-A6C34878D82A}">
                    <a16:rowId xmlns:a16="http://schemas.microsoft.com/office/drawing/2014/main" val="404978796"/>
                  </a:ext>
                </a:extLst>
              </a:tr>
              <a:tr h="273590">
                <a:tc>
                  <a:txBody>
                    <a:bodyPr/>
                    <a:lstStyle/>
                    <a:p>
                      <a:pPr algn="l" fontAlgn="b"/>
                      <a:r>
                        <a:rPr lang="en-US" sz="1300" kern="1200">
                          <a:solidFill>
                            <a:srgbClr val="002060"/>
                          </a:solidFill>
                          <a:latin typeface="+mn-lt"/>
                          <a:ea typeface="+mn-ea"/>
                          <a:cs typeface="+mn-cs"/>
                        </a:rPr>
                        <a:t>INC11828412</a:t>
                      </a:r>
                    </a:p>
                  </a:txBody>
                  <a:tcPr marL="5982" marR="5982" marT="5982" marB="0" anchor="b"/>
                </a:tc>
                <a:tc>
                  <a:txBody>
                    <a:bodyPr/>
                    <a:lstStyle/>
                    <a:p>
                      <a:pPr algn="l" fontAlgn="b"/>
                      <a:r>
                        <a:rPr lang="en-US" sz="1300" kern="1200" dirty="0">
                          <a:solidFill>
                            <a:srgbClr val="002060"/>
                          </a:solidFill>
                          <a:latin typeface="+mn-lt"/>
                          <a:ea typeface="+mn-ea"/>
                          <a:cs typeface="+mn-cs"/>
                        </a:rPr>
                        <a:t>User Data in OIG/AD Not Matching Workday(</a:t>
                      </a:r>
                      <a:r>
                        <a:rPr lang="en-US" sz="1300" kern="1200" dirty="0" err="1">
                          <a:solidFill>
                            <a:srgbClr val="002060"/>
                          </a:solidFill>
                          <a:latin typeface="+mn-lt"/>
                          <a:ea typeface="+mn-ea"/>
                          <a:cs typeface="+mn-cs"/>
                        </a:rPr>
                        <a:t>Manager,jobcode,location</a:t>
                      </a:r>
                      <a:r>
                        <a:rPr lang="en-US" sz="1300" kern="1200" dirty="0">
                          <a:solidFill>
                            <a:srgbClr val="002060"/>
                          </a:solidFill>
                          <a:latin typeface="+mn-lt"/>
                          <a:ea typeface="+mn-ea"/>
                          <a:cs typeface="+mn-cs"/>
                        </a:rPr>
                        <a:t>)</a:t>
                      </a:r>
                    </a:p>
                  </a:txBody>
                  <a:tcPr marL="5982" marR="5982" marT="5982" marB="0" anchor="b"/>
                </a:tc>
                <a:tc>
                  <a:txBody>
                    <a:bodyPr/>
                    <a:lstStyle/>
                    <a:p>
                      <a:pPr algn="r" fontAlgn="b"/>
                      <a:r>
                        <a:rPr lang="en-US" sz="1300" kern="1200">
                          <a:solidFill>
                            <a:srgbClr val="002060"/>
                          </a:solidFill>
                          <a:latin typeface="+mn-lt"/>
                          <a:ea typeface="+mn-ea"/>
                          <a:cs typeface="+mn-cs"/>
                        </a:rPr>
                        <a:t>3</a:t>
                      </a:r>
                    </a:p>
                  </a:txBody>
                  <a:tcPr marL="5982" marR="5982" marT="5982" marB="0" anchor="b"/>
                </a:tc>
                <a:tc>
                  <a:txBody>
                    <a:bodyPr/>
                    <a:lstStyle/>
                    <a:p>
                      <a:pPr algn="r" fontAlgn="b"/>
                      <a:r>
                        <a:rPr lang="en-US" sz="1300" kern="1200" dirty="0">
                          <a:solidFill>
                            <a:srgbClr val="002060"/>
                          </a:solidFill>
                          <a:latin typeface="+mn-lt"/>
                          <a:ea typeface="+mn-ea"/>
                          <a:cs typeface="+mn-cs"/>
                        </a:rPr>
                        <a:t>4</a:t>
                      </a:r>
                    </a:p>
                  </a:txBody>
                  <a:tcPr marL="5982" marR="5982" marT="5982" marB="0" anchor="b"/>
                </a:tc>
                <a:tc>
                  <a:txBody>
                    <a:bodyPr/>
                    <a:lstStyle/>
                    <a:p>
                      <a:pPr algn="r" fontAlgn="b"/>
                      <a:r>
                        <a:rPr lang="en-US" sz="1300" kern="1200">
                          <a:solidFill>
                            <a:srgbClr val="002060"/>
                          </a:solidFill>
                          <a:latin typeface="+mn-lt"/>
                          <a:ea typeface="+mn-ea"/>
                          <a:cs typeface="+mn-cs"/>
                        </a:rPr>
                        <a:t>5</a:t>
                      </a:r>
                    </a:p>
                  </a:txBody>
                  <a:tcPr marL="5982" marR="5982" marT="5982" marB="0" anchor="b"/>
                </a:tc>
                <a:tc>
                  <a:txBody>
                    <a:bodyPr/>
                    <a:lstStyle/>
                    <a:p>
                      <a:pPr algn="r" fontAlgn="b"/>
                      <a:r>
                        <a:rPr lang="en-US" sz="1300" kern="1200" dirty="0">
                          <a:solidFill>
                            <a:srgbClr val="002060"/>
                          </a:solidFill>
                          <a:latin typeface="+mn-lt"/>
                          <a:ea typeface="+mn-ea"/>
                          <a:cs typeface="+mn-cs"/>
                        </a:rPr>
                        <a:t>5</a:t>
                      </a:r>
                    </a:p>
                  </a:txBody>
                  <a:tcPr marL="5982" marR="5982" marT="5982" marB="0" anchor="b"/>
                </a:tc>
                <a:tc>
                  <a:txBody>
                    <a:bodyPr/>
                    <a:lstStyle/>
                    <a:p>
                      <a:pPr algn="r" fontAlgn="b"/>
                      <a:r>
                        <a:rPr lang="en-US" sz="1300" kern="1200" dirty="0">
                          <a:solidFill>
                            <a:srgbClr val="002060"/>
                          </a:solidFill>
                          <a:latin typeface="+mn-lt"/>
                          <a:ea typeface="+mn-ea"/>
                          <a:cs typeface="+mn-cs"/>
                        </a:rPr>
                        <a:t>5</a:t>
                      </a:r>
                    </a:p>
                  </a:txBody>
                  <a:tcPr marL="5982" marR="5982" marT="5982" marB="0" anchor="b"/>
                </a:tc>
                <a:tc>
                  <a:txBody>
                    <a:bodyPr/>
                    <a:lstStyle/>
                    <a:p>
                      <a:pPr algn="r" fontAlgn="b"/>
                      <a:r>
                        <a:rPr lang="en-US" sz="1300" kern="1200">
                          <a:solidFill>
                            <a:srgbClr val="002060"/>
                          </a:solidFill>
                          <a:latin typeface="+mn-lt"/>
                          <a:ea typeface="+mn-ea"/>
                          <a:cs typeface="+mn-cs"/>
                        </a:rPr>
                        <a:t>22</a:t>
                      </a:r>
                    </a:p>
                  </a:txBody>
                  <a:tcPr marL="5982" marR="5982" marT="5982" marB="0" anchor="b"/>
                </a:tc>
                <a:extLst>
                  <a:ext uri="{0D108BD9-81ED-4DB2-BD59-A6C34878D82A}">
                    <a16:rowId xmlns:a16="http://schemas.microsoft.com/office/drawing/2014/main" val="3191415265"/>
                  </a:ext>
                </a:extLst>
              </a:tr>
              <a:tr h="273590">
                <a:tc>
                  <a:txBody>
                    <a:bodyPr/>
                    <a:lstStyle/>
                    <a:p>
                      <a:pPr algn="l" fontAlgn="b"/>
                      <a:r>
                        <a:rPr lang="en-US" sz="1300" kern="1200">
                          <a:solidFill>
                            <a:srgbClr val="002060"/>
                          </a:solidFill>
                          <a:latin typeface="+mn-lt"/>
                          <a:ea typeface="+mn-ea"/>
                          <a:cs typeface="+mn-cs"/>
                        </a:rPr>
                        <a:t>INC11896388</a:t>
                      </a:r>
                    </a:p>
                  </a:txBody>
                  <a:tcPr marL="5982" marR="5982" marT="5982" marB="0" anchor="b"/>
                </a:tc>
                <a:tc>
                  <a:txBody>
                    <a:bodyPr/>
                    <a:lstStyle/>
                    <a:p>
                      <a:pPr algn="l" fontAlgn="b"/>
                      <a:r>
                        <a:rPr lang="en-US" sz="1300" kern="1200" dirty="0">
                          <a:solidFill>
                            <a:srgbClr val="002060"/>
                          </a:solidFill>
                          <a:latin typeface="+mn-lt"/>
                          <a:ea typeface="+mn-ea"/>
                          <a:cs typeface="+mn-cs"/>
                        </a:rPr>
                        <a:t>Remove Role from User</a:t>
                      </a:r>
                    </a:p>
                  </a:txBody>
                  <a:tcPr marL="5982" marR="5982" marT="5982" marB="0" anchor="b"/>
                </a:tc>
                <a:tc>
                  <a:txBody>
                    <a:bodyPr/>
                    <a:lstStyle/>
                    <a:p>
                      <a:pPr algn="l" fontAlgn="b"/>
                      <a:r>
                        <a:rPr lang="en-US" sz="1300" kern="1200">
                          <a:solidFill>
                            <a:srgbClr val="002060"/>
                          </a:solidFill>
                          <a:latin typeface="+mn-lt"/>
                          <a:ea typeface="+mn-ea"/>
                          <a:cs typeface="+mn-cs"/>
                        </a:rPr>
                        <a:t> </a:t>
                      </a:r>
                    </a:p>
                  </a:txBody>
                  <a:tcPr marL="5982" marR="5982" marT="5982" marB="0" anchor="b"/>
                </a:tc>
                <a:tc>
                  <a:txBody>
                    <a:bodyPr/>
                    <a:lstStyle/>
                    <a:p>
                      <a:pPr algn="l" fontAlgn="b"/>
                      <a:r>
                        <a:rPr lang="en-US" sz="1300" kern="1200">
                          <a:solidFill>
                            <a:srgbClr val="002060"/>
                          </a:solidFill>
                          <a:latin typeface="+mn-lt"/>
                          <a:ea typeface="+mn-ea"/>
                          <a:cs typeface="+mn-cs"/>
                        </a:rPr>
                        <a:t> </a:t>
                      </a:r>
                    </a:p>
                  </a:txBody>
                  <a:tcPr marL="5982" marR="5982" marT="5982" marB="0" anchor="b"/>
                </a:tc>
                <a:tc>
                  <a:txBody>
                    <a:bodyPr/>
                    <a:lstStyle/>
                    <a:p>
                      <a:pPr algn="l" fontAlgn="b"/>
                      <a:r>
                        <a:rPr lang="en-US" sz="1300" kern="1200" dirty="0">
                          <a:solidFill>
                            <a:srgbClr val="002060"/>
                          </a:solidFill>
                          <a:latin typeface="+mn-lt"/>
                          <a:ea typeface="+mn-ea"/>
                          <a:cs typeface="+mn-cs"/>
                        </a:rPr>
                        <a:t> </a:t>
                      </a:r>
                    </a:p>
                  </a:txBody>
                  <a:tcPr marL="5982" marR="5982" marT="5982" marB="0" anchor="b"/>
                </a:tc>
                <a:tc>
                  <a:txBody>
                    <a:bodyPr/>
                    <a:lstStyle/>
                    <a:p>
                      <a:pPr algn="r" fontAlgn="b"/>
                      <a:r>
                        <a:rPr lang="en-US" sz="1300" kern="1200" dirty="0">
                          <a:solidFill>
                            <a:srgbClr val="002060"/>
                          </a:solidFill>
                          <a:latin typeface="+mn-lt"/>
                          <a:ea typeface="+mn-ea"/>
                          <a:cs typeface="+mn-cs"/>
                        </a:rPr>
                        <a:t>1</a:t>
                      </a:r>
                    </a:p>
                  </a:txBody>
                  <a:tcPr marL="5982" marR="5982" marT="5982" marB="0" anchor="b"/>
                </a:tc>
                <a:tc>
                  <a:txBody>
                    <a:bodyPr/>
                    <a:lstStyle/>
                    <a:p>
                      <a:pPr algn="l" fontAlgn="b"/>
                      <a:r>
                        <a:rPr lang="en-US" sz="1300" kern="1200" dirty="0">
                          <a:solidFill>
                            <a:srgbClr val="002060"/>
                          </a:solidFill>
                          <a:latin typeface="+mn-lt"/>
                          <a:ea typeface="+mn-ea"/>
                          <a:cs typeface="+mn-cs"/>
                        </a:rPr>
                        <a:t> </a:t>
                      </a:r>
                    </a:p>
                  </a:txBody>
                  <a:tcPr marL="5982" marR="5982" marT="5982" marB="0" anchor="b"/>
                </a:tc>
                <a:tc>
                  <a:txBody>
                    <a:bodyPr/>
                    <a:lstStyle/>
                    <a:p>
                      <a:pPr algn="r" fontAlgn="b"/>
                      <a:r>
                        <a:rPr lang="en-US" sz="1300" kern="1200" dirty="0">
                          <a:solidFill>
                            <a:srgbClr val="002060"/>
                          </a:solidFill>
                          <a:latin typeface="+mn-lt"/>
                          <a:ea typeface="+mn-ea"/>
                          <a:cs typeface="+mn-cs"/>
                        </a:rPr>
                        <a:t>1</a:t>
                      </a:r>
                    </a:p>
                  </a:txBody>
                  <a:tcPr marL="5982" marR="5982" marT="5982" marB="0" anchor="b"/>
                </a:tc>
                <a:extLst>
                  <a:ext uri="{0D108BD9-81ED-4DB2-BD59-A6C34878D82A}">
                    <a16:rowId xmlns:a16="http://schemas.microsoft.com/office/drawing/2014/main" val="784270182"/>
                  </a:ext>
                </a:extLst>
              </a:tr>
              <a:tr h="138686">
                <a:tc>
                  <a:txBody>
                    <a:bodyPr/>
                    <a:lstStyle/>
                    <a:p>
                      <a:pPr algn="l" fontAlgn="b"/>
                      <a:r>
                        <a:rPr lang="en-US" sz="1300" kern="1200" dirty="0">
                          <a:solidFill>
                            <a:srgbClr val="002060"/>
                          </a:solidFill>
                          <a:latin typeface="+mn-lt"/>
                          <a:ea typeface="+mn-ea"/>
                          <a:cs typeface="+mn-cs"/>
                        </a:rPr>
                        <a:t> </a:t>
                      </a:r>
                    </a:p>
                  </a:txBody>
                  <a:tcPr marL="5982" marR="5982" marT="5982" marB="0" anchor="b"/>
                </a:tc>
                <a:tc>
                  <a:txBody>
                    <a:bodyPr/>
                    <a:lstStyle/>
                    <a:p>
                      <a:pPr algn="l" fontAlgn="b"/>
                      <a:r>
                        <a:rPr lang="en-US" sz="1300" kern="1200" dirty="0">
                          <a:solidFill>
                            <a:srgbClr val="002060"/>
                          </a:solidFill>
                          <a:latin typeface="+mn-lt"/>
                          <a:ea typeface="+mn-ea"/>
                          <a:cs typeface="+mn-cs"/>
                        </a:rPr>
                        <a:t> </a:t>
                      </a:r>
                    </a:p>
                  </a:txBody>
                  <a:tcPr marL="5982" marR="5982" marT="5982" marB="0" anchor="b"/>
                </a:tc>
                <a:tc>
                  <a:txBody>
                    <a:bodyPr/>
                    <a:lstStyle/>
                    <a:p>
                      <a:pPr algn="l" fontAlgn="b"/>
                      <a:r>
                        <a:rPr lang="en-US" sz="1300" kern="1200">
                          <a:solidFill>
                            <a:srgbClr val="002060"/>
                          </a:solidFill>
                          <a:latin typeface="+mn-lt"/>
                          <a:ea typeface="+mn-ea"/>
                          <a:cs typeface="+mn-cs"/>
                        </a:rPr>
                        <a:t> </a:t>
                      </a:r>
                    </a:p>
                  </a:txBody>
                  <a:tcPr marL="5982" marR="5982" marT="5982" marB="0" anchor="b"/>
                </a:tc>
                <a:tc>
                  <a:txBody>
                    <a:bodyPr/>
                    <a:lstStyle/>
                    <a:p>
                      <a:pPr algn="l" fontAlgn="b"/>
                      <a:r>
                        <a:rPr lang="en-US" sz="1300" kern="1200" dirty="0">
                          <a:solidFill>
                            <a:srgbClr val="002060"/>
                          </a:solidFill>
                          <a:latin typeface="+mn-lt"/>
                          <a:ea typeface="+mn-ea"/>
                          <a:cs typeface="+mn-cs"/>
                        </a:rPr>
                        <a:t> </a:t>
                      </a:r>
                    </a:p>
                  </a:txBody>
                  <a:tcPr marL="5982" marR="5982" marT="5982" marB="0" anchor="b"/>
                </a:tc>
                <a:tc>
                  <a:txBody>
                    <a:bodyPr/>
                    <a:lstStyle/>
                    <a:p>
                      <a:pPr algn="l" fontAlgn="b"/>
                      <a:r>
                        <a:rPr lang="en-US" sz="1300" kern="1200">
                          <a:solidFill>
                            <a:srgbClr val="002060"/>
                          </a:solidFill>
                          <a:latin typeface="+mn-lt"/>
                          <a:ea typeface="+mn-ea"/>
                          <a:cs typeface="+mn-cs"/>
                        </a:rPr>
                        <a:t> </a:t>
                      </a:r>
                    </a:p>
                  </a:txBody>
                  <a:tcPr marL="5982" marR="5982" marT="5982" marB="0" anchor="b"/>
                </a:tc>
                <a:tc>
                  <a:txBody>
                    <a:bodyPr/>
                    <a:lstStyle/>
                    <a:p>
                      <a:pPr algn="l" fontAlgn="b"/>
                      <a:r>
                        <a:rPr lang="en-US" sz="1300" kern="1200" dirty="0">
                          <a:solidFill>
                            <a:srgbClr val="002060"/>
                          </a:solidFill>
                          <a:latin typeface="+mn-lt"/>
                          <a:ea typeface="+mn-ea"/>
                          <a:cs typeface="+mn-cs"/>
                        </a:rPr>
                        <a:t> </a:t>
                      </a:r>
                    </a:p>
                  </a:txBody>
                  <a:tcPr marL="5982" marR="5982" marT="5982" marB="0" anchor="b"/>
                </a:tc>
                <a:tc>
                  <a:txBody>
                    <a:bodyPr/>
                    <a:lstStyle/>
                    <a:p>
                      <a:pPr algn="l" fontAlgn="b"/>
                      <a:r>
                        <a:rPr lang="en-US" sz="1300" kern="1200" dirty="0">
                          <a:solidFill>
                            <a:srgbClr val="002060"/>
                          </a:solidFill>
                          <a:latin typeface="+mn-lt"/>
                          <a:ea typeface="+mn-ea"/>
                          <a:cs typeface="+mn-cs"/>
                        </a:rPr>
                        <a:t> </a:t>
                      </a:r>
                    </a:p>
                  </a:txBody>
                  <a:tcPr marL="5982" marR="5982" marT="5982" marB="0" anchor="b"/>
                </a:tc>
                <a:tc>
                  <a:txBody>
                    <a:bodyPr/>
                    <a:lstStyle/>
                    <a:p>
                      <a:pPr algn="r" fontAlgn="b"/>
                      <a:r>
                        <a:rPr lang="en-US" sz="1300" kern="1200" dirty="0">
                          <a:solidFill>
                            <a:srgbClr val="002060"/>
                          </a:solidFill>
                          <a:latin typeface="+mn-lt"/>
                          <a:ea typeface="+mn-ea"/>
                          <a:cs typeface="+mn-cs"/>
                        </a:rPr>
                        <a:t>51</a:t>
                      </a:r>
                    </a:p>
                  </a:txBody>
                  <a:tcPr marL="5982" marR="5982" marT="5982" marB="0" anchor="b"/>
                </a:tc>
                <a:extLst>
                  <a:ext uri="{0D108BD9-81ED-4DB2-BD59-A6C34878D82A}">
                    <a16:rowId xmlns:a16="http://schemas.microsoft.com/office/drawing/2014/main" val="745196722"/>
                  </a:ext>
                </a:extLst>
              </a:tr>
            </a:tbl>
          </a:graphicData>
        </a:graphic>
      </p:graphicFrame>
    </p:spTree>
    <p:extLst>
      <p:ext uri="{BB962C8B-B14F-4D97-AF65-F5344CB8AC3E}">
        <p14:creationId xmlns:p14="http://schemas.microsoft.com/office/powerpoint/2010/main" val="4260585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3">
            <a:extLst>
              <a:ext uri="{FF2B5EF4-FFF2-40B4-BE49-F238E27FC236}">
                <a16:creationId xmlns:a16="http://schemas.microsoft.com/office/drawing/2014/main" id="{AAE19C6D-F40A-4450-9FAA-C56587BE6072}"/>
              </a:ext>
            </a:extLst>
          </p:cNvPr>
          <p:cNvSpPr txBox="1"/>
          <p:nvPr/>
        </p:nvSpPr>
        <p:spPr>
          <a:xfrm>
            <a:off x="685800" y="1129097"/>
            <a:ext cx="9905035" cy="5079921"/>
          </a:xfrm>
          <a:prstGeom prst="rect">
            <a:avLst/>
          </a:prstGeom>
        </p:spPr>
        <p:txBody>
          <a:bodyPr vert="horz" lIns="0" tIns="0" rIns="0" bIns="0" rtlCol="0">
            <a:normAutofit fontScale="92500" lnSpcReduction="20000"/>
          </a:bodyPr>
          <a:lstStyle/>
          <a:p>
            <a:pPr marL="342900" indent="-342900">
              <a:lnSpc>
                <a:spcPct val="90000"/>
              </a:lnSpc>
              <a:spcAft>
                <a:spcPts val="600"/>
              </a:spcAft>
              <a:buClr>
                <a:schemeClr val="accent1"/>
              </a:buClr>
              <a:buFont typeface="Wingdings" panose="05000000000000000000" pitchFamily="2" charset="2"/>
              <a:buChar char="q"/>
            </a:pPr>
            <a:r>
              <a:rPr lang="en-US" sz="2400" dirty="0">
                <a:solidFill>
                  <a:srgbClr val="002060"/>
                </a:solidFill>
              </a:rPr>
              <a:t>Discrepancy Analysis and it’s importance</a:t>
            </a:r>
          </a:p>
          <a:p>
            <a:pPr marL="342900" indent="-342900">
              <a:lnSpc>
                <a:spcPct val="90000"/>
              </a:lnSpc>
              <a:spcAft>
                <a:spcPts val="600"/>
              </a:spcAft>
              <a:buClr>
                <a:schemeClr val="accent1"/>
              </a:buClr>
              <a:buFont typeface="Wingdings" panose="05000000000000000000" pitchFamily="2" charset="2"/>
              <a:buChar char="q"/>
            </a:pPr>
            <a:endParaRPr lang="en-US" sz="2400" dirty="0">
              <a:solidFill>
                <a:srgbClr val="002060"/>
              </a:solidFill>
            </a:endParaRPr>
          </a:p>
          <a:p>
            <a:pPr marL="342900" indent="-342900">
              <a:lnSpc>
                <a:spcPct val="90000"/>
              </a:lnSpc>
              <a:spcAft>
                <a:spcPts val="600"/>
              </a:spcAft>
              <a:buClr>
                <a:schemeClr val="accent1"/>
              </a:buClr>
              <a:buFont typeface="Wingdings" panose="05000000000000000000" pitchFamily="2" charset="2"/>
              <a:buChar char="q"/>
            </a:pPr>
            <a:r>
              <a:rPr lang="en-US" sz="2400" dirty="0">
                <a:solidFill>
                  <a:srgbClr val="002060"/>
                </a:solidFill>
              </a:rPr>
              <a:t>Problem Statement and outcome</a:t>
            </a:r>
          </a:p>
          <a:p>
            <a:pPr>
              <a:lnSpc>
                <a:spcPct val="90000"/>
              </a:lnSpc>
              <a:spcAft>
                <a:spcPts val="600"/>
              </a:spcAft>
              <a:buClr>
                <a:schemeClr val="accent1"/>
              </a:buClr>
            </a:pPr>
            <a:endParaRPr lang="en-US" sz="2400" dirty="0">
              <a:solidFill>
                <a:srgbClr val="002060"/>
              </a:solidFill>
            </a:endParaRPr>
          </a:p>
          <a:p>
            <a:pPr marL="342900" indent="-342900">
              <a:lnSpc>
                <a:spcPct val="90000"/>
              </a:lnSpc>
              <a:spcAft>
                <a:spcPts val="600"/>
              </a:spcAft>
              <a:buClr>
                <a:schemeClr val="accent1"/>
              </a:buClr>
              <a:buFont typeface="Wingdings" panose="05000000000000000000" pitchFamily="2" charset="2"/>
              <a:buChar char="q"/>
            </a:pPr>
            <a:r>
              <a:rPr lang="en-US" sz="2400" dirty="0">
                <a:solidFill>
                  <a:srgbClr val="002060"/>
                </a:solidFill>
              </a:rPr>
              <a:t>Observation</a:t>
            </a:r>
          </a:p>
          <a:p>
            <a:pPr marL="342900" indent="-342900">
              <a:lnSpc>
                <a:spcPct val="90000"/>
              </a:lnSpc>
              <a:spcAft>
                <a:spcPts val="600"/>
              </a:spcAft>
              <a:buClr>
                <a:schemeClr val="accent1"/>
              </a:buClr>
              <a:buFont typeface="Wingdings" panose="05000000000000000000" pitchFamily="2" charset="2"/>
              <a:buChar char="q"/>
            </a:pPr>
            <a:endParaRPr lang="en-US" sz="2400" dirty="0">
              <a:solidFill>
                <a:srgbClr val="002060"/>
              </a:solidFill>
            </a:endParaRPr>
          </a:p>
          <a:p>
            <a:pPr marL="342900" indent="-342900">
              <a:lnSpc>
                <a:spcPct val="90000"/>
              </a:lnSpc>
              <a:spcAft>
                <a:spcPts val="600"/>
              </a:spcAft>
              <a:buClr>
                <a:schemeClr val="accent1"/>
              </a:buClr>
              <a:buFont typeface="Wingdings" panose="05000000000000000000" pitchFamily="2" charset="2"/>
              <a:buChar char="q"/>
            </a:pPr>
            <a:r>
              <a:rPr lang="en-US" sz="2400" dirty="0">
                <a:solidFill>
                  <a:srgbClr val="002060"/>
                </a:solidFill>
              </a:rPr>
              <a:t>Existing Process of discrepancy fix (Manual approach)</a:t>
            </a:r>
          </a:p>
          <a:p>
            <a:pPr marL="342900" indent="-342900">
              <a:lnSpc>
                <a:spcPct val="90000"/>
              </a:lnSpc>
              <a:spcAft>
                <a:spcPts val="600"/>
              </a:spcAft>
              <a:buClr>
                <a:schemeClr val="accent1"/>
              </a:buClr>
              <a:buFont typeface="Wingdings" panose="05000000000000000000" pitchFamily="2" charset="2"/>
              <a:buChar char="q"/>
            </a:pPr>
            <a:endParaRPr lang="en-US" sz="2400" dirty="0">
              <a:solidFill>
                <a:srgbClr val="002060"/>
              </a:solidFill>
            </a:endParaRPr>
          </a:p>
          <a:p>
            <a:pPr marL="342900" indent="-342900">
              <a:lnSpc>
                <a:spcPct val="90000"/>
              </a:lnSpc>
              <a:spcAft>
                <a:spcPts val="600"/>
              </a:spcAft>
              <a:buClr>
                <a:schemeClr val="accent1"/>
              </a:buClr>
              <a:buFont typeface="Wingdings" panose="05000000000000000000" pitchFamily="2" charset="2"/>
              <a:buChar char="q"/>
            </a:pPr>
            <a:r>
              <a:rPr lang="en-US" sz="2400" dirty="0">
                <a:solidFill>
                  <a:srgbClr val="002060"/>
                </a:solidFill>
              </a:rPr>
              <a:t>Automation Possibilities</a:t>
            </a:r>
          </a:p>
          <a:p>
            <a:pPr marL="342900" indent="-342900">
              <a:lnSpc>
                <a:spcPct val="90000"/>
              </a:lnSpc>
              <a:spcAft>
                <a:spcPts val="600"/>
              </a:spcAft>
              <a:buClr>
                <a:schemeClr val="accent1"/>
              </a:buClr>
              <a:buFont typeface="Wingdings" panose="05000000000000000000" pitchFamily="2" charset="2"/>
              <a:buChar char="q"/>
            </a:pPr>
            <a:endParaRPr lang="en-US" sz="2400" dirty="0">
              <a:solidFill>
                <a:srgbClr val="002060"/>
              </a:solidFill>
            </a:endParaRPr>
          </a:p>
          <a:p>
            <a:pPr marL="342900" indent="-342900">
              <a:lnSpc>
                <a:spcPct val="90000"/>
              </a:lnSpc>
              <a:spcAft>
                <a:spcPts val="600"/>
              </a:spcAft>
              <a:buClr>
                <a:schemeClr val="accent1"/>
              </a:buClr>
              <a:buFont typeface="Wingdings" panose="05000000000000000000" pitchFamily="2" charset="2"/>
              <a:buChar char="q"/>
            </a:pPr>
            <a:r>
              <a:rPr lang="en-US" sz="2400" dirty="0">
                <a:solidFill>
                  <a:srgbClr val="002060"/>
                </a:solidFill>
              </a:rPr>
              <a:t>Automation Approach</a:t>
            </a:r>
          </a:p>
          <a:p>
            <a:pPr marL="342900" indent="-342900">
              <a:lnSpc>
                <a:spcPct val="90000"/>
              </a:lnSpc>
              <a:spcAft>
                <a:spcPts val="600"/>
              </a:spcAft>
              <a:buClr>
                <a:schemeClr val="accent1"/>
              </a:buClr>
              <a:buFont typeface="Wingdings" panose="05000000000000000000" pitchFamily="2" charset="2"/>
              <a:buChar char="q"/>
            </a:pPr>
            <a:endParaRPr lang="en-US" sz="2400" dirty="0">
              <a:solidFill>
                <a:srgbClr val="002060"/>
              </a:solidFill>
            </a:endParaRPr>
          </a:p>
          <a:p>
            <a:pPr marL="342900" indent="-342900">
              <a:lnSpc>
                <a:spcPct val="90000"/>
              </a:lnSpc>
              <a:spcAft>
                <a:spcPts val="600"/>
              </a:spcAft>
              <a:buClr>
                <a:schemeClr val="accent1"/>
              </a:buClr>
              <a:buFont typeface="Wingdings" panose="05000000000000000000" pitchFamily="2" charset="2"/>
              <a:buChar char="q"/>
            </a:pPr>
            <a:r>
              <a:rPr lang="en-US" sz="2400" dirty="0">
                <a:solidFill>
                  <a:srgbClr val="002060"/>
                </a:solidFill>
              </a:rPr>
              <a:t>Flow Diagram</a:t>
            </a:r>
          </a:p>
          <a:p>
            <a:pPr marL="342900" indent="-342900">
              <a:lnSpc>
                <a:spcPct val="90000"/>
              </a:lnSpc>
              <a:spcAft>
                <a:spcPts val="600"/>
              </a:spcAft>
              <a:buClr>
                <a:schemeClr val="accent1"/>
              </a:buClr>
              <a:buFont typeface="Wingdings" panose="05000000000000000000" pitchFamily="2" charset="2"/>
              <a:buChar char="q"/>
            </a:pPr>
            <a:endParaRPr lang="en-US" sz="2400" dirty="0">
              <a:solidFill>
                <a:srgbClr val="002060"/>
              </a:solidFill>
            </a:endParaRPr>
          </a:p>
          <a:p>
            <a:pPr marL="342900" indent="-342900">
              <a:lnSpc>
                <a:spcPct val="90000"/>
              </a:lnSpc>
              <a:spcAft>
                <a:spcPts val="600"/>
              </a:spcAft>
              <a:buClr>
                <a:schemeClr val="accent1"/>
              </a:buClr>
              <a:buFont typeface="Wingdings" panose="05000000000000000000" pitchFamily="2" charset="2"/>
              <a:buChar char="q"/>
            </a:pPr>
            <a:r>
              <a:rPr lang="en-US" sz="2400" dirty="0">
                <a:solidFill>
                  <a:srgbClr val="002060"/>
                </a:solidFill>
              </a:rPr>
              <a:t>Business Advantage</a:t>
            </a:r>
          </a:p>
          <a:p>
            <a:pPr>
              <a:lnSpc>
                <a:spcPct val="90000"/>
              </a:lnSpc>
              <a:spcAft>
                <a:spcPts val="600"/>
              </a:spcAft>
              <a:buClr>
                <a:schemeClr val="accent1"/>
              </a:buClr>
            </a:pPr>
            <a:endParaRPr lang="en-US" sz="2400" dirty="0">
              <a:solidFill>
                <a:srgbClr val="002060"/>
              </a:solidFill>
            </a:endParaRPr>
          </a:p>
        </p:txBody>
      </p:sp>
      <p:sp>
        <p:nvSpPr>
          <p:cNvPr id="2" name="Title 1">
            <a:extLst>
              <a:ext uri="{FF2B5EF4-FFF2-40B4-BE49-F238E27FC236}">
                <a16:creationId xmlns:a16="http://schemas.microsoft.com/office/drawing/2014/main" id="{9F1C07F4-3860-45B2-B915-1113049802C3}"/>
              </a:ext>
            </a:extLst>
          </p:cNvPr>
          <p:cNvSpPr>
            <a:spLocks noGrp="1"/>
          </p:cNvSpPr>
          <p:nvPr>
            <p:ph type="title"/>
          </p:nvPr>
        </p:nvSpPr>
        <p:spPr>
          <a:xfrm>
            <a:off x="342900" y="293913"/>
            <a:ext cx="11524634" cy="557805"/>
          </a:xfrm>
          <a:prstGeom prst="rect">
            <a:avLst/>
          </a:prstGeom>
          <a:noFill/>
        </p:spPr>
        <p:txBody>
          <a:bodyPr vert="horz" lIns="0" tIns="0" rIns="0" bIns="0" rtlCol="0" anchor="ctr" anchorCtr="0">
            <a:normAutofit/>
          </a:bodyPr>
          <a:lstStyle/>
          <a:p>
            <a:r>
              <a:rPr lang="en-US" b="0" kern="1200" dirty="0">
                <a:latin typeface="+mj-lt"/>
                <a:ea typeface="+mj-ea"/>
                <a:cs typeface="+mj-cs"/>
              </a:rPr>
              <a:t>Agenda</a:t>
            </a:r>
          </a:p>
        </p:txBody>
      </p:sp>
      <p:sp>
        <p:nvSpPr>
          <p:cNvPr id="3" name="Slide Number Placeholder 2">
            <a:extLst>
              <a:ext uri="{FF2B5EF4-FFF2-40B4-BE49-F238E27FC236}">
                <a16:creationId xmlns:a16="http://schemas.microsoft.com/office/drawing/2014/main" id="{8A0A7A4F-BB55-4EC8-BFE7-39CD3356D380}"/>
              </a:ext>
            </a:extLst>
          </p:cNvPr>
          <p:cNvSpPr>
            <a:spLocks noGrp="1"/>
          </p:cNvSpPr>
          <p:nvPr>
            <p:ph type="sldNum" sz="quarter" idx="11"/>
          </p:nvPr>
        </p:nvSpPr>
        <p:spPr>
          <a:xfrm>
            <a:off x="11796226" y="6647867"/>
            <a:ext cx="211097" cy="150767"/>
          </a:xfrm>
          <a:prstGeom prst="rect">
            <a:avLst/>
          </a:prstGeom>
        </p:spPr>
        <p:txBody>
          <a:bodyPr vert="horz" lIns="0" tIns="0" rIns="0" bIns="0" rtlCol="0" anchor="t" anchorCtr="0">
            <a:normAutofit/>
          </a:bodyPr>
          <a:lstStyle/>
          <a:p>
            <a:pPr marR="0" lvl="0" indent="0" fontAlgn="auto">
              <a:spcBef>
                <a:spcPts val="0"/>
              </a:spcBef>
              <a:spcAft>
                <a:spcPts val="600"/>
              </a:spcAft>
              <a:buClrTx/>
              <a:buSzTx/>
              <a:buFontTx/>
              <a:buNone/>
              <a:tabLst/>
              <a:defRPr/>
            </a:pPr>
            <a:fld id="{C8C09DA5-8C43-4702-8900-F4900F7A89AE}" type="slidenum">
              <a:rPr kumimoji="0" lang="en-US" b="0" i="0" u="none" strike="noStrike" spc="0" normalizeH="0" noProof="0" smtClean="0">
                <a:ln>
                  <a:noFill/>
                </a:ln>
                <a:effectLst/>
                <a:uLnTx/>
                <a:uFillTx/>
              </a:rPr>
              <a:pPr marR="0" lvl="0" indent="0" fontAlgn="auto">
                <a:spcBef>
                  <a:spcPts val="0"/>
                </a:spcBef>
                <a:spcAft>
                  <a:spcPts val="600"/>
                </a:spcAft>
                <a:buClrTx/>
                <a:buSzTx/>
                <a:buFontTx/>
                <a:buNone/>
                <a:tabLst/>
                <a:defRPr/>
              </a:pPr>
              <a:t>2</a:t>
            </a:fld>
            <a:endParaRPr kumimoji="0" lang="en-US" b="0" i="0" u="none" strike="noStrike" spc="0" normalizeH="0" noProof="0">
              <a:ln>
                <a:noFill/>
              </a:ln>
              <a:effectLst/>
              <a:uLnTx/>
              <a:uFillTx/>
            </a:endParaRPr>
          </a:p>
        </p:txBody>
      </p:sp>
    </p:spTree>
    <p:extLst>
      <p:ext uri="{BB962C8B-B14F-4D97-AF65-F5344CB8AC3E}">
        <p14:creationId xmlns:p14="http://schemas.microsoft.com/office/powerpoint/2010/main" val="177282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29A348-7BD4-B531-BD78-C57EE168723D}"/>
              </a:ext>
            </a:extLst>
          </p:cNvPr>
          <p:cNvSpPr>
            <a:spLocks noGrp="1"/>
          </p:cNvSpPr>
          <p:nvPr>
            <p:ph idx="1"/>
          </p:nvPr>
        </p:nvSpPr>
        <p:spPr/>
        <p:txBody>
          <a:bodyPr/>
          <a:lstStyle/>
          <a:p>
            <a:pPr>
              <a:buFont typeface="Wingdings" panose="05000000000000000000" pitchFamily="2" charset="2"/>
              <a:buChar char="q"/>
            </a:pPr>
            <a:r>
              <a:rPr lang="en-US" dirty="0"/>
              <a:t> </a:t>
            </a:r>
            <a:r>
              <a:rPr lang="en-US" dirty="0">
                <a:solidFill>
                  <a:srgbClr val="002060"/>
                </a:solidFill>
              </a:rPr>
              <a:t>Every System needs a regular discrepancy analysis process</a:t>
            </a:r>
          </a:p>
          <a:p>
            <a:pPr>
              <a:buFont typeface="Wingdings" panose="05000000000000000000" pitchFamily="2" charset="2"/>
              <a:buChar char="q"/>
            </a:pPr>
            <a:r>
              <a:rPr lang="en-US" sz="2400" dirty="0"/>
              <a:t> </a:t>
            </a:r>
            <a:r>
              <a:rPr lang="en-US" dirty="0">
                <a:solidFill>
                  <a:srgbClr val="002060"/>
                </a:solidFill>
              </a:rPr>
              <a:t>Number of different vendor products are integrated, and it is very important to validate their collaboration.</a:t>
            </a:r>
          </a:p>
          <a:p>
            <a:pPr>
              <a:buFont typeface="Wingdings" panose="05000000000000000000" pitchFamily="2" charset="2"/>
              <a:buChar char="q"/>
            </a:pPr>
            <a:r>
              <a:rPr lang="en-US" dirty="0">
                <a:solidFill>
                  <a:srgbClr val="002060"/>
                </a:solidFill>
              </a:rPr>
              <a:t> No matter an organization keep it for always or for specific duration until system gets stable and stream-lined.</a:t>
            </a:r>
          </a:p>
          <a:p>
            <a:pPr>
              <a:buFont typeface="Wingdings" panose="05000000000000000000" pitchFamily="2" charset="2"/>
              <a:buChar char="q"/>
            </a:pPr>
            <a:r>
              <a:rPr lang="en-US" dirty="0">
                <a:solidFill>
                  <a:srgbClr val="002060"/>
                </a:solidFill>
              </a:rPr>
              <a:t> This analysis process can be manual or automated depends on complexity, effort, and time.</a:t>
            </a:r>
          </a:p>
          <a:p>
            <a:pPr>
              <a:buFont typeface="Wingdings" panose="05000000000000000000" pitchFamily="2" charset="2"/>
              <a:buChar char="q"/>
            </a:pPr>
            <a:r>
              <a:rPr lang="en-US" dirty="0">
                <a:solidFill>
                  <a:srgbClr val="002060"/>
                </a:solidFill>
              </a:rPr>
              <a:t> Discrepancy analysis is a pro-active action to identify and resolve the issue</a:t>
            </a:r>
          </a:p>
        </p:txBody>
      </p:sp>
      <p:sp>
        <p:nvSpPr>
          <p:cNvPr id="3" name="Title 2">
            <a:extLst>
              <a:ext uri="{FF2B5EF4-FFF2-40B4-BE49-F238E27FC236}">
                <a16:creationId xmlns:a16="http://schemas.microsoft.com/office/drawing/2014/main" id="{CFCF8C59-7DDB-B59F-BF6E-87E2DEFC16D1}"/>
              </a:ext>
            </a:extLst>
          </p:cNvPr>
          <p:cNvSpPr>
            <a:spLocks noGrp="1"/>
          </p:cNvSpPr>
          <p:nvPr>
            <p:ph type="title"/>
          </p:nvPr>
        </p:nvSpPr>
        <p:spPr/>
        <p:txBody>
          <a:bodyPr/>
          <a:lstStyle/>
          <a:p>
            <a:r>
              <a:rPr lang="en-US" sz="3000" b="0" dirty="0"/>
              <a:t>Discrepancy Analysis and it’s importance</a:t>
            </a:r>
          </a:p>
        </p:txBody>
      </p:sp>
      <p:sp>
        <p:nvSpPr>
          <p:cNvPr id="4" name="Slide Number Placeholder 3">
            <a:extLst>
              <a:ext uri="{FF2B5EF4-FFF2-40B4-BE49-F238E27FC236}">
                <a16:creationId xmlns:a16="http://schemas.microsoft.com/office/drawing/2014/main" id="{511BE6AD-636F-F442-071F-12293ED14ED7}"/>
              </a:ext>
            </a:extLst>
          </p:cNvPr>
          <p:cNvSpPr>
            <a:spLocks noGrp="1"/>
          </p:cNvSpPr>
          <p:nvPr>
            <p:ph type="sldNum" sz="quarter" idx="11"/>
          </p:nvPr>
        </p:nvSpPr>
        <p:spPr/>
        <p:txBody>
          <a:bodyPr/>
          <a:lstStyle/>
          <a:p>
            <a:fld id="{C8C09DA5-8C43-4702-8900-F4900F7A89AE}" type="slidenum">
              <a:rPr lang="en-US" smtClean="0">
                <a:solidFill>
                  <a:srgbClr val="000000">
                    <a:lumMod val="75000"/>
                    <a:lumOff val="25000"/>
                  </a:srgbClr>
                </a:solidFill>
              </a:rPr>
              <a:pPr/>
              <a:t>3</a:t>
            </a:fld>
            <a:endParaRPr lang="en-US">
              <a:solidFill>
                <a:srgbClr val="000000">
                  <a:lumMod val="75000"/>
                  <a:lumOff val="25000"/>
                </a:srgbClr>
              </a:solidFill>
            </a:endParaRPr>
          </a:p>
        </p:txBody>
      </p:sp>
    </p:spTree>
    <p:extLst>
      <p:ext uri="{BB962C8B-B14F-4D97-AF65-F5344CB8AC3E}">
        <p14:creationId xmlns:p14="http://schemas.microsoft.com/office/powerpoint/2010/main" val="171715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0D3EEF-CDDC-F0C4-87E7-A3C4E132C72A}"/>
              </a:ext>
            </a:extLst>
          </p:cNvPr>
          <p:cNvSpPr>
            <a:spLocks noGrp="1"/>
          </p:cNvSpPr>
          <p:nvPr>
            <p:ph idx="1"/>
          </p:nvPr>
        </p:nvSpPr>
        <p:spPr>
          <a:xfrm>
            <a:off x="168728" y="1172161"/>
            <a:ext cx="11506200" cy="4686301"/>
          </a:xfrm>
        </p:spPr>
        <p:txBody>
          <a:bodyPr/>
          <a:lstStyle/>
          <a:p>
            <a:pPr>
              <a:buFont typeface="Wingdings" panose="05000000000000000000" pitchFamily="2" charset="2"/>
              <a:buChar char="q"/>
            </a:pPr>
            <a:r>
              <a:rPr lang="en-US" dirty="0">
                <a:solidFill>
                  <a:srgbClr val="002060"/>
                </a:solidFill>
              </a:rPr>
              <a:t>Terminated users are skipped/delayed from getting processed in SailPoint </a:t>
            </a:r>
          </a:p>
          <a:p>
            <a:pPr>
              <a:buFont typeface="Wingdings" panose="05000000000000000000" pitchFamily="2" charset="2"/>
              <a:buChar char="q"/>
            </a:pPr>
            <a:r>
              <a:rPr lang="en-US" dirty="0">
                <a:solidFill>
                  <a:srgbClr val="002060"/>
                </a:solidFill>
              </a:rPr>
              <a:t> Creates the discrepancy between source and target applications.</a:t>
            </a:r>
          </a:p>
          <a:p>
            <a:pPr>
              <a:buFont typeface="Wingdings" panose="05000000000000000000" pitchFamily="2" charset="2"/>
              <a:buChar char="q"/>
            </a:pPr>
            <a:r>
              <a:rPr lang="en-US" dirty="0">
                <a:solidFill>
                  <a:srgbClr val="002060"/>
                </a:solidFill>
              </a:rPr>
              <a:t> Users are still able to access the internal applications for longer period of time.</a:t>
            </a:r>
          </a:p>
          <a:p>
            <a:pPr>
              <a:buFont typeface="Wingdings" panose="05000000000000000000" pitchFamily="2" charset="2"/>
              <a:buChar char="q"/>
            </a:pPr>
            <a:r>
              <a:rPr lang="en-US" dirty="0">
                <a:solidFill>
                  <a:srgbClr val="002060"/>
                </a:solidFill>
              </a:rPr>
              <a:t> High number of incidents raised by customers.</a:t>
            </a:r>
            <a:endParaRPr lang="en-US" dirty="0"/>
          </a:p>
        </p:txBody>
      </p:sp>
      <p:sp>
        <p:nvSpPr>
          <p:cNvPr id="3" name="Title 2">
            <a:extLst>
              <a:ext uri="{FF2B5EF4-FFF2-40B4-BE49-F238E27FC236}">
                <a16:creationId xmlns:a16="http://schemas.microsoft.com/office/drawing/2014/main" id="{03DE10AA-9723-C000-EF67-1CCEE59B645B}"/>
              </a:ext>
            </a:extLst>
          </p:cNvPr>
          <p:cNvSpPr>
            <a:spLocks noGrp="1"/>
          </p:cNvSpPr>
          <p:nvPr>
            <p:ph type="title"/>
          </p:nvPr>
        </p:nvSpPr>
        <p:spPr>
          <a:xfrm>
            <a:off x="342900" y="202335"/>
            <a:ext cx="11524634" cy="557805"/>
          </a:xfrm>
        </p:spPr>
        <p:txBody>
          <a:bodyPr/>
          <a:lstStyle/>
          <a:p>
            <a:r>
              <a:rPr lang="en-US" sz="3000" b="0" dirty="0"/>
              <a:t>Problem Statement and outcome</a:t>
            </a:r>
          </a:p>
        </p:txBody>
      </p:sp>
      <p:sp>
        <p:nvSpPr>
          <p:cNvPr id="4" name="Slide Number Placeholder 3">
            <a:extLst>
              <a:ext uri="{FF2B5EF4-FFF2-40B4-BE49-F238E27FC236}">
                <a16:creationId xmlns:a16="http://schemas.microsoft.com/office/drawing/2014/main" id="{CAA5D9CE-862E-ED98-43CB-46DCEEE4C87C}"/>
              </a:ext>
            </a:extLst>
          </p:cNvPr>
          <p:cNvSpPr>
            <a:spLocks noGrp="1"/>
          </p:cNvSpPr>
          <p:nvPr>
            <p:ph type="sldNum" sz="quarter" idx="11"/>
          </p:nvPr>
        </p:nvSpPr>
        <p:spPr/>
        <p:txBody>
          <a:bodyPr/>
          <a:lstStyle/>
          <a:p>
            <a:fld id="{C8C09DA5-8C43-4702-8900-F4900F7A89AE}" type="slidenum">
              <a:rPr lang="en-US" smtClean="0">
                <a:solidFill>
                  <a:srgbClr val="000000">
                    <a:lumMod val="75000"/>
                    <a:lumOff val="25000"/>
                  </a:srgbClr>
                </a:solidFill>
              </a:rPr>
              <a:pPr/>
              <a:t>4</a:t>
            </a:fld>
            <a:endParaRPr lang="en-US">
              <a:solidFill>
                <a:srgbClr val="000000">
                  <a:lumMod val="75000"/>
                  <a:lumOff val="25000"/>
                </a:srgbClr>
              </a:solidFill>
            </a:endParaRPr>
          </a:p>
        </p:txBody>
      </p:sp>
      <p:graphicFrame>
        <p:nvGraphicFramePr>
          <p:cNvPr id="10" name="Chart 9">
            <a:extLst>
              <a:ext uri="{FF2B5EF4-FFF2-40B4-BE49-F238E27FC236}">
                <a16:creationId xmlns:a16="http://schemas.microsoft.com/office/drawing/2014/main" id="{3E07F438-95DB-BD5C-08A7-296AB2A9F31B}"/>
              </a:ext>
            </a:extLst>
          </p:cNvPr>
          <p:cNvGraphicFramePr>
            <a:graphicFrameLocks/>
          </p:cNvGraphicFramePr>
          <p:nvPr>
            <p:extLst>
              <p:ext uri="{D42A27DB-BD31-4B8C-83A1-F6EECF244321}">
                <p14:modId xmlns:p14="http://schemas.microsoft.com/office/powerpoint/2010/main" val="1254405141"/>
              </p:ext>
            </p:extLst>
          </p:nvPr>
        </p:nvGraphicFramePr>
        <p:xfrm>
          <a:off x="5589814" y="3131820"/>
          <a:ext cx="6000206" cy="33146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Table 10">
            <a:extLst>
              <a:ext uri="{FF2B5EF4-FFF2-40B4-BE49-F238E27FC236}">
                <a16:creationId xmlns:a16="http://schemas.microsoft.com/office/drawing/2014/main" id="{0541184A-7CB2-733E-D2D7-F7198DA3C29F}"/>
              </a:ext>
            </a:extLst>
          </p:cNvPr>
          <p:cNvGraphicFramePr>
            <a:graphicFrameLocks noGrp="1"/>
          </p:cNvGraphicFramePr>
          <p:nvPr>
            <p:extLst>
              <p:ext uri="{D42A27DB-BD31-4B8C-83A1-F6EECF244321}">
                <p14:modId xmlns:p14="http://schemas.microsoft.com/office/powerpoint/2010/main" val="1127780383"/>
              </p:ext>
            </p:extLst>
          </p:nvPr>
        </p:nvGraphicFramePr>
        <p:xfrm>
          <a:off x="168728" y="3569355"/>
          <a:ext cx="5072742" cy="2289107"/>
        </p:xfrm>
        <a:graphic>
          <a:graphicData uri="http://schemas.openxmlformats.org/drawingml/2006/table">
            <a:tbl>
              <a:tblPr>
                <a:tableStyleId>{5C22544A-7EE6-4342-B048-85BDC9FD1C3A}</a:tableStyleId>
              </a:tblPr>
              <a:tblGrid>
                <a:gridCol w="1638014">
                  <a:extLst>
                    <a:ext uri="{9D8B030D-6E8A-4147-A177-3AD203B41FA5}">
                      <a16:colId xmlns:a16="http://schemas.microsoft.com/office/drawing/2014/main" val="3723170883"/>
                    </a:ext>
                  </a:extLst>
                </a:gridCol>
                <a:gridCol w="3434728">
                  <a:extLst>
                    <a:ext uri="{9D8B030D-6E8A-4147-A177-3AD203B41FA5}">
                      <a16:colId xmlns:a16="http://schemas.microsoft.com/office/drawing/2014/main" val="2882451800"/>
                    </a:ext>
                  </a:extLst>
                </a:gridCol>
              </a:tblGrid>
              <a:tr h="296970">
                <a:tc>
                  <a:txBody>
                    <a:bodyPr/>
                    <a:lstStyle/>
                    <a:p>
                      <a:pPr algn="l" fontAlgn="b"/>
                      <a:r>
                        <a:rPr lang="en-US" sz="1300" kern="1200" dirty="0">
                          <a:solidFill>
                            <a:schemeClr val="bg1"/>
                          </a:solidFill>
                          <a:latin typeface="+mn-lt"/>
                          <a:ea typeface="+mn-ea"/>
                          <a:cs typeface="+mn-cs"/>
                        </a:rPr>
                        <a:t>Sample Example </a:t>
                      </a:r>
                      <a:r>
                        <a:rPr lang="en-US" sz="1300" kern="1200" dirty="0" err="1">
                          <a:solidFill>
                            <a:schemeClr val="bg1"/>
                          </a:solidFill>
                          <a:latin typeface="+mn-lt"/>
                          <a:ea typeface="+mn-ea"/>
                          <a:cs typeface="+mn-cs"/>
                        </a:rPr>
                        <a:t>inc</a:t>
                      </a:r>
                      <a:endParaRPr lang="en-US" sz="1300" kern="1200" dirty="0">
                        <a:solidFill>
                          <a:schemeClr val="bg1"/>
                        </a:solidFill>
                        <a:latin typeface="+mn-lt"/>
                        <a:ea typeface="+mn-ea"/>
                        <a:cs typeface="+mn-cs"/>
                      </a:endParaRPr>
                    </a:p>
                  </a:txBody>
                  <a:tcPr marL="5982" marR="5982" marT="5982" marB="0" anchor="b">
                    <a:solidFill>
                      <a:srgbClr val="2740FD"/>
                    </a:solidFill>
                  </a:tcPr>
                </a:tc>
                <a:tc>
                  <a:txBody>
                    <a:bodyPr/>
                    <a:lstStyle/>
                    <a:p>
                      <a:pPr algn="l" fontAlgn="b"/>
                      <a:r>
                        <a:rPr lang="en-US" sz="1300" kern="1200" dirty="0">
                          <a:solidFill>
                            <a:schemeClr val="bg1"/>
                          </a:solidFill>
                          <a:latin typeface="+mn-lt"/>
                          <a:ea typeface="+mn-ea"/>
                          <a:cs typeface="+mn-cs"/>
                        </a:rPr>
                        <a:t>Discrepancy Category</a:t>
                      </a:r>
                    </a:p>
                  </a:txBody>
                  <a:tcPr marL="5982" marR="5982" marT="5982" marB="0" anchor="b">
                    <a:solidFill>
                      <a:srgbClr val="2740FD"/>
                    </a:solidFill>
                  </a:tcPr>
                </a:tc>
                <a:extLst>
                  <a:ext uri="{0D108BD9-81ED-4DB2-BD59-A6C34878D82A}">
                    <a16:rowId xmlns:a16="http://schemas.microsoft.com/office/drawing/2014/main" val="634048642"/>
                  </a:ext>
                </a:extLst>
              </a:tr>
              <a:tr h="221544">
                <a:tc>
                  <a:txBody>
                    <a:bodyPr/>
                    <a:lstStyle/>
                    <a:p>
                      <a:pPr algn="l" fontAlgn="b"/>
                      <a:r>
                        <a:rPr lang="en-US" sz="1300" kern="1200">
                          <a:solidFill>
                            <a:srgbClr val="002060"/>
                          </a:solidFill>
                          <a:latin typeface="+mn-lt"/>
                          <a:ea typeface="+mn-ea"/>
                          <a:cs typeface="+mn-cs"/>
                        </a:rPr>
                        <a:t>INC11856655</a:t>
                      </a:r>
                    </a:p>
                  </a:txBody>
                  <a:tcPr marL="5982" marR="5982" marT="5982" marB="0" anchor="b"/>
                </a:tc>
                <a:tc>
                  <a:txBody>
                    <a:bodyPr/>
                    <a:lstStyle/>
                    <a:p>
                      <a:pPr algn="l" fontAlgn="b"/>
                      <a:r>
                        <a:rPr lang="en-US" sz="1300" kern="1200" dirty="0" err="1">
                          <a:solidFill>
                            <a:srgbClr val="002060"/>
                          </a:solidFill>
                          <a:latin typeface="+mn-lt"/>
                          <a:ea typeface="+mn-ea"/>
                          <a:cs typeface="+mn-cs"/>
                        </a:rPr>
                        <a:t>BoD</a:t>
                      </a:r>
                      <a:r>
                        <a:rPr lang="en-US" sz="1300" kern="1200" dirty="0">
                          <a:solidFill>
                            <a:srgbClr val="002060"/>
                          </a:solidFill>
                          <a:latin typeface="+mn-lt"/>
                          <a:ea typeface="+mn-ea"/>
                          <a:cs typeface="+mn-cs"/>
                        </a:rPr>
                        <a:t> Accounts with null job code</a:t>
                      </a:r>
                    </a:p>
                  </a:txBody>
                  <a:tcPr marL="5982" marR="5982" marT="5982" marB="0" anchor="b"/>
                </a:tc>
                <a:extLst>
                  <a:ext uri="{0D108BD9-81ED-4DB2-BD59-A6C34878D82A}">
                    <a16:rowId xmlns:a16="http://schemas.microsoft.com/office/drawing/2014/main" val="521657308"/>
                  </a:ext>
                </a:extLst>
              </a:tr>
              <a:tr h="296970">
                <a:tc>
                  <a:txBody>
                    <a:bodyPr/>
                    <a:lstStyle/>
                    <a:p>
                      <a:pPr algn="l" fontAlgn="b"/>
                      <a:r>
                        <a:rPr lang="en-US" sz="1300" kern="1200">
                          <a:solidFill>
                            <a:srgbClr val="002060"/>
                          </a:solidFill>
                          <a:latin typeface="+mn-lt"/>
                          <a:ea typeface="+mn-ea"/>
                          <a:cs typeface="+mn-cs"/>
                        </a:rPr>
                        <a:t>INC11903823</a:t>
                      </a:r>
                    </a:p>
                  </a:txBody>
                  <a:tcPr marL="5982" marR="5982" marT="5982" marB="0" anchor="b"/>
                </a:tc>
                <a:tc>
                  <a:txBody>
                    <a:bodyPr/>
                    <a:lstStyle/>
                    <a:p>
                      <a:pPr algn="l" fontAlgn="b"/>
                      <a:r>
                        <a:rPr lang="en-US" sz="1300" kern="1200" dirty="0">
                          <a:solidFill>
                            <a:srgbClr val="002060"/>
                          </a:solidFill>
                          <a:latin typeface="+mn-lt"/>
                          <a:ea typeface="+mn-ea"/>
                          <a:cs typeface="+mn-cs"/>
                        </a:rPr>
                        <a:t>New Mexico users being created in SAP</a:t>
                      </a:r>
                    </a:p>
                  </a:txBody>
                  <a:tcPr marL="5982" marR="5982" marT="5982" marB="0" anchor="b"/>
                </a:tc>
                <a:extLst>
                  <a:ext uri="{0D108BD9-81ED-4DB2-BD59-A6C34878D82A}">
                    <a16:rowId xmlns:a16="http://schemas.microsoft.com/office/drawing/2014/main" val="2290778112"/>
                  </a:ext>
                </a:extLst>
              </a:tr>
              <a:tr h="221544">
                <a:tc>
                  <a:txBody>
                    <a:bodyPr/>
                    <a:lstStyle/>
                    <a:p>
                      <a:pPr algn="l" fontAlgn="b"/>
                      <a:r>
                        <a:rPr lang="en-US" sz="1300" kern="1200">
                          <a:solidFill>
                            <a:srgbClr val="002060"/>
                          </a:solidFill>
                          <a:latin typeface="+mn-lt"/>
                          <a:ea typeface="+mn-ea"/>
                          <a:cs typeface="+mn-cs"/>
                        </a:rPr>
                        <a:t>INC11858441</a:t>
                      </a:r>
                    </a:p>
                  </a:txBody>
                  <a:tcPr marL="5982" marR="5982" marT="5982" marB="0" anchor="b"/>
                </a:tc>
                <a:tc>
                  <a:txBody>
                    <a:bodyPr/>
                    <a:lstStyle/>
                    <a:p>
                      <a:pPr algn="l" fontAlgn="b"/>
                      <a:r>
                        <a:rPr lang="en-US" sz="1300" kern="1200" dirty="0">
                          <a:solidFill>
                            <a:srgbClr val="002060"/>
                          </a:solidFill>
                          <a:latin typeface="+mn-lt"/>
                          <a:ea typeface="+mn-ea"/>
                          <a:cs typeface="+mn-cs"/>
                        </a:rPr>
                        <a:t>Reevaluate Entitlements</a:t>
                      </a:r>
                    </a:p>
                  </a:txBody>
                  <a:tcPr marL="5982" marR="5982" marT="5982" marB="0" anchor="b"/>
                </a:tc>
                <a:extLst>
                  <a:ext uri="{0D108BD9-81ED-4DB2-BD59-A6C34878D82A}">
                    <a16:rowId xmlns:a16="http://schemas.microsoft.com/office/drawing/2014/main" val="3615839423"/>
                  </a:ext>
                </a:extLst>
              </a:tr>
              <a:tr h="221544">
                <a:tc>
                  <a:txBody>
                    <a:bodyPr/>
                    <a:lstStyle/>
                    <a:p>
                      <a:pPr algn="l" fontAlgn="b"/>
                      <a:r>
                        <a:rPr lang="en-US" sz="1300" kern="1200" dirty="0">
                          <a:solidFill>
                            <a:srgbClr val="FF0000"/>
                          </a:solidFill>
                          <a:latin typeface="+mn-lt"/>
                          <a:ea typeface="+mn-ea"/>
                          <a:cs typeface="+mn-cs"/>
                        </a:rPr>
                        <a:t>INC11853751</a:t>
                      </a:r>
                    </a:p>
                  </a:txBody>
                  <a:tcPr marL="5982" marR="5982" marT="5982" marB="0" anchor="b"/>
                </a:tc>
                <a:tc>
                  <a:txBody>
                    <a:bodyPr/>
                    <a:lstStyle/>
                    <a:p>
                      <a:pPr algn="l" fontAlgn="b"/>
                      <a:r>
                        <a:rPr lang="en-US" sz="1300" kern="1200" dirty="0">
                          <a:solidFill>
                            <a:srgbClr val="FF0000"/>
                          </a:solidFill>
                          <a:latin typeface="+mn-lt"/>
                          <a:ea typeface="+mn-ea"/>
                          <a:cs typeface="+mn-cs"/>
                        </a:rPr>
                        <a:t>Rehires/Terms Not Synced</a:t>
                      </a:r>
                    </a:p>
                  </a:txBody>
                  <a:tcPr marL="5982" marR="5982" marT="5982" marB="0" anchor="b"/>
                </a:tc>
                <a:extLst>
                  <a:ext uri="{0D108BD9-81ED-4DB2-BD59-A6C34878D82A}">
                    <a16:rowId xmlns:a16="http://schemas.microsoft.com/office/drawing/2014/main" val="1217875132"/>
                  </a:ext>
                </a:extLst>
              </a:tr>
              <a:tr h="296970">
                <a:tc>
                  <a:txBody>
                    <a:bodyPr/>
                    <a:lstStyle/>
                    <a:p>
                      <a:pPr algn="l" fontAlgn="b"/>
                      <a:r>
                        <a:rPr lang="en-US" sz="1300" kern="1200">
                          <a:solidFill>
                            <a:srgbClr val="002060"/>
                          </a:solidFill>
                          <a:latin typeface="+mn-lt"/>
                          <a:ea typeface="+mn-ea"/>
                          <a:cs typeface="+mn-cs"/>
                        </a:rPr>
                        <a:t>INC11860832</a:t>
                      </a:r>
                    </a:p>
                  </a:txBody>
                  <a:tcPr marL="5982" marR="5982" marT="5982" marB="0" anchor="b"/>
                </a:tc>
                <a:tc>
                  <a:txBody>
                    <a:bodyPr/>
                    <a:lstStyle/>
                    <a:p>
                      <a:pPr algn="l" fontAlgn="b"/>
                      <a:r>
                        <a:rPr lang="en-US" sz="1300" kern="1200" dirty="0">
                          <a:solidFill>
                            <a:srgbClr val="002060"/>
                          </a:solidFill>
                          <a:latin typeface="+mn-lt"/>
                          <a:ea typeface="+mn-ea"/>
                          <a:cs typeface="+mn-cs"/>
                        </a:rPr>
                        <a:t>Reprocess Breeze Accounts</a:t>
                      </a:r>
                    </a:p>
                  </a:txBody>
                  <a:tcPr marL="5982" marR="5982" marT="5982" marB="0" anchor="b"/>
                </a:tc>
                <a:extLst>
                  <a:ext uri="{0D108BD9-81ED-4DB2-BD59-A6C34878D82A}">
                    <a16:rowId xmlns:a16="http://schemas.microsoft.com/office/drawing/2014/main" val="227178395"/>
                  </a:ext>
                </a:extLst>
              </a:tr>
              <a:tr h="436595">
                <a:tc>
                  <a:txBody>
                    <a:bodyPr/>
                    <a:lstStyle/>
                    <a:p>
                      <a:pPr algn="l" fontAlgn="b"/>
                      <a:r>
                        <a:rPr lang="en-US" sz="1300" kern="1200">
                          <a:solidFill>
                            <a:srgbClr val="002060"/>
                          </a:solidFill>
                          <a:latin typeface="+mn-lt"/>
                          <a:ea typeface="+mn-ea"/>
                          <a:cs typeface="+mn-cs"/>
                        </a:rPr>
                        <a:t>INC11828412</a:t>
                      </a:r>
                    </a:p>
                  </a:txBody>
                  <a:tcPr marL="5982" marR="5982" marT="5982" marB="0" anchor="b"/>
                </a:tc>
                <a:tc>
                  <a:txBody>
                    <a:bodyPr/>
                    <a:lstStyle/>
                    <a:p>
                      <a:pPr algn="l" fontAlgn="b"/>
                      <a:r>
                        <a:rPr lang="en-US" sz="1300" kern="1200" dirty="0">
                          <a:solidFill>
                            <a:srgbClr val="002060"/>
                          </a:solidFill>
                          <a:latin typeface="+mn-lt"/>
                          <a:ea typeface="+mn-ea"/>
                          <a:cs typeface="+mn-cs"/>
                        </a:rPr>
                        <a:t>User Data in OIG/AD Not Matching Workday(Manager, </a:t>
                      </a:r>
                      <a:r>
                        <a:rPr lang="en-US" sz="1300" kern="1200" dirty="0" err="1">
                          <a:solidFill>
                            <a:srgbClr val="002060"/>
                          </a:solidFill>
                          <a:latin typeface="+mn-lt"/>
                          <a:ea typeface="+mn-ea"/>
                          <a:cs typeface="+mn-cs"/>
                        </a:rPr>
                        <a:t>jobcode</a:t>
                      </a:r>
                      <a:r>
                        <a:rPr lang="en-US" sz="1300" kern="1200" dirty="0">
                          <a:solidFill>
                            <a:srgbClr val="002060"/>
                          </a:solidFill>
                          <a:latin typeface="+mn-lt"/>
                          <a:ea typeface="+mn-ea"/>
                          <a:cs typeface="+mn-cs"/>
                        </a:rPr>
                        <a:t>, location)</a:t>
                      </a:r>
                    </a:p>
                  </a:txBody>
                  <a:tcPr marL="5982" marR="5982" marT="5982" marB="0" anchor="b"/>
                </a:tc>
                <a:extLst>
                  <a:ext uri="{0D108BD9-81ED-4DB2-BD59-A6C34878D82A}">
                    <a16:rowId xmlns:a16="http://schemas.microsoft.com/office/drawing/2014/main" val="762235565"/>
                  </a:ext>
                </a:extLst>
              </a:tr>
              <a:tr h="296970">
                <a:tc>
                  <a:txBody>
                    <a:bodyPr/>
                    <a:lstStyle/>
                    <a:p>
                      <a:pPr algn="l" fontAlgn="b"/>
                      <a:r>
                        <a:rPr lang="en-US" sz="1300" kern="1200" dirty="0">
                          <a:solidFill>
                            <a:srgbClr val="002060"/>
                          </a:solidFill>
                          <a:latin typeface="+mn-lt"/>
                          <a:ea typeface="+mn-ea"/>
                          <a:cs typeface="+mn-cs"/>
                        </a:rPr>
                        <a:t>INC11896388</a:t>
                      </a:r>
                    </a:p>
                  </a:txBody>
                  <a:tcPr marL="5982" marR="5982" marT="5982" marB="0" anchor="b"/>
                </a:tc>
                <a:tc>
                  <a:txBody>
                    <a:bodyPr/>
                    <a:lstStyle/>
                    <a:p>
                      <a:pPr algn="l" fontAlgn="b"/>
                      <a:r>
                        <a:rPr lang="en-US" sz="1300" kern="1200" dirty="0">
                          <a:solidFill>
                            <a:srgbClr val="002060"/>
                          </a:solidFill>
                          <a:latin typeface="+mn-lt"/>
                          <a:ea typeface="+mn-ea"/>
                          <a:cs typeface="+mn-cs"/>
                        </a:rPr>
                        <a:t>Remove Role from User</a:t>
                      </a:r>
                    </a:p>
                  </a:txBody>
                  <a:tcPr marL="5982" marR="5982" marT="5982" marB="0" anchor="b"/>
                </a:tc>
                <a:extLst>
                  <a:ext uri="{0D108BD9-81ED-4DB2-BD59-A6C34878D82A}">
                    <a16:rowId xmlns:a16="http://schemas.microsoft.com/office/drawing/2014/main" val="1046590544"/>
                  </a:ext>
                </a:extLst>
              </a:tr>
            </a:tbl>
          </a:graphicData>
        </a:graphic>
      </p:graphicFrame>
    </p:spTree>
    <p:extLst>
      <p:ext uri="{BB962C8B-B14F-4D97-AF65-F5344CB8AC3E}">
        <p14:creationId xmlns:p14="http://schemas.microsoft.com/office/powerpoint/2010/main" val="228880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DB28A4-91AB-3120-D547-1D382BC4EF4E}"/>
              </a:ext>
            </a:extLst>
          </p:cNvPr>
          <p:cNvSpPr>
            <a:spLocks noGrp="1"/>
          </p:cNvSpPr>
          <p:nvPr>
            <p:ph idx="1"/>
          </p:nvPr>
        </p:nvSpPr>
        <p:spPr>
          <a:xfrm>
            <a:off x="342900" y="967687"/>
            <a:ext cx="11506200" cy="4686301"/>
          </a:xfrm>
        </p:spPr>
        <p:txBody>
          <a:bodyPr/>
          <a:lstStyle/>
          <a:p>
            <a:pPr>
              <a:buFont typeface="Wingdings" panose="05000000000000000000" pitchFamily="2" charset="2"/>
              <a:buChar char="q"/>
            </a:pPr>
            <a:r>
              <a:rPr lang="en-US" sz="2000" dirty="0"/>
              <a:t> </a:t>
            </a:r>
            <a:r>
              <a:rPr lang="en-US" sz="2000" dirty="0">
                <a:solidFill>
                  <a:srgbClr val="002060"/>
                </a:solidFill>
              </a:rPr>
              <a:t>Following or parent task is taking longer than expected time 1.1</a:t>
            </a:r>
          </a:p>
          <a:p>
            <a:pPr>
              <a:buFont typeface="Wingdings" panose="05000000000000000000" pitchFamily="2" charset="2"/>
              <a:buChar char="q"/>
            </a:pPr>
            <a:r>
              <a:rPr lang="en-US" sz="2000" dirty="0">
                <a:solidFill>
                  <a:srgbClr val="002060"/>
                </a:solidFill>
              </a:rPr>
              <a:t> Past dated termination. Appendix 1.2</a:t>
            </a:r>
          </a:p>
          <a:p>
            <a:pPr>
              <a:buFont typeface="Wingdings" panose="05000000000000000000" pitchFamily="2" charset="2"/>
              <a:buChar char="q"/>
            </a:pPr>
            <a:r>
              <a:rPr lang="en-US" sz="2000" dirty="0">
                <a:solidFill>
                  <a:srgbClr val="002060"/>
                </a:solidFill>
              </a:rPr>
              <a:t>Long running Fargate instance cause aggregation task get halted.</a:t>
            </a:r>
          </a:p>
          <a:p>
            <a:pPr>
              <a:buFont typeface="Wingdings" panose="05000000000000000000" pitchFamily="2" charset="2"/>
              <a:buChar char="q"/>
            </a:pPr>
            <a:r>
              <a:rPr lang="en-US" sz="2000" dirty="0">
                <a:solidFill>
                  <a:srgbClr val="002060"/>
                </a:solidFill>
              </a:rPr>
              <a:t> SailPoint Connector Exception. Appendix 1.2</a:t>
            </a:r>
          </a:p>
          <a:p>
            <a:pPr>
              <a:buFont typeface="Wingdings" panose="05000000000000000000" pitchFamily="2" charset="2"/>
              <a:buChar char="q"/>
            </a:pPr>
            <a:r>
              <a:rPr lang="en-US" sz="2000" dirty="0">
                <a:solidFill>
                  <a:srgbClr val="002060"/>
                </a:solidFill>
              </a:rPr>
              <a:t> High number discrepant users</a:t>
            </a:r>
          </a:p>
          <a:p>
            <a:pPr marL="6350" indent="0">
              <a:buNone/>
            </a:pPr>
            <a:endParaRPr lang="en-US" sz="2000" dirty="0"/>
          </a:p>
        </p:txBody>
      </p:sp>
      <p:sp>
        <p:nvSpPr>
          <p:cNvPr id="3" name="Title 2">
            <a:extLst>
              <a:ext uri="{FF2B5EF4-FFF2-40B4-BE49-F238E27FC236}">
                <a16:creationId xmlns:a16="http://schemas.microsoft.com/office/drawing/2014/main" id="{15C17E89-F4F3-DBFF-B7F8-0FA053508DC8}"/>
              </a:ext>
            </a:extLst>
          </p:cNvPr>
          <p:cNvSpPr>
            <a:spLocks noGrp="1"/>
          </p:cNvSpPr>
          <p:nvPr>
            <p:ph type="title"/>
          </p:nvPr>
        </p:nvSpPr>
        <p:spPr/>
        <p:txBody>
          <a:bodyPr/>
          <a:lstStyle/>
          <a:p>
            <a:r>
              <a:rPr lang="en-US" sz="3000" b="0" dirty="0"/>
              <a:t>Observation</a:t>
            </a:r>
          </a:p>
        </p:txBody>
      </p:sp>
      <p:sp>
        <p:nvSpPr>
          <p:cNvPr id="4" name="Slide Number Placeholder 3">
            <a:extLst>
              <a:ext uri="{FF2B5EF4-FFF2-40B4-BE49-F238E27FC236}">
                <a16:creationId xmlns:a16="http://schemas.microsoft.com/office/drawing/2014/main" id="{3FCD0B79-F528-9807-5BC0-D22C6DEA108D}"/>
              </a:ext>
            </a:extLst>
          </p:cNvPr>
          <p:cNvSpPr>
            <a:spLocks noGrp="1"/>
          </p:cNvSpPr>
          <p:nvPr>
            <p:ph type="sldNum" sz="quarter" idx="11"/>
          </p:nvPr>
        </p:nvSpPr>
        <p:spPr/>
        <p:txBody>
          <a:bodyPr/>
          <a:lstStyle/>
          <a:p>
            <a:fld id="{C8C09DA5-8C43-4702-8900-F4900F7A89AE}" type="slidenum">
              <a:rPr lang="en-US" smtClean="0">
                <a:solidFill>
                  <a:srgbClr val="000000">
                    <a:lumMod val="75000"/>
                    <a:lumOff val="25000"/>
                  </a:srgbClr>
                </a:solidFill>
              </a:rPr>
              <a:pPr/>
              <a:t>5</a:t>
            </a:fld>
            <a:endParaRPr lang="en-US">
              <a:solidFill>
                <a:srgbClr val="000000">
                  <a:lumMod val="75000"/>
                  <a:lumOff val="25000"/>
                </a:srgbClr>
              </a:solidFill>
            </a:endParaRPr>
          </a:p>
        </p:txBody>
      </p:sp>
      <p:graphicFrame>
        <p:nvGraphicFramePr>
          <p:cNvPr id="6" name="Chart 5">
            <a:extLst>
              <a:ext uri="{FF2B5EF4-FFF2-40B4-BE49-F238E27FC236}">
                <a16:creationId xmlns:a16="http://schemas.microsoft.com/office/drawing/2014/main" id="{5CF908CA-7579-CF60-39D3-29C9A3E72CFB}"/>
              </a:ext>
            </a:extLst>
          </p:cNvPr>
          <p:cNvGraphicFramePr>
            <a:graphicFrameLocks/>
          </p:cNvGraphicFramePr>
          <p:nvPr>
            <p:extLst>
              <p:ext uri="{D42A27DB-BD31-4B8C-83A1-F6EECF244321}">
                <p14:modId xmlns:p14="http://schemas.microsoft.com/office/powerpoint/2010/main" val="3867863108"/>
              </p:ext>
            </p:extLst>
          </p:nvPr>
        </p:nvGraphicFramePr>
        <p:xfrm>
          <a:off x="217169" y="3421515"/>
          <a:ext cx="4457701" cy="25297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21BAC05-B1DA-9E06-BED9-2630D5023297}"/>
              </a:ext>
            </a:extLst>
          </p:cNvPr>
          <p:cNvGraphicFramePr>
            <a:graphicFrameLocks/>
          </p:cNvGraphicFramePr>
          <p:nvPr>
            <p:extLst>
              <p:ext uri="{D42A27DB-BD31-4B8C-83A1-F6EECF244321}">
                <p14:modId xmlns:p14="http://schemas.microsoft.com/office/powerpoint/2010/main" val="783581874"/>
              </p:ext>
            </p:extLst>
          </p:nvPr>
        </p:nvGraphicFramePr>
        <p:xfrm>
          <a:off x="4862920" y="2872715"/>
          <a:ext cx="6986180" cy="3078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8227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DB28A4-91AB-3120-D547-1D382BC4EF4E}"/>
              </a:ext>
            </a:extLst>
          </p:cNvPr>
          <p:cNvSpPr>
            <a:spLocks noGrp="1"/>
          </p:cNvSpPr>
          <p:nvPr>
            <p:ph idx="1"/>
          </p:nvPr>
        </p:nvSpPr>
        <p:spPr>
          <a:xfrm>
            <a:off x="290026" y="968829"/>
            <a:ext cx="11506200" cy="5249091"/>
          </a:xfrm>
        </p:spPr>
        <p:txBody>
          <a:bodyPr/>
          <a:lstStyle/>
          <a:p>
            <a:pPr>
              <a:buFont typeface="Wingdings" panose="05000000000000000000" pitchFamily="2" charset="2"/>
              <a:buChar char="q"/>
            </a:pPr>
            <a:r>
              <a:rPr lang="en-US" sz="1400" dirty="0">
                <a:solidFill>
                  <a:srgbClr val="002060"/>
                </a:solidFill>
              </a:rPr>
              <a:t> Our team manually doing termination discrepancy fix everyday after the scheduled “Workday Delta Aggregation” task at pm IST.</a:t>
            </a:r>
          </a:p>
          <a:p>
            <a:pPr>
              <a:buFont typeface="Wingdings" panose="05000000000000000000" pitchFamily="2" charset="2"/>
              <a:buChar char="q"/>
            </a:pPr>
            <a:r>
              <a:rPr lang="en-US" sz="1400" dirty="0">
                <a:solidFill>
                  <a:srgbClr val="002060"/>
                </a:solidFill>
              </a:rPr>
              <a:t> Retrieve the terminated users from both SailPoint and Workday in either of these 2 steps.</a:t>
            </a:r>
          </a:p>
          <a:p>
            <a:pPr lvl="1">
              <a:buFont typeface="Wingdings" panose="05000000000000000000" pitchFamily="2" charset="2"/>
              <a:buChar char="q"/>
            </a:pPr>
            <a:r>
              <a:rPr lang="en-US" sz="1400" dirty="0">
                <a:solidFill>
                  <a:srgbClr val="002060"/>
                </a:solidFill>
              </a:rPr>
              <a:t>List of terminated users shared by Workday team at 6pm CST.</a:t>
            </a:r>
          </a:p>
          <a:p>
            <a:pPr lvl="1">
              <a:buFont typeface="Wingdings" panose="05000000000000000000" pitchFamily="2" charset="2"/>
              <a:buChar char="q"/>
            </a:pPr>
            <a:r>
              <a:rPr lang="en-US" sz="1400" dirty="0">
                <a:solidFill>
                  <a:srgbClr val="002060"/>
                </a:solidFill>
              </a:rPr>
              <a:t>Users with effective end date as sysdate from SailPoint.</a:t>
            </a:r>
          </a:p>
          <a:p>
            <a:pPr marL="233363" lvl="1" indent="0">
              <a:buNone/>
            </a:pPr>
            <a:r>
              <a:rPr lang="en-US" sz="1400" dirty="0">
                <a:solidFill>
                  <a:srgbClr val="002060"/>
                </a:solidFill>
              </a:rPr>
              <a:t>*** Note: 2nd option is taking if and only if the Workday update don’t come and it happens very occasionally – date: ??</a:t>
            </a:r>
          </a:p>
          <a:p>
            <a:pPr>
              <a:lnSpc>
                <a:spcPct val="100000"/>
              </a:lnSpc>
              <a:buFont typeface="Wingdings" panose="05000000000000000000" pitchFamily="2" charset="2"/>
              <a:buChar char="q"/>
            </a:pPr>
            <a:r>
              <a:rPr lang="en-US" sz="1400" dirty="0">
                <a:solidFill>
                  <a:srgbClr val="002060"/>
                </a:solidFill>
              </a:rPr>
              <a:t> Merge users retrieved from both the reports validate all these users are terminated in SailPoint or not.</a:t>
            </a:r>
          </a:p>
          <a:p>
            <a:pPr>
              <a:buFont typeface="Wingdings" panose="05000000000000000000" pitchFamily="2" charset="2"/>
              <a:buChar char="q"/>
            </a:pPr>
            <a:r>
              <a:rPr lang="en-US" sz="1400" dirty="0">
                <a:solidFill>
                  <a:srgbClr val="002060"/>
                </a:solidFill>
              </a:rPr>
              <a:t> Verify user is still Active in SailPoint or not.</a:t>
            </a:r>
          </a:p>
          <a:p>
            <a:pPr lvl="1">
              <a:buFont typeface="Wingdings" panose="05000000000000000000" pitchFamily="2" charset="2"/>
              <a:buChar char="q"/>
            </a:pPr>
            <a:r>
              <a:rPr lang="en-US" sz="1400" dirty="0">
                <a:solidFill>
                  <a:srgbClr val="002060"/>
                </a:solidFill>
              </a:rPr>
              <a:t>If Active, MANUALLY check the status of users in Workday</a:t>
            </a:r>
          </a:p>
          <a:p>
            <a:pPr lvl="2">
              <a:buFont typeface="Wingdings" panose="05000000000000000000" pitchFamily="2" charset="2"/>
              <a:buChar char="q"/>
            </a:pPr>
            <a:r>
              <a:rPr lang="en-US" sz="1400" dirty="0">
                <a:solidFill>
                  <a:srgbClr val="002060"/>
                </a:solidFill>
              </a:rPr>
              <a:t>If Active, then Rehired and no action required</a:t>
            </a:r>
          </a:p>
          <a:p>
            <a:pPr lvl="2">
              <a:buFont typeface="Wingdings" panose="05000000000000000000" pitchFamily="2" charset="2"/>
              <a:buChar char="q"/>
            </a:pPr>
            <a:r>
              <a:rPr lang="en-US" sz="1400" dirty="0">
                <a:solidFill>
                  <a:srgbClr val="002060"/>
                </a:solidFill>
              </a:rPr>
              <a:t>Else, run Workday Bulk Aggregation to terminate those users in SailPoint</a:t>
            </a:r>
          </a:p>
          <a:p>
            <a:pPr lvl="1">
              <a:buFont typeface="Wingdings" panose="05000000000000000000" pitchFamily="2" charset="2"/>
              <a:buChar char="q"/>
            </a:pPr>
            <a:r>
              <a:rPr lang="en-US" sz="1400" dirty="0">
                <a:solidFill>
                  <a:srgbClr val="002060"/>
                </a:solidFill>
              </a:rPr>
              <a:t>If Inactive, move to Step 5</a:t>
            </a:r>
          </a:p>
          <a:p>
            <a:pPr>
              <a:buFont typeface="Wingdings" panose="05000000000000000000" pitchFamily="2" charset="2"/>
              <a:buChar char="q"/>
            </a:pPr>
            <a:r>
              <a:rPr lang="en-US" sz="1400" dirty="0">
                <a:solidFill>
                  <a:srgbClr val="002060"/>
                </a:solidFill>
              </a:rPr>
              <a:t> If Terminated in SailPoint, MANUAL check the status of the users in OIG DB, AD, OUD and Lenel.</a:t>
            </a:r>
          </a:p>
          <a:p>
            <a:pPr lvl="1">
              <a:buFont typeface="Wingdings" panose="05000000000000000000" pitchFamily="2" charset="2"/>
              <a:buChar char="q"/>
            </a:pPr>
            <a:r>
              <a:rPr lang="en-US" sz="1400" dirty="0">
                <a:solidFill>
                  <a:srgbClr val="002060"/>
                </a:solidFill>
              </a:rPr>
              <a:t>If Inactive, no action is required.</a:t>
            </a:r>
          </a:p>
          <a:p>
            <a:pPr lvl="1">
              <a:buFont typeface="Wingdings" panose="05000000000000000000" pitchFamily="2" charset="2"/>
              <a:buChar char="q"/>
            </a:pPr>
            <a:r>
              <a:rPr lang="en-US" sz="1400" dirty="0">
                <a:solidFill>
                  <a:srgbClr val="002060"/>
                </a:solidFill>
              </a:rPr>
              <a:t>Else, run Single Identity Refresh job for those users who are active in OIG DB, AD, OUD and Lenel. MANUAL trigger Leaver event until users get into Inactive state in downstream application.</a:t>
            </a:r>
          </a:p>
          <a:p>
            <a:pPr lvl="1">
              <a:buFont typeface="Wingdings" panose="05000000000000000000" pitchFamily="2" charset="2"/>
              <a:buChar char="q"/>
            </a:pPr>
            <a:endParaRPr lang="en-US" sz="1400" dirty="0">
              <a:latin typeface="Aptos" panose="020B0004020202020204" pitchFamily="34" charset="0"/>
              <a:cs typeface="Times New Roman" panose="02020603050405020304" pitchFamily="18" charset="0"/>
            </a:endParaRPr>
          </a:p>
          <a:p>
            <a:pPr>
              <a:buFont typeface="Wingdings" panose="05000000000000000000" pitchFamily="2" charset="2"/>
              <a:buChar char="q"/>
            </a:pPr>
            <a:endParaRPr lang="en-US" sz="1400" dirty="0">
              <a:latin typeface="Aptos" panose="020B0004020202020204" pitchFamily="34" charset="0"/>
              <a:cs typeface="Times New Roman" panose="02020603050405020304" pitchFamily="18" charset="0"/>
            </a:endParaRPr>
          </a:p>
          <a:p>
            <a:pPr marL="6350" indent="0">
              <a:buNone/>
            </a:pPr>
            <a:endParaRPr lang="en-US" sz="1400" dirty="0"/>
          </a:p>
        </p:txBody>
      </p:sp>
      <p:sp>
        <p:nvSpPr>
          <p:cNvPr id="3" name="Title 2">
            <a:extLst>
              <a:ext uri="{FF2B5EF4-FFF2-40B4-BE49-F238E27FC236}">
                <a16:creationId xmlns:a16="http://schemas.microsoft.com/office/drawing/2014/main" id="{15C17E89-F4F3-DBFF-B7F8-0FA053508DC8}"/>
              </a:ext>
            </a:extLst>
          </p:cNvPr>
          <p:cNvSpPr>
            <a:spLocks noGrp="1"/>
          </p:cNvSpPr>
          <p:nvPr>
            <p:ph type="title"/>
          </p:nvPr>
        </p:nvSpPr>
        <p:spPr/>
        <p:txBody>
          <a:bodyPr/>
          <a:lstStyle/>
          <a:p>
            <a:r>
              <a:rPr lang="en-US" sz="3000" b="0" dirty="0"/>
              <a:t>Existing Process of Discrepancy fix (manual approach)</a:t>
            </a:r>
          </a:p>
        </p:txBody>
      </p:sp>
      <p:sp>
        <p:nvSpPr>
          <p:cNvPr id="4" name="Slide Number Placeholder 3">
            <a:extLst>
              <a:ext uri="{FF2B5EF4-FFF2-40B4-BE49-F238E27FC236}">
                <a16:creationId xmlns:a16="http://schemas.microsoft.com/office/drawing/2014/main" id="{3FCD0B79-F528-9807-5BC0-D22C6DEA108D}"/>
              </a:ext>
            </a:extLst>
          </p:cNvPr>
          <p:cNvSpPr>
            <a:spLocks noGrp="1"/>
          </p:cNvSpPr>
          <p:nvPr>
            <p:ph type="sldNum" sz="quarter" idx="11"/>
          </p:nvPr>
        </p:nvSpPr>
        <p:spPr/>
        <p:txBody>
          <a:bodyPr/>
          <a:lstStyle/>
          <a:p>
            <a:fld id="{C8C09DA5-8C43-4702-8900-F4900F7A89AE}" type="slidenum">
              <a:rPr lang="en-US" smtClean="0">
                <a:solidFill>
                  <a:srgbClr val="000000">
                    <a:lumMod val="75000"/>
                    <a:lumOff val="25000"/>
                  </a:srgbClr>
                </a:solidFill>
              </a:rPr>
              <a:pPr/>
              <a:t>6</a:t>
            </a:fld>
            <a:endParaRPr lang="en-US">
              <a:solidFill>
                <a:srgbClr val="000000">
                  <a:lumMod val="75000"/>
                  <a:lumOff val="25000"/>
                </a:srgbClr>
              </a:solidFill>
            </a:endParaRPr>
          </a:p>
        </p:txBody>
      </p:sp>
    </p:spTree>
    <p:extLst>
      <p:ext uri="{BB962C8B-B14F-4D97-AF65-F5344CB8AC3E}">
        <p14:creationId xmlns:p14="http://schemas.microsoft.com/office/powerpoint/2010/main" val="557382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920EB7-8C53-7079-DF44-CD12B6C8A292}"/>
              </a:ext>
            </a:extLst>
          </p:cNvPr>
          <p:cNvSpPr>
            <a:spLocks noGrp="1"/>
          </p:cNvSpPr>
          <p:nvPr>
            <p:ph idx="1"/>
          </p:nvPr>
        </p:nvSpPr>
        <p:spPr>
          <a:xfrm>
            <a:off x="342900" y="947057"/>
            <a:ext cx="11506200" cy="5248003"/>
          </a:xfrm>
        </p:spPr>
        <p:txBody>
          <a:bodyPr/>
          <a:lstStyle/>
          <a:p>
            <a:pPr>
              <a:buFont typeface="Wingdings" panose="05000000000000000000" pitchFamily="2" charset="2"/>
              <a:buChar char="q"/>
            </a:pPr>
            <a:r>
              <a:rPr lang="en-US" sz="1300" dirty="0">
                <a:solidFill>
                  <a:srgbClr val="002060"/>
                </a:solidFill>
              </a:rPr>
              <a:t>Manual process of discrepancy analysis can be automated to reduce manual effort &amp; human errors. This automation will include general analysis of all discrepancies and automated fix.</a:t>
            </a:r>
          </a:p>
          <a:p>
            <a:pPr>
              <a:buFont typeface="Wingdings" panose="05000000000000000000" pitchFamily="2" charset="2"/>
              <a:buChar char="q"/>
            </a:pPr>
            <a:r>
              <a:rPr lang="en-US" sz="1300" dirty="0">
                <a:solidFill>
                  <a:srgbClr val="002060"/>
                </a:solidFill>
              </a:rPr>
              <a:t>Specific termination discrepancies can be handled separately by automated process to fetch the terminated users  from Workday report, do the comparison, and launch the SailPoint update with a check if object is free to update or not else can be queued for processing in next cycle.</a:t>
            </a:r>
          </a:p>
          <a:p>
            <a:pPr>
              <a:buFont typeface="Wingdings" panose="05000000000000000000" pitchFamily="2" charset="2"/>
              <a:buChar char="q"/>
            </a:pPr>
            <a:r>
              <a:rPr lang="en-US" sz="1300" dirty="0">
                <a:solidFill>
                  <a:srgbClr val="002060"/>
                </a:solidFill>
              </a:rPr>
              <a:t>We will reach-out to SailPoint with more detailed observation and artifacts, to showcase the connector problem if </a:t>
            </a:r>
            <a:r>
              <a:rPr lang="en-US" sz="1300" dirty="0" err="1">
                <a:solidFill>
                  <a:srgbClr val="002060"/>
                </a:solidFill>
              </a:rPr>
              <a:t>any.S</a:t>
            </a:r>
            <a:endParaRPr lang="en-US" sz="1300" dirty="0">
              <a:solidFill>
                <a:srgbClr val="002060"/>
              </a:solidFill>
            </a:endParaRPr>
          </a:p>
          <a:p>
            <a:pPr lvl="1">
              <a:buFont typeface="Wingdings" panose="05000000000000000000" pitchFamily="2" charset="2"/>
              <a:buChar char="q"/>
            </a:pPr>
            <a:r>
              <a:rPr lang="en-US" sz="1300" dirty="0">
                <a:solidFill>
                  <a:srgbClr val="002060"/>
                </a:solidFill>
              </a:rPr>
              <a:t>if SailPoint provides solution since its licensed connector, well &amp; good. </a:t>
            </a:r>
          </a:p>
          <a:p>
            <a:pPr lvl="1">
              <a:buFont typeface="Wingdings" panose="05000000000000000000" pitchFamily="2" charset="2"/>
              <a:buChar char="q"/>
            </a:pPr>
            <a:r>
              <a:rPr lang="en-US" sz="1300" dirty="0">
                <a:solidFill>
                  <a:srgbClr val="002060"/>
                </a:solidFill>
              </a:rPr>
              <a:t>If not, our team is doing RnD on Workday APIs to check the possibilities of custom workday connector.</a:t>
            </a:r>
          </a:p>
          <a:p>
            <a:pPr marL="6350" indent="0">
              <a:buNone/>
            </a:pPr>
            <a:endParaRPr lang="en-US" sz="1300" dirty="0"/>
          </a:p>
        </p:txBody>
      </p:sp>
      <p:sp>
        <p:nvSpPr>
          <p:cNvPr id="3" name="Title 2">
            <a:extLst>
              <a:ext uri="{FF2B5EF4-FFF2-40B4-BE49-F238E27FC236}">
                <a16:creationId xmlns:a16="http://schemas.microsoft.com/office/drawing/2014/main" id="{ACC6B420-D5D3-E7F1-AB48-C8CBB8D1B60A}"/>
              </a:ext>
            </a:extLst>
          </p:cNvPr>
          <p:cNvSpPr>
            <a:spLocks noGrp="1"/>
          </p:cNvSpPr>
          <p:nvPr>
            <p:ph type="title"/>
          </p:nvPr>
        </p:nvSpPr>
        <p:spPr/>
        <p:txBody>
          <a:bodyPr/>
          <a:lstStyle/>
          <a:p>
            <a:r>
              <a:rPr lang="en-US" b="0" dirty="0"/>
              <a:t>Automation Possibilities</a:t>
            </a:r>
          </a:p>
        </p:txBody>
      </p:sp>
      <p:sp>
        <p:nvSpPr>
          <p:cNvPr id="4" name="Slide Number Placeholder 3">
            <a:extLst>
              <a:ext uri="{FF2B5EF4-FFF2-40B4-BE49-F238E27FC236}">
                <a16:creationId xmlns:a16="http://schemas.microsoft.com/office/drawing/2014/main" id="{DB87AA44-C06B-FE29-C8C6-4A6EC847854D}"/>
              </a:ext>
            </a:extLst>
          </p:cNvPr>
          <p:cNvSpPr>
            <a:spLocks noGrp="1"/>
          </p:cNvSpPr>
          <p:nvPr>
            <p:ph type="sldNum" sz="quarter" idx="11"/>
          </p:nvPr>
        </p:nvSpPr>
        <p:spPr/>
        <p:txBody>
          <a:bodyPr/>
          <a:lstStyle/>
          <a:p>
            <a:fld id="{C8C09DA5-8C43-4702-8900-F4900F7A89AE}" type="slidenum">
              <a:rPr lang="en-US" smtClean="0">
                <a:solidFill>
                  <a:srgbClr val="000000">
                    <a:lumMod val="75000"/>
                    <a:lumOff val="25000"/>
                  </a:srgbClr>
                </a:solidFill>
              </a:rPr>
              <a:pPr/>
              <a:t>7</a:t>
            </a:fld>
            <a:endParaRPr lang="en-US">
              <a:solidFill>
                <a:srgbClr val="000000">
                  <a:lumMod val="75000"/>
                  <a:lumOff val="25000"/>
                </a:srgbClr>
              </a:solidFill>
            </a:endParaRPr>
          </a:p>
        </p:txBody>
      </p:sp>
      <p:graphicFrame>
        <p:nvGraphicFramePr>
          <p:cNvPr id="6" name="Table 5">
            <a:extLst>
              <a:ext uri="{FF2B5EF4-FFF2-40B4-BE49-F238E27FC236}">
                <a16:creationId xmlns:a16="http://schemas.microsoft.com/office/drawing/2014/main" id="{23FF8D5F-A1F4-CCD9-D447-ECC5B884FA85}"/>
              </a:ext>
            </a:extLst>
          </p:cNvPr>
          <p:cNvGraphicFramePr>
            <a:graphicFrameLocks noGrp="1"/>
          </p:cNvGraphicFramePr>
          <p:nvPr>
            <p:extLst>
              <p:ext uri="{D42A27DB-BD31-4B8C-83A1-F6EECF244321}">
                <p14:modId xmlns:p14="http://schemas.microsoft.com/office/powerpoint/2010/main" val="3868950126"/>
              </p:ext>
            </p:extLst>
          </p:nvPr>
        </p:nvGraphicFramePr>
        <p:xfrm>
          <a:off x="194310" y="3074669"/>
          <a:ext cx="11654790" cy="2891959"/>
        </p:xfrm>
        <a:graphic>
          <a:graphicData uri="http://schemas.openxmlformats.org/drawingml/2006/table">
            <a:tbl>
              <a:tblPr>
                <a:tableStyleId>{5C22544A-7EE6-4342-B048-85BDC9FD1C3A}</a:tableStyleId>
              </a:tblPr>
              <a:tblGrid>
                <a:gridCol w="942860">
                  <a:extLst>
                    <a:ext uri="{9D8B030D-6E8A-4147-A177-3AD203B41FA5}">
                      <a16:colId xmlns:a16="http://schemas.microsoft.com/office/drawing/2014/main" val="3723170883"/>
                    </a:ext>
                  </a:extLst>
                </a:gridCol>
                <a:gridCol w="2357148">
                  <a:extLst>
                    <a:ext uri="{9D8B030D-6E8A-4147-A177-3AD203B41FA5}">
                      <a16:colId xmlns:a16="http://schemas.microsoft.com/office/drawing/2014/main" val="2882451800"/>
                    </a:ext>
                  </a:extLst>
                </a:gridCol>
                <a:gridCol w="1157692">
                  <a:extLst>
                    <a:ext uri="{9D8B030D-6E8A-4147-A177-3AD203B41FA5}">
                      <a16:colId xmlns:a16="http://schemas.microsoft.com/office/drawing/2014/main" val="3159734204"/>
                    </a:ext>
                  </a:extLst>
                </a:gridCol>
                <a:gridCol w="3063240">
                  <a:extLst>
                    <a:ext uri="{9D8B030D-6E8A-4147-A177-3AD203B41FA5}">
                      <a16:colId xmlns:a16="http://schemas.microsoft.com/office/drawing/2014/main" val="3105018595"/>
                    </a:ext>
                  </a:extLst>
                </a:gridCol>
                <a:gridCol w="2005859">
                  <a:extLst>
                    <a:ext uri="{9D8B030D-6E8A-4147-A177-3AD203B41FA5}">
                      <a16:colId xmlns:a16="http://schemas.microsoft.com/office/drawing/2014/main" val="3664910629"/>
                    </a:ext>
                  </a:extLst>
                </a:gridCol>
                <a:gridCol w="2127991">
                  <a:extLst>
                    <a:ext uri="{9D8B030D-6E8A-4147-A177-3AD203B41FA5}">
                      <a16:colId xmlns:a16="http://schemas.microsoft.com/office/drawing/2014/main" val="1090480005"/>
                    </a:ext>
                  </a:extLst>
                </a:gridCol>
              </a:tblGrid>
              <a:tr h="422688">
                <a:tc>
                  <a:txBody>
                    <a:bodyPr/>
                    <a:lstStyle/>
                    <a:p>
                      <a:pPr algn="l" fontAlgn="b"/>
                      <a:r>
                        <a:rPr lang="en-US" sz="1300" kern="1200" dirty="0">
                          <a:solidFill>
                            <a:schemeClr val="bg1"/>
                          </a:solidFill>
                          <a:latin typeface="+mn-lt"/>
                          <a:ea typeface="+mn-ea"/>
                          <a:cs typeface="+mn-cs"/>
                        </a:rPr>
                        <a:t>Phase</a:t>
                      </a:r>
                    </a:p>
                  </a:txBody>
                  <a:tcPr marL="5982" marR="5982" marT="5982" marB="0" anchor="b">
                    <a:solidFill>
                      <a:srgbClr val="2740FD"/>
                    </a:solidFill>
                  </a:tcPr>
                </a:tc>
                <a:tc>
                  <a:txBody>
                    <a:bodyPr/>
                    <a:lstStyle/>
                    <a:p>
                      <a:pPr algn="l" fontAlgn="b"/>
                      <a:r>
                        <a:rPr lang="en-US" sz="1300" kern="1200" dirty="0">
                          <a:solidFill>
                            <a:schemeClr val="bg1"/>
                          </a:solidFill>
                          <a:latin typeface="+mn-lt"/>
                          <a:ea typeface="+mn-ea"/>
                          <a:cs typeface="+mn-cs"/>
                        </a:rPr>
                        <a:t>Title</a:t>
                      </a:r>
                    </a:p>
                  </a:txBody>
                  <a:tcPr marL="5982" marR="5982" marT="5982" marB="0" anchor="b">
                    <a:solidFill>
                      <a:srgbClr val="2740FD"/>
                    </a:solidFill>
                  </a:tcPr>
                </a:tc>
                <a:tc>
                  <a:txBody>
                    <a:bodyPr/>
                    <a:lstStyle/>
                    <a:p>
                      <a:pPr algn="l" fontAlgn="b"/>
                      <a:r>
                        <a:rPr lang="en-US" sz="1300" kern="1200" dirty="0">
                          <a:solidFill>
                            <a:schemeClr val="bg1"/>
                          </a:solidFill>
                          <a:latin typeface="+mn-lt"/>
                          <a:ea typeface="+mn-ea"/>
                          <a:cs typeface="+mn-cs"/>
                        </a:rPr>
                        <a:t>Efforts (Hour)</a:t>
                      </a:r>
                    </a:p>
                  </a:txBody>
                  <a:tcPr marL="5982" marR="5982" marT="5982" marB="0" anchor="b">
                    <a:solidFill>
                      <a:srgbClr val="2740FD"/>
                    </a:solidFill>
                  </a:tcPr>
                </a:tc>
                <a:tc>
                  <a:txBody>
                    <a:bodyPr/>
                    <a:lstStyle/>
                    <a:p>
                      <a:pPr algn="l" fontAlgn="b"/>
                      <a:r>
                        <a:rPr lang="en-US" sz="1300" kern="1200" dirty="0">
                          <a:solidFill>
                            <a:schemeClr val="bg1"/>
                          </a:solidFill>
                          <a:latin typeface="+mn-lt"/>
                          <a:ea typeface="+mn-ea"/>
                          <a:cs typeface="+mn-cs"/>
                        </a:rPr>
                        <a:t>Prerequisites</a:t>
                      </a:r>
                    </a:p>
                  </a:txBody>
                  <a:tcPr marL="5982" marR="5982" marT="5982" marB="0" anchor="b">
                    <a:solidFill>
                      <a:srgbClr val="2740FD"/>
                    </a:solidFill>
                  </a:tcPr>
                </a:tc>
                <a:tc>
                  <a:txBody>
                    <a:bodyPr/>
                    <a:lstStyle/>
                    <a:p>
                      <a:pPr algn="l" fontAlgn="b"/>
                      <a:r>
                        <a:rPr lang="en-US" sz="1300" kern="1200" dirty="0">
                          <a:solidFill>
                            <a:schemeClr val="bg1"/>
                          </a:solidFill>
                          <a:latin typeface="+mn-lt"/>
                          <a:ea typeface="+mn-ea"/>
                          <a:cs typeface="+mn-cs"/>
                        </a:rPr>
                        <a:t>Solution Type</a:t>
                      </a:r>
                    </a:p>
                  </a:txBody>
                  <a:tcPr marL="5982" marR="5982" marT="5982" marB="0" anchor="b">
                    <a:solidFill>
                      <a:srgbClr val="2740FD"/>
                    </a:solidFill>
                  </a:tcPr>
                </a:tc>
                <a:tc>
                  <a:txBody>
                    <a:bodyPr/>
                    <a:lstStyle/>
                    <a:p>
                      <a:pPr algn="l" fontAlgn="b"/>
                      <a:r>
                        <a:rPr lang="en-US" sz="1300" kern="1200" dirty="0">
                          <a:solidFill>
                            <a:schemeClr val="bg1"/>
                          </a:solidFill>
                          <a:latin typeface="+mn-lt"/>
                          <a:ea typeface="+mn-ea"/>
                          <a:cs typeface="+mn-cs"/>
                        </a:rPr>
                        <a:t>ETA</a:t>
                      </a:r>
                    </a:p>
                  </a:txBody>
                  <a:tcPr marL="5982" marR="5982" marT="5982" marB="0" anchor="b">
                    <a:solidFill>
                      <a:srgbClr val="2740FD"/>
                    </a:solidFill>
                  </a:tcPr>
                </a:tc>
                <a:extLst>
                  <a:ext uri="{0D108BD9-81ED-4DB2-BD59-A6C34878D82A}">
                    <a16:rowId xmlns:a16="http://schemas.microsoft.com/office/drawing/2014/main" val="634048642"/>
                  </a:ext>
                </a:extLst>
              </a:tr>
              <a:tr h="572499">
                <a:tc>
                  <a:txBody>
                    <a:bodyPr/>
                    <a:lstStyle/>
                    <a:p>
                      <a:pPr algn="l" fontAlgn="b"/>
                      <a:r>
                        <a:rPr lang="en-US" sz="1300" kern="1200" dirty="0">
                          <a:solidFill>
                            <a:srgbClr val="002060"/>
                          </a:solidFill>
                          <a:latin typeface="+mn-lt"/>
                          <a:ea typeface="+mn-ea"/>
                          <a:cs typeface="+mn-cs"/>
                        </a:rPr>
                        <a:t>Phase1</a:t>
                      </a:r>
                    </a:p>
                  </a:txBody>
                  <a:tcPr marL="5982" marR="5982" marT="5982" marB="0" anchor="b"/>
                </a:tc>
                <a:tc>
                  <a:txBody>
                    <a:bodyPr/>
                    <a:lstStyle/>
                    <a:p>
                      <a:pPr algn="l" fontAlgn="b"/>
                      <a:r>
                        <a:rPr lang="en-US" sz="1300" kern="1200" dirty="0">
                          <a:solidFill>
                            <a:srgbClr val="002060"/>
                          </a:solidFill>
                          <a:latin typeface="+mn-lt"/>
                          <a:ea typeface="+mn-ea"/>
                          <a:cs typeface="+mn-cs"/>
                        </a:rPr>
                        <a:t>Daily Maintenance Activity Automation</a:t>
                      </a:r>
                    </a:p>
                  </a:txBody>
                  <a:tcPr marL="5982" marR="5982" marT="5982" marB="0" anchor="b"/>
                </a:tc>
                <a:tc>
                  <a:txBody>
                    <a:bodyPr/>
                    <a:lstStyle/>
                    <a:p>
                      <a:pPr algn="l" fontAlgn="b"/>
                      <a:r>
                        <a:rPr lang="en-US" sz="1300" kern="1200" dirty="0">
                          <a:solidFill>
                            <a:srgbClr val="002060"/>
                          </a:solidFill>
                          <a:latin typeface="+mn-lt"/>
                          <a:ea typeface="+mn-ea"/>
                          <a:cs typeface="+mn-cs"/>
                        </a:rPr>
                        <a:t>240</a:t>
                      </a:r>
                    </a:p>
                  </a:txBody>
                  <a:tcPr marL="5982" marR="5982" marT="5982" marB="0" anchor="b"/>
                </a:tc>
                <a:tc>
                  <a:txBody>
                    <a:bodyPr/>
                    <a:lstStyle/>
                    <a:p>
                      <a:pPr algn="l" fontAlgn="b"/>
                      <a:r>
                        <a:rPr lang="en-US" sz="1300" kern="1200" dirty="0">
                          <a:solidFill>
                            <a:srgbClr val="002060"/>
                          </a:solidFill>
                          <a:latin typeface="+mn-lt"/>
                          <a:ea typeface="+mn-ea"/>
                          <a:cs typeface="+mn-cs"/>
                        </a:rPr>
                        <a:t>1. Consultation with WD team for report in IIQ S3 server</a:t>
                      </a:r>
                    </a:p>
                    <a:p>
                      <a:pPr algn="l" fontAlgn="b"/>
                      <a:r>
                        <a:rPr lang="en-US" sz="1300" kern="1200" dirty="0">
                          <a:solidFill>
                            <a:srgbClr val="002060"/>
                          </a:solidFill>
                          <a:latin typeface="+mn-lt"/>
                          <a:ea typeface="+mn-ea"/>
                          <a:cs typeface="+mn-cs"/>
                        </a:rPr>
                        <a:t>2.  Existing SOPs</a:t>
                      </a:r>
                    </a:p>
                  </a:txBody>
                  <a:tcPr marL="5982" marR="5982" marT="5982"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300" kern="1200" dirty="0">
                          <a:solidFill>
                            <a:srgbClr val="002060"/>
                          </a:solidFill>
                          <a:latin typeface="+mn-lt"/>
                          <a:ea typeface="+mn-ea"/>
                          <a:cs typeface="+mn-cs"/>
                        </a:rPr>
                        <a:t>Custom Task and Run Rule</a:t>
                      </a:r>
                    </a:p>
                  </a:txBody>
                  <a:tcPr marL="5982" marR="5982" marT="5982" marB="0" anchor="b"/>
                </a:tc>
                <a:tc>
                  <a:txBody>
                    <a:bodyPr/>
                    <a:lstStyle/>
                    <a:p>
                      <a:pPr algn="l" fontAlgn="b"/>
                      <a:r>
                        <a:rPr lang="en-US" sz="1300" kern="1200" dirty="0">
                          <a:solidFill>
                            <a:srgbClr val="002060"/>
                          </a:solidFill>
                          <a:latin typeface="+mn-lt"/>
                          <a:ea typeface="+mn-ea"/>
                          <a:cs typeface="+mn-cs"/>
                        </a:rPr>
                        <a:t>31</a:t>
                      </a:r>
                      <a:r>
                        <a:rPr lang="en-US" sz="1300" kern="1200" baseline="30000" dirty="0">
                          <a:solidFill>
                            <a:srgbClr val="002060"/>
                          </a:solidFill>
                          <a:latin typeface="+mn-lt"/>
                          <a:ea typeface="+mn-ea"/>
                          <a:cs typeface="+mn-cs"/>
                        </a:rPr>
                        <a:t>st</a:t>
                      </a:r>
                      <a:r>
                        <a:rPr lang="en-US" sz="1300" kern="1200" dirty="0">
                          <a:solidFill>
                            <a:srgbClr val="002060"/>
                          </a:solidFill>
                          <a:latin typeface="+mn-lt"/>
                          <a:ea typeface="+mn-ea"/>
                          <a:cs typeface="+mn-cs"/>
                        </a:rPr>
                        <a:t> December 2024</a:t>
                      </a:r>
                    </a:p>
                  </a:txBody>
                  <a:tcPr marL="5982" marR="5982" marT="5982" marB="0" anchor="b"/>
                </a:tc>
                <a:extLst>
                  <a:ext uri="{0D108BD9-81ED-4DB2-BD59-A6C34878D82A}">
                    <a16:rowId xmlns:a16="http://schemas.microsoft.com/office/drawing/2014/main" val="521657308"/>
                  </a:ext>
                </a:extLst>
              </a:tr>
              <a:tr h="572499">
                <a:tc>
                  <a:txBody>
                    <a:bodyPr/>
                    <a:lstStyle/>
                    <a:p>
                      <a:pPr algn="l" fontAlgn="b"/>
                      <a:r>
                        <a:rPr lang="en-US" sz="1300" kern="1200" dirty="0">
                          <a:solidFill>
                            <a:srgbClr val="002060"/>
                          </a:solidFill>
                          <a:latin typeface="+mn-lt"/>
                          <a:ea typeface="+mn-ea"/>
                          <a:cs typeface="+mn-cs"/>
                        </a:rPr>
                        <a:t>Phase2</a:t>
                      </a:r>
                    </a:p>
                  </a:txBody>
                  <a:tcPr marL="5982" marR="5982" marT="5982" marB="0" anchor="b"/>
                </a:tc>
                <a:tc>
                  <a:txBody>
                    <a:bodyPr/>
                    <a:lstStyle/>
                    <a:p>
                      <a:pPr algn="l" fontAlgn="b"/>
                      <a:r>
                        <a:rPr lang="en-US" sz="1300" kern="1200" dirty="0">
                          <a:solidFill>
                            <a:srgbClr val="002060"/>
                          </a:solidFill>
                          <a:latin typeface="+mn-lt"/>
                          <a:ea typeface="+mn-ea"/>
                          <a:cs typeface="+mn-cs"/>
                        </a:rPr>
                        <a:t>Termination discrepancy Fix Automation</a:t>
                      </a:r>
                    </a:p>
                  </a:txBody>
                  <a:tcPr marL="5982" marR="5982" marT="5982" marB="0" anchor="b"/>
                </a:tc>
                <a:tc>
                  <a:txBody>
                    <a:bodyPr/>
                    <a:lstStyle/>
                    <a:p>
                      <a:pPr algn="l" fontAlgn="b"/>
                      <a:r>
                        <a:rPr lang="en-US" sz="1300" kern="1200" dirty="0">
                          <a:solidFill>
                            <a:srgbClr val="002060"/>
                          </a:solidFill>
                          <a:latin typeface="+mn-lt"/>
                          <a:ea typeface="+mn-ea"/>
                          <a:cs typeface="+mn-cs"/>
                        </a:rPr>
                        <a:t>320</a:t>
                      </a:r>
                    </a:p>
                  </a:txBody>
                  <a:tcPr marL="5982" marR="5982" marT="5982" marB="0" anchor="b"/>
                </a:tc>
                <a:tc>
                  <a:txBody>
                    <a:bodyPr/>
                    <a:lstStyle/>
                    <a:p>
                      <a:pPr algn="l" fontAlgn="b"/>
                      <a:r>
                        <a:rPr lang="en-US" sz="1300" kern="1200" dirty="0">
                          <a:solidFill>
                            <a:srgbClr val="002060"/>
                          </a:solidFill>
                          <a:latin typeface="+mn-lt"/>
                          <a:ea typeface="+mn-ea"/>
                          <a:cs typeface="+mn-cs"/>
                        </a:rPr>
                        <a:t>1. Consultation with WD team for report in IIQ S3 server</a:t>
                      </a:r>
                    </a:p>
                    <a:p>
                      <a:pPr algn="l" fontAlgn="b"/>
                      <a:r>
                        <a:rPr lang="en-US" sz="1300" kern="1200" dirty="0">
                          <a:solidFill>
                            <a:srgbClr val="002060"/>
                          </a:solidFill>
                          <a:latin typeface="+mn-lt"/>
                          <a:ea typeface="+mn-ea"/>
                          <a:cs typeface="+mn-cs"/>
                        </a:rPr>
                        <a:t>2.  Existing SOPs</a:t>
                      </a:r>
                    </a:p>
                  </a:txBody>
                  <a:tcPr marL="5982" marR="5982" marT="5982" marB="0" anchor="b"/>
                </a:tc>
                <a:tc>
                  <a:txBody>
                    <a:bodyPr/>
                    <a:lstStyle/>
                    <a:p>
                      <a:pPr algn="l" fontAlgn="b"/>
                      <a:r>
                        <a:rPr lang="en-US" sz="1300" kern="1200" dirty="0">
                          <a:solidFill>
                            <a:srgbClr val="002060"/>
                          </a:solidFill>
                          <a:latin typeface="+mn-lt"/>
                          <a:ea typeface="+mn-ea"/>
                          <a:cs typeface="+mn-cs"/>
                        </a:rPr>
                        <a:t>Custom Task and Run Rule</a:t>
                      </a:r>
                    </a:p>
                  </a:txBody>
                  <a:tcPr marL="5982" marR="5982" marT="5982" marB="0" anchor="b"/>
                </a:tc>
                <a:tc>
                  <a:txBody>
                    <a:bodyPr/>
                    <a:lstStyle/>
                    <a:p>
                      <a:pPr algn="l" fontAlgn="b"/>
                      <a:r>
                        <a:rPr lang="en-US" sz="1300" kern="1200" dirty="0">
                          <a:solidFill>
                            <a:srgbClr val="002060"/>
                          </a:solidFill>
                          <a:latin typeface="+mn-lt"/>
                          <a:ea typeface="+mn-ea"/>
                          <a:cs typeface="+mn-cs"/>
                        </a:rPr>
                        <a:t>31</a:t>
                      </a:r>
                      <a:r>
                        <a:rPr lang="en-US" sz="1300" kern="1200" baseline="30000" dirty="0">
                          <a:solidFill>
                            <a:srgbClr val="002060"/>
                          </a:solidFill>
                          <a:latin typeface="+mn-lt"/>
                          <a:ea typeface="+mn-ea"/>
                          <a:cs typeface="+mn-cs"/>
                        </a:rPr>
                        <a:t>st</a:t>
                      </a:r>
                      <a:r>
                        <a:rPr lang="en-US" sz="1300" kern="1200" dirty="0">
                          <a:solidFill>
                            <a:srgbClr val="002060"/>
                          </a:solidFill>
                          <a:latin typeface="+mn-lt"/>
                          <a:ea typeface="+mn-ea"/>
                          <a:cs typeface="+mn-cs"/>
                        </a:rPr>
                        <a:t> December 2024</a:t>
                      </a:r>
                    </a:p>
                  </a:txBody>
                  <a:tcPr marL="5982" marR="5982" marT="5982" marB="0" anchor="b"/>
                </a:tc>
                <a:extLst>
                  <a:ext uri="{0D108BD9-81ED-4DB2-BD59-A6C34878D82A}">
                    <a16:rowId xmlns:a16="http://schemas.microsoft.com/office/drawing/2014/main" val="2290778112"/>
                  </a:ext>
                </a:extLst>
              </a:tr>
              <a:tr h="1268587">
                <a:tc>
                  <a:txBody>
                    <a:bodyPr/>
                    <a:lstStyle/>
                    <a:p>
                      <a:pPr algn="l" fontAlgn="b"/>
                      <a:r>
                        <a:rPr lang="en-US" sz="1300" kern="1200" dirty="0">
                          <a:solidFill>
                            <a:srgbClr val="002060"/>
                          </a:solidFill>
                          <a:latin typeface="+mn-lt"/>
                          <a:ea typeface="+mn-ea"/>
                          <a:cs typeface="+mn-cs"/>
                        </a:rPr>
                        <a:t>Phase3</a:t>
                      </a:r>
                    </a:p>
                  </a:txBody>
                  <a:tcPr marL="5982" marR="5982" marT="5982" marB="0" anchor="b"/>
                </a:tc>
                <a:tc>
                  <a:txBody>
                    <a:bodyPr/>
                    <a:lstStyle/>
                    <a:p>
                      <a:pPr algn="l" fontAlgn="b"/>
                      <a:r>
                        <a:rPr lang="en-US" sz="1300" kern="1200" dirty="0">
                          <a:solidFill>
                            <a:srgbClr val="002060"/>
                          </a:solidFill>
                          <a:latin typeface="+mn-lt"/>
                          <a:ea typeface="+mn-ea"/>
                          <a:cs typeface="+mn-cs"/>
                        </a:rPr>
                        <a:t>Custom Workday Connector</a:t>
                      </a:r>
                    </a:p>
                  </a:txBody>
                  <a:tcPr marL="5982" marR="5982" marT="5982" marB="0" anchor="b"/>
                </a:tc>
                <a:tc>
                  <a:txBody>
                    <a:bodyPr/>
                    <a:lstStyle/>
                    <a:p>
                      <a:pPr algn="l" fontAlgn="b"/>
                      <a:r>
                        <a:rPr lang="en-US" sz="1300" kern="1200" dirty="0">
                          <a:solidFill>
                            <a:srgbClr val="002060"/>
                          </a:solidFill>
                          <a:latin typeface="+mn-lt"/>
                          <a:ea typeface="+mn-ea"/>
                          <a:cs typeface="+mn-cs"/>
                        </a:rPr>
                        <a:t>TBD</a:t>
                      </a:r>
                    </a:p>
                  </a:txBody>
                  <a:tcPr marL="5982" marR="5982" marT="5982" marB="0" anchor="b"/>
                </a:tc>
                <a:tc>
                  <a:txBody>
                    <a:bodyPr/>
                    <a:lstStyle/>
                    <a:p>
                      <a:pPr algn="l" fontAlgn="b"/>
                      <a:r>
                        <a:rPr lang="en-US" sz="1300" kern="1200" dirty="0">
                          <a:solidFill>
                            <a:srgbClr val="002060"/>
                          </a:solidFill>
                          <a:latin typeface="+mn-lt"/>
                          <a:ea typeface="+mn-ea"/>
                          <a:cs typeface="+mn-cs"/>
                        </a:rPr>
                        <a:t>1. Configuration of getWorker API in SOAP UI</a:t>
                      </a:r>
                      <a:br>
                        <a:rPr lang="en-US" sz="1300" kern="1200" dirty="0">
                          <a:solidFill>
                            <a:srgbClr val="002060"/>
                          </a:solidFill>
                          <a:latin typeface="+mn-lt"/>
                          <a:ea typeface="+mn-ea"/>
                          <a:cs typeface="+mn-cs"/>
                        </a:rPr>
                      </a:br>
                      <a:r>
                        <a:rPr lang="en-US" sz="1300" kern="1200" dirty="0">
                          <a:solidFill>
                            <a:srgbClr val="002060"/>
                          </a:solidFill>
                          <a:latin typeface="+mn-lt"/>
                          <a:ea typeface="+mn-ea"/>
                          <a:cs typeface="+mn-cs"/>
                        </a:rPr>
                        <a:t>2. Approval for access on getWorker API</a:t>
                      </a:r>
                    </a:p>
                    <a:p>
                      <a:pPr algn="l" fontAlgn="b"/>
                      <a:r>
                        <a:rPr lang="en-US" sz="1300" kern="1200" dirty="0">
                          <a:solidFill>
                            <a:srgbClr val="002060"/>
                          </a:solidFill>
                          <a:latin typeface="+mn-lt"/>
                          <a:ea typeface="+mn-ea"/>
                          <a:cs typeface="+mn-cs"/>
                        </a:rPr>
                        <a:t>3. Root Cause analysis for the discrepant users</a:t>
                      </a:r>
                    </a:p>
                  </a:txBody>
                  <a:tcPr marL="5982" marR="5982" marT="5982" marB="0" anchor="b"/>
                </a:tc>
                <a:tc>
                  <a:txBody>
                    <a:bodyPr/>
                    <a:lstStyle/>
                    <a:p>
                      <a:pPr algn="l" fontAlgn="b"/>
                      <a:r>
                        <a:rPr lang="en-US" sz="1300" kern="1200" dirty="0">
                          <a:solidFill>
                            <a:srgbClr val="002060"/>
                          </a:solidFill>
                          <a:latin typeface="+mn-lt"/>
                          <a:ea typeface="+mn-ea"/>
                          <a:cs typeface="+mn-cs"/>
                        </a:rPr>
                        <a:t>Custom Connector</a:t>
                      </a:r>
                    </a:p>
                  </a:txBody>
                  <a:tcPr marL="5982" marR="5982" marT="5982" marB="0" anchor="b"/>
                </a:tc>
                <a:tc>
                  <a:txBody>
                    <a:bodyPr/>
                    <a:lstStyle/>
                    <a:p>
                      <a:pPr algn="l" fontAlgn="b"/>
                      <a:r>
                        <a:rPr lang="en-US" sz="1300" kern="1200" dirty="0">
                          <a:solidFill>
                            <a:srgbClr val="002060"/>
                          </a:solidFill>
                          <a:latin typeface="+mn-lt"/>
                          <a:ea typeface="+mn-ea"/>
                          <a:cs typeface="+mn-cs"/>
                        </a:rPr>
                        <a:t>TBD</a:t>
                      </a:r>
                    </a:p>
                  </a:txBody>
                  <a:tcPr marL="5982" marR="5982" marT="5982" marB="0" anchor="b"/>
                </a:tc>
                <a:extLst>
                  <a:ext uri="{0D108BD9-81ED-4DB2-BD59-A6C34878D82A}">
                    <a16:rowId xmlns:a16="http://schemas.microsoft.com/office/drawing/2014/main" val="3615839423"/>
                  </a:ext>
                </a:extLst>
              </a:tr>
            </a:tbl>
          </a:graphicData>
        </a:graphic>
      </p:graphicFrame>
    </p:spTree>
    <p:extLst>
      <p:ext uri="{BB962C8B-B14F-4D97-AF65-F5344CB8AC3E}">
        <p14:creationId xmlns:p14="http://schemas.microsoft.com/office/powerpoint/2010/main" val="3831614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920EB7-8C53-7079-DF44-CD12B6C8A292}"/>
              </a:ext>
            </a:extLst>
          </p:cNvPr>
          <p:cNvSpPr>
            <a:spLocks noGrp="1"/>
          </p:cNvSpPr>
          <p:nvPr>
            <p:ph idx="1"/>
          </p:nvPr>
        </p:nvSpPr>
        <p:spPr>
          <a:xfrm>
            <a:off x="623984" y="851718"/>
            <a:ext cx="10962465" cy="4201886"/>
          </a:xfrm>
        </p:spPr>
        <p:txBody>
          <a:bodyPr/>
          <a:lstStyle/>
          <a:p>
            <a:pPr marL="91440" indent="0">
              <a:lnSpc>
                <a:spcPct val="100000"/>
              </a:lnSpc>
              <a:spcBef>
                <a:spcPts val="0"/>
              </a:spcBef>
              <a:buFont typeface="Wingdings" panose="05000000000000000000" pitchFamily="2" charset="2"/>
              <a:buChar char="q"/>
            </a:pPr>
            <a:r>
              <a:rPr lang="en-US" sz="1600" dirty="0">
                <a:solidFill>
                  <a:srgbClr val="002060"/>
                </a:solidFill>
              </a:rPr>
              <a:t> Workday team sends the terminated users’ list  to SailPoint and push it in S3 bucket at every midnight PST.</a:t>
            </a:r>
          </a:p>
          <a:p>
            <a:pPr marL="91440" indent="0">
              <a:lnSpc>
                <a:spcPct val="100000"/>
              </a:lnSpc>
              <a:spcBef>
                <a:spcPts val="0"/>
              </a:spcBef>
              <a:buFont typeface="Wingdings" panose="05000000000000000000" pitchFamily="2" charset="2"/>
              <a:buChar char="q"/>
            </a:pPr>
            <a:r>
              <a:rPr lang="en-US" sz="1600" dirty="0">
                <a:solidFill>
                  <a:srgbClr val="002060"/>
                </a:solidFill>
              </a:rPr>
              <a:t> Create a custom task “Termination discrepancy fix custom task” which will reside inside the scheduled task “Workday Delta Aggregation and Identity Refresh Synchronize Attributes Sequential Task”.</a:t>
            </a:r>
          </a:p>
          <a:p>
            <a:pPr marL="91440" indent="0">
              <a:lnSpc>
                <a:spcPct val="100000"/>
              </a:lnSpc>
              <a:spcBef>
                <a:spcPts val="0"/>
              </a:spcBef>
              <a:buFont typeface="Wingdings" panose="05000000000000000000" pitchFamily="2" charset="2"/>
              <a:buChar char="q"/>
            </a:pPr>
            <a:r>
              <a:rPr lang="en-US" sz="1600" dirty="0">
                <a:solidFill>
                  <a:srgbClr val="002060"/>
                </a:solidFill>
              </a:rPr>
              <a:t> Read the file from S3 bucket and retrieve the terminated users one at a time.</a:t>
            </a:r>
          </a:p>
          <a:p>
            <a:pPr marL="316865" lvl="2" indent="0">
              <a:lnSpc>
                <a:spcPct val="100000"/>
              </a:lnSpc>
            </a:pPr>
            <a:r>
              <a:rPr lang="en-US" sz="1600" dirty="0">
                <a:solidFill>
                  <a:srgbClr val="002060"/>
                </a:solidFill>
              </a:rPr>
              <a:t>Step#1 -- Run Single Account Workday Aggregation task.</a:t>
            </a:r>
          </a:p>
          <a:p>
            <a:pPr marL="316865" lvl="2" indent="0">
              <a:lnSpc>
                <a:spcPct val="100000"/>
              </a:lnSpc>
            </a:pPr>
            <a:r>
              <a:rPr lang="en-US" sz="1600" dirty="0">
                <a:solidFill>
                  <a:srgbClr val="002060"/>
                </a:solidFill>
              </a:rPr>
              <a:t>Step#2 -- Run Single Identity Refresh for this user.</a:t>
            </a:r>
          </a:p>
          <a:p>
            <a:pPr marL="316865" lvl="2" indent="0">
              <a:lnSpc>
                <a:spcPct val="100000"/>
              </a:lnSpc>
            </a:pPr>
            <a:r>
              <a:rPr lang="en-US" sz="1600" dirty="0">
                <a:solidFill>
                  <a:srgbClr val="002060"/>
                </a:solidFill>
              </a:rPr>
              <a:t>Step#3 -- Store this user in Custom table in SailPoint with the other attributes like ‘Inactive’ , ‘NEEDS_REFRESH’.</a:t>
            </a:r>
          </a:p>
          <a:p>
            <a:pPr marL="316865" lvl="2" indent="0">
              <a:lnSpc>
                <a:spcPct val="100000"/>
              </a:lnSpc>
            </a:pPr>
            <a:r>
              <a:rPr lang="en-US" sz="1600" dirty="0">
                <a:solidFill>
                  <a:srgbClr val="002060"/>
                </a:solidFill>
              </a:rPr>
              <a:t>Step#4 -- Repeat the above steps until all users are complete to read</a:t>
            </a:r>
          </a:p>
          <a:p>
            <a:pPr marL="91440" indent="0">
              <a:lnSpc>
                <a:spcPct val="100000"/>
              </a:lnSpc>
              <a:spcBef>
                <a:spcPts val="0"/>
              </a:spcBef>
              <a:buFont typeface="Wingdings" panose="05000000000000000000" pitchFamily="2" charset="2"/>
              <a:buChar char="q"/>
            </a:pPr>
            <a:r>
              <a:rPr lang="en-US" sz="1600" dirty="0">
                <a:solidFill>
                  <a:srgbClr val="002060"/>
                </a:solidFill>
              </a:rPr>
              <a:t> Read the Inactive users from custom table one at a time.</a:t>
            </a:r>
          </a:p>
          <a:p>
            <a:pPr marL="316865" lvl="2" indent="0">
              <a:lnSpc>
                <a:spcPct val="100000"/>
              </a:lnSpc>
            </a:pPr>
            <a:r>
              <a:rPr lang="en-US" sz="1600" dirty="0">
                <a:solidFill>
                  <a:srgbClr val="002060"/>
                </a:solidFill>
              </a:rPr>
              <a:t>Run Single Account OIG Aggregation task.</a:t>
            </a:r>
          </a:p>
          <a:p>
            <a:pPr marL="543877" lvl="3" indent="0">
              <a:lnSpc>
                <a:spcPct val="100000"/>
              </a:lnSpc>
            </a:pPr>
            <a:r>
              <a:rPr lang="en-US" sz="1600" dirty="0">
                <a:solidFill>
                  <a:srgbClr val="002060"/>
                </a:solidFill>
              </a:rPr>
              <a:t>Step#1 -- Check the user is active in OIG or not. If Inactive, move to the next user. If Active, move to next step.</a:t>
            </a:r>
          </a:p>
          <a:p>
            <a:pPr marL="543877" lvl="3" indent="0">
              <a:lnSpc>
                <a:spcPct val="100000"/>
              </a:lnSpc>
            </a:pPr>
            <a:r>
              <a:rPr lang="en-US" sz="1600" dirty="0">
                <a:solidFill>
                  <a:srgbClr val="002060"/>
                </a:solidFill>
              </a:rPr>
              <a:t>Step#2 --Trigger Leaver Event.</a:t>
            </a:r>
          </a:p>
          <a:p>
            <a:pPr marL="543877" lvl="3" indent="0">
              <a:lnSpc>
                <a:spcPct val="100000"/>
              </a:lnSpc>
            </a:pPr>
            <a:r>
              <a:rPr lang="en-US" sz="1600" dirty="0">
                <a:solidFill>
                  <a:srgbClr val="002060"/>
                </a:solidFill>
              </a:rPr>
              <a:t>Step#3 – Repeat Step 1-2 until user is Inactive in OIG.</a:t>
            </a:r>
          </a:p>
          <a:p>
            <a:pPr marL="457200" lvl="3" indent="-114300">
              <a:lnSpc>
                <a:spcPct val="100000"/>
              </a:lnSpc>
              <a:buFont typeface="Arial" panose="020B0604020202020204" pitchFamily="34" charset="0"/>
              <a:buChar char="•"/>
            </a:pPr>
            <a:r>
              <a:rPr lang="en-US" sz="1600" dirty="0">
                <a:solidFill>
                  <a:srgbClr val="002060"/>
                </a:solidFill>
              </a:rPr>
              <a:t>Run Single Account Aggregation for other Applications (AD, OUD, Lenel) and run Step 1-3</a:t>
            </a:r>
          </a:p>
          <a:p>
            <a:pPr marL="457200" lvl="3" indent="-114300">
              <a:lnSpc>
                <a:spcPct val="100000"/>
              </a:lnSpc>
              <a:buFont typeface="Arial" panose="020B0604020202020204" pitchFamily="34" charset="0"/>
              <a:buChar char="•"/>
            </a:pPr>
            <a:r>
              <a:rPr lang="en-US" sz="1600" dirty="0">
                <a:solidFill>
                  <a:srgbClr val="002060"/>
                </a:solidFill>
              </a:rPr>
              <a:t>Comes out of the task if the threshold level of time and counts exceeds.</a:t>
            </a:r>
          </a:p>
          <a:p>
            <a:pPr marL="91440" indent="0">
              <a:lnSpc>
                <a:spcPct val="100000"/>
              </a:lnSpc>
              <a:spcBef>
                <a:spcPts val="0"/>
              </a:spcBef>
              <a:buFont typeface="Wingdings" panose="05000000000000000000" pitchFamily="2" charset="2"/>
              <a:buChar char="q"/>
            </a:pPr>
            <a:r>
              <a:rPr lang="en-US" sz="1600" dirty="0">
                <a:solidFill>
                  <a:srgbClr val="002060"/>
                </a:solidFill>
              </a:rPr>
              <a:t> Schedule reports to provide the below details and send notification with the report in IG mailbox “</a:t>
            </a:r>
            <a:r>
              <a:rPr lang="en-US" sz="1600" dirty="0" err="1">
                <a:solidFill>
                  <a:srgbClr val="002060"/>
                </a:solidFill>
              </a:rPr>
              <a:t>bby</a:t>
            </a:r>
            <a:r>
              <a:rPr lang="en-US" sz="1600" dirty="0">
                <a:solidFill>
                  <a:srgbClr val="002060"/>
                </a:solidFill>
              </a:rPr>
              <a:t>-dl-</a:t>
            </a:r>
            <a:r>
              <a:rPr lang="en-US" sz="1600" dirty="0" err="1">
                <a:solidFill>
                  <a:srgbClr val="002060"/>
                </a:solidFill>
              </a:rPr>
              <a:t>identitygov</a:t>
            </a:r>
            <a:r>
              <a:rPr lang="en-US" sz="1600" dirty="0">
                <a:solidFill>
                  <a:srgbClr val="002060"/>
                </a:solidFill>
              </a:rPr>
              <a:t>”.</a:t>
            </a:r>
          </a:p>
          <a:p>
            <a:pPr marL="225425" lvl="2" indent="0">
              <a:lnSpc>
                <a:spcPct val="100000"/>
              </a:lnSpc>
              <a:spcAft>
                <a:spcPts val="0"/>
              </a:spcAft>
              <a:buFont typeface="Arial" panose="020B0604020202020204" pitchFamily="34" charset="0"/>
              <a:buChar char="•"/>
            </a:pPr>
            <a:r>
              <a:rPr lang="en-US" sz="1600" dirty="0">
                <a:solidFill>
                  <a:srgbClr val="002060"/>
                </a:solidFill>
              </a:rPr>
              <a:t>Final status of terminated users in target application.</a:t>
            </a:r>
          </a:p>
          <a:p>
            <a:pPr marL="225425" lvl="2" indent="0">
              <a:lnSpc>
                <a:spcPct val="100000"/>
              </a:lnSpc>
              <a:spcAft>
                <a:spcPts val="0"/>
              </a:spcAft>
              <a:buFont typeface="Arial" panose="020B0604020202020204" pitchFamily="34" charset="0"/>
              <a:buChar char="•"/>
            </a:pPr>
            <a:r>
              <a:rPr lang="en-US" sz="1600" dirty="0">
                <a:solidFill>
                  <a:srgbClr val="002060"/>
                </a:solidFill>
              </a:rPr>
              <a:t>List of discrepant users fixed between WD to SailPoint</a:t>
            </a:r>
          </a:p>
          <a:p>
            <a:pPr marL="225425" lvl="2" indent="0">
              <a:lnSpc>
                <a:spcPct val="100000"/>
              </a:lnSpc>
              <a:spcAft>
                <a:spcPts val="0"/>
              </a:spcAft>
              <a:buFont typeface="Arial" panose="020B0604020202020204" pitchFamily="34" charset="0"/>
              <a:buChar char="•"/>
            </a:pPr>
            <a:r>
              <a:rPr lang="en-US" sz="1600" dirty="0">
                <a:solidFill>
                  <a:srgbClr val="002060"/>
                </a:solidFill>
              </a:rPr>
              <a:t>List of discrepant users fixed between SailPoint to Target System</a:t>
            </a:r>
          </a:p>
          <a:p>
            <a:pPr marL="225425" lvl="2" indent="0">
              <a:lnSpc>
                <a:spcPct val="100000"/>
              </a:lnSpc>
              <a:spcAft>
                <a:spcPts val="0"/>
              </a:spcAft>
              <a:buFont typeface="Arial" panose="020B0604020202020204" pitchFamily="34" charset="0"/>
              <a:buChar char="•"/>
            </a:pPr>
            <a:r>
              <a:rPr lang="en-US" sz="1600" dirty="0">
                <a:solidFill>
                  <a:srgbClr val="002060"/>
                </a:solidFill>
              </a:rPr>
              <a:t>List of full termed users shared by WD for the specific date</a:t>
            </a:r>
          </a:p>
          <a:p>
            <a:pPr marL="91440" indent="0">
              <a:lnSpc>
                <a:spcPct val="100000"/>
              </a:lnSpc>
              <a:spcBef>
                <a:spcPts val="0"/>
              </a:spcBef>
            </a:pPr>
            <a:endParaRPr lang="en-US" sz="1200" dirty="0"/>
          </a:p>
        </p:txBody>
      </p:sp>
      <p:sp>
        <p:nvSpPr>
          <p:cNvPr id="3" name="Title 2">
            <a:extLst>
              <a:ext uri="{FF2B5EF4-FFF2-40B4-BE49-F238E27FC236}">
                <a16:creationId xmlns:a16="http://schemas.microsoft.com/office/drawing/2014/main" id="{ACC6B420-D5D3-E7F1-AB48-C8CBB8D1B60A}"/>
              </a:ext>
            </a:extLst>
          </p:cNvPr>
          <p:cNvSpPr>
            <a:spLocks noGrp="1"/>
          </p:cNvSpPr>
          <p:nvPr>
            <p:ph type="title"/>
          </p:nvPr>
        </p:nvSpPr>
        <p:spPr/>
        <p:txBody>
          <a:bodyPr/>
          <a:lstStyle/>
          <a:p>
            <a:r>
              <a:rPr lang="en-US" b="0" dirty="0"/>
              <a:t>Automation Approach</a:t>
            </a:r>
          </a:p>
        </p:txBody>
      </p:sp>
      <p:sp>
        <p:nvSpPr>
          <p:cNvPr id="4" name="Slide Number Placeholder 3">
            <a:extLst>
              <a:ext uri="{FF2B5EF4-FFF2-40B4-BE49-F238E27FC236}">
                <a16:creationId xmlns:a16="http://schemas.microsoft.com/office/drawing/2014/main" id="{DB87AA44-C06B-FE29-C8C6-4A6EC847854D}"/>
              </a:ext>
            </a:extLst>
          </p:cNvPr>
          <p:cNvSpPr>
            <a:spLocks noGrp="1"/>
          </p:cNvSpPr>
          <p:nvPr>
            <p:ph type="sldNum" sz="quarter" idx="11"/>
          </p:nvPr>
        </p:nvSpPr>
        <p:spPr/>
        <p:txBody>
          <a:bodyPr/>
          <a:lstStyle/>
          <a:p>
            <a:fld id="{C8C09DA5-8C43-4702-8900-F4900F7A89AE}" type="slidenum">
              <a:rPr lang="en-US" smtClean="0">
                <a:solidFill>
                  <a:srgbClr val="000000">
                    <a:lumMod val="75000"/>
                    <a:lumOff val="25000"/>
                  </a:srgbClr>
                </a:solidFill>
              </a:rPr>
              <a:pPr/>
              <a:t>8</a:t>
            </a:fld>
            <a:endParaRPr lang="en-US">
              <a:solidFill>
                <a:srgbClr val="000000">
                  <a:lumMod val="75000"/>
                  <a:lumOff val="25000"/>
                </a:srgbClr>
              </a:solidFill>
            </a:endParaRPr>
          </a:p>
        </p:txBody>
      </p:sp>
    </p:spTree>
    <p:extLst>
      <p:ext uri="{BB962C8B-B14F-4D97-AF65-F5344CB8AC3E}">
        <p14:creationId xmlns:p14="http://schemas.microsoft.com/office/powerpoint/2010/main" val="665001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955A6E9-24CA-B3E2-76B9-8ADDE58DD251}"/>
              </a:ext>
            </a:extLst>
          </p:cNvPr>
          <p:cNvSpPr>
            <a:spLocks/>
          </p:cNvSpPr>
          <p:nvPr/>
        </p:nvSpPr>
        <p:spPr>
          <a:xfrm>
            <a:off x="1055765" y="1261816"/>
            <a:ext cx="1033365" cy="516618"/>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Aptos" panose="020B0004020202020204" pitchFamily="34" charset="0"/>
                <a:cs typeface="Times New Roman" panose="02020603050405020304" pitchFamily="18" charset="0"/>
              </a:rPr>
              <a:t>Workday</a:t>
            </a:r>
            <a:endParaRPr kumimoji="0" lang="en-US" sz="1600" b="0" i="0" u="none" strike="noStrike" kern="100" cap="none" spc="0" normalizeH="0" baseline="0" noProof="0" dirty="0">
              <a:ln>
                <a:noFill/>
              </a:ln>
              <a:solidFill>
                <a:srgbClr val="0F9ED5">
                  <a:lumMod val="75000"/>
                </a:srgbClr>
              </a:solidFill>
              <a:effectLst/>
              <a:uLnTx/>
              <a:uFillTx/>
              <a:latin typeface="Aptos" panose="02110004020202020204"/>
              <a:ea typeface="Aptos" panose="020B000402020202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E5ECC65B-65F5-0A96-46F1-27346E5FAC56}"/>
              </a:ext>
            </a:extLst>
          </p:cNvPr>
          <p:cNvSpPr>
            <a:spLocks/>
          </p:cNvSpPr>
          <p:nvPr/>
        </p:nvSpPr>
        <p:spPr>
          <a:xfrm>
            <a:off x="2670892" y="1139493"/>
            <a:ext cx="2818622" cy="761264"/>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Aptos" panose="020B0004020202020204" pitchFamily="34" charset="0"/>
                <a:cs typeface="Times New Roman" panose="02020603050405020304" pitchFamily="18" charset="0"/>
              </a:rPr>
              <a:t>Sends the terminated users’ report in 12pm PST</a:t>
            </a:r>
            <a:endParaRPr kumimoji="0" lang="en-US" sz="1600" b="0" i="0" u="none" strike="noStrike" kern="100" cap="none" spc="0" normalizeH="0" baseline="0" noProof="0" dirty="0">
              <a:ln>
                <a:noFill/>
              </a:ln>
              <a:solidFill>
                <a:srgbClr val="0F9ED5">
                  <a:lumMod val="75000"/>
                </a:srgbClr>
              </a:solidFill>
              <a:effectLst/>
              <a:uLnTx/>
              <a:uFillTx/>
              <a:latin typeface="Aptos" panose="02110004020202020204"/>
              <a:ea typeface="Aptos" panose="020B0004020202020204" pitchFamily="34" charset="0"/>
              <a:cs typeface="Times New Roman" panose="02020603050405020304" pitchFamily="18" charset="0"/>
            </a:endParaRPr>
          </a:p>
        </p:txBody>
      </p:sp>
      <p:sp>
        <p:nvSpPr>
          <p:cNvPr id="7" name="Cylinder 6">
            <a:extLst>
              <a:ext uri="{FF2B5EF4-FFF2-40B4-BE49-F238E27FC236}">
                <a16:creationId xmlns:a16="http://schemas.microsoft.com/office/drawing/2014/main" id="{6807126B-C683-B90C-2805-D8822764BD48}"/>
              </a:ext>
            </a:extLst>
          </p:cNvPr>
          <p:cNvSpPr/>
          <p:nvPr/>
        </p:nvSpPr>
        <p:spPr>
          <a:xfrm>
            <a:off x="4061524" y="2248599"/>
            <a:ext cx="1083947" cy="846564"/>
          </a:xfrm>
          <a:prstGeom prst="can">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Aptos" panose="020B0004020202020204" pitchFamily="34" charset="0"/>
                <a:cs typeface="Times New Roman" panose="02020603050405020304" pitchFamily="18" charset="0"/>
              </a:rPr>
              <a:t>S3 bucket</a:t>
            </a:r>
            <a:endParaRPr kumimoji="0" lang="en-US" sz="1600" b="0" i="0" u="none" strike="noStrike" kern="100" cap="none" spc="0" normalizeH="0" baseline="0" noProof="0" dirty="0">
              <a:ln>
                <a:noFill/>
              </a:ln>
              <a:solidFill>
                <a:srgbClr val="0F9ED5">
                  <a:lumMod val="75000"/>
                </a:srgbClr>
              </a:solidFill>
              <a:effectLst/>
              <a:uLnTx/>
              <a:uFillTx/>
              <a:latin typeface="Aptos" panose="02110004020202020204"/>
              <a:ea typeface="Aptos" panose="020B000402020202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1E42EFF1-416E-4CE9-DA65-D879D22163A1}"/>
              </a:ext>
            </a:extLst>
          </p:cNvPr>
          <p:cNvSpPr>
            <a:spLocks/>
          </p:cNvSpPr>
          <p:nvPr/>
        </p:nvSpPr>
        <p:spPr>
          <a:xfrm>
            <a:off x="8950001" y="2224083"/>
            <a:ext cx="2696843" cy="9376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Tahoma" panose="020B0604030504040204" pitchFamily="34" charset="0"/>
                <a:cs typeface="Tahoma" panose="020B0604030504040204" pitchFamily="34" charset="0"/>
              </a:rPr>
              <a:t>4. </a:t>
            </a:r>
            <a:r>
              <a:rPr kumimoji="0" lang="en-US" sz="1600" b="0" i="0" u="none" strike="noStrike" kern="1200" cap="none" spc="0" normalizeH="0" baseline="0" noProof="0" dirty="0">
                <a:ln>
                  <a:noFill/>
                </a:ln>
                <a:solidFill>
                  <a:srgbClr val="0F9ED5">
                    <a:lumMod val="75000"/>
                  </a:srgbClr>
                </a:solidFill>
                <a:effectLst/>
                <a:uLnTx/>
                <a:uFillTx/>
                <a:latin typeface="Tahoma" panose="020B0604030504040204" pitchFamily="34" charset="0"/>
                <a:ea typeface="Tahoma" panose="020B0604030504040204" pitchFamily="34" charset="0"/>
                <a:cs typeface="Tahoma" panose="020B0604030504040204" pitchFamily="34" charset="0"/>
              </a:rPr>
              <a:t>Termination discrepancy fix custom task</a:t>
            </a:r>
            <a:endPar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9" name="Rectangle 8">
            <a:extLst>
              <a:ext uri="{FF2B5EF4-FFF2-40B4-BE49-F238E27FC236}">
                <a16:creationId xmlns:a16="http://schemas.microsoft.com/office/drawing/2014/main" id="{BF91EFE1-20A2-3E8B-CA27-F37D4C317DC3}"/>
              </a:ext>
            </a:extLst>
          </p:cNvPr>
          <p:cNvSpPr>
            <a:spLocks/>
          </p:cNvSpPr>
          <p:nvPr/>
        </p:nvSpPr>
        <p:spPr>
          <a:xfrm>
            <a:off x="7995890" y="593547"/>
            <a:ext cx="3110499" cy="1254206"/>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Aptos" panose="020B0004020202020204" pitchFamily="34" charset="0"/>
                <a:cs typeface="Times New Roman" panose="02020603050405020304" pitchFamily="18" charset="0"/>
              </a:rPr>
              <a:t>Workday Delta Aggregation and Identity Refresh Synchronize Attributes Sequential Task</a:t>
            </a:r>
            <a:endParaRPr kumimoji="0" lang="en-US" sz="1600" b="0" i="0" u="none" strike="noStrike" kern="100" cap="none" spc="0" normalizeH="0" baseline="0" noProof="0" dirty="0">
              <a:ln>
                <a:noFill/>
              </a:ln>
              <a:solidFill>
                <a:srgbClr val="0F9ED5">
                  <a:lumMod val="75000"/>
                </a:srgbClr>
              </a:solidFill>
              <a:effectLst/>
              <a:uLnTx/>
              <a:uFillTx/>
              <a:latin typeface="Aptos" panose="02110004020202020204"/>
              <a:ea typeface="Aptos" panose="020B000402020202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B4AA1862-3D41-BCC2-0FE4-97603DD8FF6F}"/>
              </a:ext>
            </a:extLst>
          </p:cNvPr>
          <p:cNvSpPr>
            <a:spLocks/>
          </p:cNvSpPr>
          <p:nvPr/>
        </p:nvSpPr>
        <p:spPr>
          <a:xfrm>
            <a:off x="5777150" y="1963949"/>
            <a:ext cx="2405744" cy="701584"/>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Tahoma" panose="020B0604030504040204" pitchFamily="34" charset="0"/>
                <a:cs typeface="Tahoma" panose="020B0604030504040204" pitchFamily="34" charset="0"/>
              </a:rPr>
              <a:t>Retrieve single identity</a:t>
            </a:r>
          </a:p>
        </p:txBody>
      </p:sp>
      <p:sp>
        <p:nvSpPr>
          <p:cNvPr id="11" name="Rectangle 10">
            <a:extLst>
              <a:ext uri="{FF2B5EF4-FFF2-40B4-BE49-F238E27FC236}">
                <a16:creationId xmlns:a16="http://schemas.microsoft.com/office/drawing/2014/main" id="{A03ABB91-EAE4-CC39-E1A6-4958D24667B4}"/>
              </a:ext>
            </a:extLst>
          </p:cNvPr>
          <p:cNvSpPr>
            <a:spLocks/>
          </p:cNvSpPr>
          <p:nvPr/>
        </p:nvSpPr>
        <p:spPr>
          <a:xfrm>
            <a:off x="709096" y="2087976"/>
            <a:ext cx="2696843" cy="9376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Tahoma" panose="020B0604030504040204" pitchFamily="34" charset="0"/>
                <a:cs typeface="Tahoma" panose="020B0604030504040204" pitchFamily="34" charset="0"/>
              </a:rPr>
              <a:t>Single Account Workday Aggregation</a:t>
            </a:r>
          </a:p>
        </p:txBody>
      </p:sp>
      <p:sp>
        <p:nvSpPr>
          <p:cNvPr id="12" name="Rectangle 11">
            <a:extLst>
              <a:ext uri="{FF2B5EF4-FFF2-40B4-BE49-F238E27FC236}">
                <a16:creationId xmlns:a16="http://schemas.microsoft.com/office/drawing/2014/main" id="{6D188AC7-9427-94BA-91BA-8FADDD326378}"/>
              </a:ext>
            </a:extLst>
          </p:cNvPr>
          <p:cNvSpPr>
            <a:spLocks/>
          </p:cNvSpPr>
          <p:nvPr/>
        </p:nvSpPr>
        <p:spPr>
          <a:xfrm>
            <a:off x="694772" y="3473390"/>
            <a:ext cx="2577102" cy="752603"/>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Tahoma" panose="020B0604030504040204" pitchFamily="34" charset="0"/>
                <a:cs typeface="Tahoma" panose="020B0604030504040204" pitchFamily="34" charset="0"/>
              </a:rPr>
              <a:t>Single Identity Refresh</a:t>
            </a:r>
          </a:p>
        </p:txBody>
      </p:sp>
      <p:sp>
        <p:nvSpPr>
          <p:cNvPr id="13" name="Cylinder 12">
            <a:extLst>
              <a:ext uri="{FF2B5EF4-FFF2-40B4-BE49-F238E27FC236}">
                <a16:creationId xmlns:a16="http://schemas.microsoft.com/office/drawing/2014/main" id="{C1BBFB95-2463-6D94-B8EA-9E34FFF31F28}"/>
              </a:ext>
            </a:extLst>
          </p:cNvPr>
          <p:cNvSpPr/>
          <p:nvPr/>
        </p:nvSpPr>
        <p:spPr>
          <a:xfrm>
            <a:off x="7068804" y="3056045"/>
            <a:ext cx="1272503" cy="1014926"/>
          </a:xfrm>
          <a:prstGeom prst="can">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Aptos" panose="020B0004020202020204" pitchFamily="34" charset="0"/>
                <a:cs typeface="Times New Roman" panose="02020603050405020304" pitchFamily="18" charset="0"/>
              </a:rPr>
              <a:t>Custom Table</a:t>
            </a:r>
            <a:endParaRPr kumimoji="0" lang="en-US" sz="1600" b="0" i="0" u="none" strike="noStrike" kern="100" cap="none" spc="0" normalizeH="0" baseline="0" noProof="0" dirty="0">
              <a:ln>
                <a:noFill/>
              </a:ln>
              <a:solidFill>
                <a:srgbClr val="0F9ED5">
                  <a:lumMod val="75000"/>
                </a:srgbClr>
              </a:solidFill>
              <a:effectLst/>
              <a:uLnTx/>
              <a:uFillTx/>
              <a:latin typeface="Aptos" panose="02110004020202020204"/>
              <a:ea typeface="Aptos" panose="020B000402020202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9767C279-8E3D-5B34-1BF9-1C78B7FCCB22}"/>
              </a:ext>
            </a:extLst>
          </p:cNvPr>
          <p:cNvSpPr>
            <a:spLocks/>
          </p:cNvSpPr>
          <p:nvPr/>
        </p:nvSpPr>
        <p:spPr>
          <a:xfrm>
            <a:off x="3818622" y="3402169"/>
            <a:ext cx="2689957" cy="730537"/>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Tahoma" panose="020B0604030504040204" pitchFamily="34" charset="0"/>
                <a:cs typeface="Tahoma" panose="020B0604030504040204" pitchFamily="34" charset="0"/>
              </a:rPr>
              <a:t>Store User in Custom Table</a:t>
            </a:r>
          </a:p>
        </p:txBody>
      </p:sp>
      <p:sp>
        <p:nvSpPr>
          <p:cNvPr id="15" name="Rectangle 14">
            <a:extLst>
              <a:ext uri="{FF2B5EF4-FFF2-40B4-BE49-F238E27FC236}">
                <a16:creationId xmlns:a16="http://schemas.microsoft.com/office/drawing/2014/main" id="{5538D1C4-6CCE-DE2E-C0DB-BA1555F0A7AC}"/>
              </a:ext>
            </a:extLst>
          </p:cNvPr>
          <p:cNvSpPr>
            <a:spLocks/>
          </p:cNvSpPr>
          <p:nvPr/>
        </p:nvSpPr>
        <p:spPr>
          <a:xfrm>
            <a:off x="9241099" y="3381746"/>
            <a:ext cx="2405745" cy="9376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Tahoma" panose="020B0604030504040204" pitchFamily="34" charset="0"/>
                <a:cs typeface="Tahoma" panose="020B0604030504040204" pitchFamily="34" charset="0"/>
              </a:rPr>
              <a:t>5. Run Target Aggregation Task</a:t>
            </a:r>
          </a:p>
        </p:txBody>
      </p:sp>
      <p:sp>
        <p:nvSpPr>
          <p:cNvPr id="16" name="Rectangle 15">
            <a:extLst>
              <a:ext uri="{FF2B5EF4-FFF2-40B4-BE49-F238E27FC236}">
                <a16:creationId xmlns:a16="http://schemas.microsoft.com/office/drawing/2014/main" id="{AA758732-D7B7-EE7A-0EAF-4AA79D5ADB1C}"/>
              </a:ext>
            </a:extLst>
          </p:cNvPr>
          <p:cNvSpPr>
            <a:spLocks/>
          </p:cNvSpPr>
          <p:nvPr/>
        </p:nvSpPr>
        <p:spPr>
          <a:xfrm>
            <a:off x="5204518" y="4225727"/>
            <a:ext cx="2339282" cy="9376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Tahoma" panose="020B0604030504040204" pitchFamily="34" charset="0"/>
                <a:cs typeface="Tahoma" panose="020B0604030504040204" pitchFamily="34" charset="0"/>
              </a:rPr>
              <a:t>5.1 Run Single Identity OIG Aggregation</a:t>
            </a:r>
          </a:p>
        </p:txBody>
      </p:sp>
      <p:sp>
        <p:nvSpPr>
          <p:cNvPr id="18" name="Diamond 17">
            <a:extLst>
              <a:ext uri="{FF2B5EF4-FFF2-40B4-BE49-F238E27FC236}">
                <a16:creationId xmlns:a16="http://schemas.microsoft.com/office/drawing/2014/main" id="{1D7339C3-45B7-04AB-1113-1D28013154DA}"/>
              </a:ext>
            </a:extLst>
          </p:cNvPr>
          <p:cNvSpPr/>
          <p:nvPr/>
        </p:nvSpPr>
        <p:spPr>
          <a:xfrm>
            <a:off x="2961839" y="4527048"/>
            <a:ext cx="1718815" cy="947557"/>
          </a:xfrm>
          <a:prstGeom prst="diamond">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Aptos" panose="020B0004020202020204" pitchFamily="34" charset="0"/>
                <a:cs typeface="Times New Roman" panose="02020603050405020304" pitchFamily="18" charset="0"/>
              </a:rPr>
              <a:t>If user Active</a:t>
            </a:r>
            <a:endParaRPr kumimoji="0" lang="en-US" sz="1600" b="0" i="0" u="none" strike="noStrike" kern="100" cap="none" spc="0" normalizeH="0" baseline="0" noProof="0" dirty="0">
              <a:ln>
                <a:noFill/>
              </a:ln>
              <a:solidFill>
                <a:srgbClr val="0F9ED5">
                  <a:lumMod val="75000"/>
                </a:srgbClr>
              </a:solidFill>
              <a:effectLst/>
              <a:uLnTx/>
              <a:uFillTx/>
              <a:latin typeface="Aptos" panose="02110004020202020204"/>
              <a:ea typeface="Aptos" panose="020B000402020202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336314E3-084C-56B0-9071-6E87F5FF556E}"/>
              </a:ext>
            </a:extLst>
          </p:cNvPr>
          <p:cNvSpPr>
            <a:spLocks/>
          </p:cNvSpPr>
          <p:nvPr/>
        </p:nvSpPr>
        <p:spPr>
          <a:xfrm>
            <a:off x="359438" y="4630139"/>
            <a:ext cx="2245419" cy="752603"/>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Tahoma" panose="020B0604030504040204" pitchFamily="34" charset="0"/>
                <a:cs typeface="Tahoma" panose="020B0604030504040204" pitchFamily="34" charset="0"/>
              </a:rPr>
              <a:t>Trigger Leaver Event</a:t>
            </a:r>
          </a:p>
        </p:txBody>
      </p:sp>
      <p:cxnSp>
        <p:nvCxnSpPr>
          <p:cNvPr id="23" name="Straight Arrow Connector 22">
            <a:extLst>
              <a:ext uri="{FF2B5EF4-FFF2-40B4-BE49-F238E27FC236}">
                <a16:creationId xmlns:a16="http://schemas.microsoft.com/office/drawing/2014/main" id="{840C5326-741B-1EB4-99B2-83EBB9FAB7D6}"/>
              </a:ext>
            </a:extLst>
          </p:cNvPr>
          <p:cNvCxnSpPr>
            <a:cxnSpLocks/>
            <a:stCxn id="4" idx="3"/>
            <a:endCxn id="5" idx="1"/>
          </p:cNvCxnSpPr>
          <p:nvPr/>
        </p:nvCxnSpPr>
        <p:spPr>
          <a:xfrm>
            <a:off x="2089130" y="1520125"/>
            <a:ext cx="58176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a:extLst>
              <a:ext uri="{FF2B5EF4-FFF2-40B4-BE49-F238E27FC236}">
                <a16:creationId xmlns:a16="http://schemas.microsoft.com/office/drawing/2014/main" id="{7391A4A1-E7AD-1A92-7002-1A848271DB4F}"/>
              </a:ext>
            </a:extLst>
          </p:cNvPr>
          <p:cNvCxnSpPr>
            <a:cxnSpLocks/>
          </p:cNvCxnSpPr>
          <p:nvPr/>
        </p:nvCxnSpPr>
        <p:spPr>
          <a:xfrm>
            <a:off x="4603497" y="1895741"/>
            <a:ext cx="1" cy="3708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a:extLst>
              <a:ext uri="{FF2B5EF4-FFF2-40B4-BE49-F238E27FC236}">
                <a16:creationId xmlns:a16="http://schemas.microsoft.com/office/drawing/2014/main" id="{78A0165A-1AEE-7A00-3CDD-29CC778D56F5}"/>
              </a:ext>
            </a:extLst>
          </p:cNvPr>
          <p:cNvCxnSpPr>
            <a:stCxn id="9" idx="2"/>
          </p:cNvCxnSpPr>
          <p:nvPr/>
        </p:nvCxnSpPr>
        <p:spPr>
          <a:xfrm flipH="1">
            <a:off x="9551139" y="1847753"/>
            <a:ext cx="1" cy="355295"/>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6" name="Straight Arrow Connector 35">
            <a:extLst>
              <a:ext uri="{FF2B5EF4-FFF2-40B4-BE49-F238E27FC236}">
                <a16:creationId xmlns:a16="http://schemas.microsoft.com/office/drawing/2014/main" id="{63564F66-8376-38A5-9557-5A0D7E748C7E}"/>
              </a:ext>
            </a:extLst>
          </p:cNvPr>
          <p:cNvCxnSpPr>
            <a:cxnSpLocks/>
          </p:cNvCxnSpPr>
          <p:nvPr/>
        </p:nvCxnSpPr>
        <p:spPr>
          <a:xfrm flipH="1">
            <a:off x="8173988" y="2480980"/>
            <a:ext cx="776013"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2" name="Straight Arrow Connector 41">
            <a:extLst>
              <a:ext uri="{FF2B5EF4-FFF2-40B4-BE49-F238E27FC236}">
                <a16:creationId xmlns:a16="http://schemas.microsoft.com/office/drawing/2014/main" id="{C7B2C8F7-A009-AA3D-9A2E-929163A54D90}"/>
              </a:ext>
            </a:extLst>
          </p:cNvPr>
          <p:cNvCxnSpPr>
            <a:cxnSpLocks/>
          </p:cNvCxnSpPr>
          <p:nvPr/>
        </p:nvCxnSpPr>
        <p:spPr>
          <a:xfrm flipH="1">
            <a:off x="5154377" y="2455067"/>
            <a:ext cx="622773" cy="160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6" name="Straight Arrow Connector 45">
            <a:extLst>
              <a:ext uri="{FF2B5EF4-FFF2-40B4-BE49-F238E27FC236}">
                <a16:creationId xmlns:a16="http://schemas.microsoft.com/office/drawing/2014/main" id="{AD66AF37-C602-44D9-8972-31E242032E90}"/>
              </a:ext>
            </a:extLst>
          </p:cNvPr>
          <p:cNvCxnSpPr>
            <a:stCxn id="7" idx="2"/>
          </p:cNvCxnSpPr>
          <p:nvPr/>
        </p:nvCxnSpPr>
        <p:spPr>
          <a:xfrm flipH="1">
            <a:off x="3382512" y="2671881"/>
            <a:ext cx="679012"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8" name="Straight Arrow Connector 47">
            <a:extLst>
              <a:ext uri="{FF2B5EF4-FFF2-40B4-BE49-F238E27FC236}">
                <a16:creationId xmlns:a16="http://schemas.microsoft.com/office/drawing/2014/main" id="{BA038993-2063-501A-59A3-B5B88A2DA093}"/>
              </a:ext>
            </a:extLst>
          </p:cNvPr>
          <p:cNvCxnSpPr>
            <a:stCxn id="11" idx="2"/>
          </p:cNvCxnSpPr>
          <p:nvPr/>
        </p:nvCxnSpPr>
        <p:spPr>
          <a:xfrm flipH="1">
            <a:off x="2057517" y="3025636"/>
            <a:ext cx="1" cy="44775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67" name="Straight Connector 66">
            <a:extLst>
              <a:ext uri="{FF2B5EF4-FFF2-40B4-BE49-F238E27FC236}">
                <a16:creationId xmlns:a16="http://schemas.microsoft.com/office/drawing/2014/main" id="{D99CFFB8-4AD2-36DC-78C0-F09C713865A5}"/>
              </a:ext>
            </a:extLst>
          </p:cNvPr>
          <p:cNvCxnSpPr>
            <a:cxnSpLocks/>
          </p:cNvCxnSpPr>
          <p:nvPr/>
        </p:nvCxnSpPr>
        <p:spPr>
          <a:xfrm>
            <a:off x="11646844" y="3850576"/>
            <a:ext cx="370985"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69" name="Straight Connector 68">
            <a:extLst>
              <a:ext uri="{FF2B5EF4-FFF2-40B4-BE49-F238E27FC236}">
                <a16:creationId xmlns:a16="http://schemas.microsoft.com/office/drawing/2014/main" id="{1349AA2B-FDF0-F567-6607-8134FCD43B85}"/>
              </a:ext>
            </a:extLst>
          </p:cNvPr>
          <p:cNvCxnSpPr>
            <a:cxnSpLocks/>
          </p:cNvCxnSpPr>
          <p:nvPr/>
        </p:nvCxnSpPr>
        <p:spPr>
          <a:xfrm flipV="1">
            <a:off x="12017829" y="376833"/>
            <a:ext cx="0" cy="3473743"/>
          </a:xfrm>
          <a:prstGeom prst="line">
            <a:avLst/>
          </a:prstGeom>
        </p:spPr>
        <p:style>
          <a:lnRef idx="3">
            <a:schemeClr val="accent6"/>
          </a:lnRef>
          <a:fillRef idx="0">
            <a:schemeClr val="accent6"/>
          </a:fillRef>
          <a:effectRef idx="2">
            <a:schemeClr val="accent6"/>
          </a:effectRef>
          <a:fontRef idx="minor">
            <a:schemeClr val="tx1"/>
          </a:fontRef>
        </p:style>
      </p:cxnSp>
      <p:cxnSp>
        <p:nvCxnSpPr>
          <p:cNvPr id="71" name="Straight Connector 70">
            <a:extLst>
              <a:ext uri="{FF2B5EF4-FFF2-40B4-BE49-F238E27FC236}">
                <a16:creationId xmlns:a16="http://schemas.microsoft.com/office/drawing/2014/main" id="{EF3CE0E4-0D78-E355-63BC-EBF1BD019CE9}"/>
              </a:ext>
            </a:extLst>
          </p:cNvPr>
          <p:cNvCxnSpPr/>
          <p:nvPr/>
        </p:nvCxnSpPr>
        <p:spPr>
          <a:xfrm flipH="1">
            <a:off x="7195458" y="376833"/>
            <a:ext cx="4822371" cy="0"/>
          </a:xfrm>
          <a:prstGeom prst="line">
            <a:avLst/>
          </a:prstGeom>
        </p:spPr>
        <p:style>
          <a:lnRef idx="3">
            <a:schemeClr val="accent6"/>
          </a:lnRef>
          <a:fillRef idx="0">
            <a:schemeClr val="accent6"/>
          </a:fillRef>
          <a:effectRef idx="2">
            <a:schemeClr val="accent6"/>
          </a:effectRef>
          <a:fontRef idx="minor">
            <a:schemeClr val="tx1"/>
          </a:fontRef>
        </p:style>
      </p:cxnSp>
      <p:sp>
        <p:nvSpPr>
          <p:cNvPr id="93" name="Rectangle 92">
            <a:extLst>
              <a:ext uri="{FF2B5EF4-FFF2-40B4-BE49-F238E27FC236}">
                <a16:creationId xmlns:a16="http://schemas.microsoft.com/office/drawing/2014/main" id="{1A60D0C5-33E7-AD2C-556E-3CDF2EB14170}"/>
              </a:ext>
            </a:extLst>
          </p:cNvPr>
          <p:cNvSpPr>
            <a:spLocks/>
          </p:cNvSpPr>
          <p:nvPr/>
        </p:nvSpPr>
        <p:spPr>
          <a:xfrm>
            <a:off x="3411845" y="160108"/>
            <a:ext cx="2064427" cy="761264"/>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Aptos" panose="020B0004020202020204" pitchFamily="34" charset="0"/>
                <a:cs typeface="Times New Roman" panose="02020603050405020304" pitchFamily="18" charset="0"/>
              </a:rPr>
              <a:t>Move to Next user</a:t>
            </a:r>
            <a:endParaRPr kumimoji="0" lang="en-US" sz="1600" b="0" i="0" u="none" strike="noStrike" kern="100" cap="none" spc="0" normalizeH="0" baseline="0" noProof="0" dirty="0">
              <a:ln>
                <a:noFill/>
              </a:ln>
              <a:solidFill>
                <a:srgbClr val="0F9ED5">
                  <a:lumMod val="75000"/>
                </a:srgbClr>
              </a:solidFill>
              <a:effectLst/>
              <a:uLnTx/>
              <a:uFillTx/>
              <a:latin typeface="Aptos" panose="02110004020202020204"/>
              <a:ea typeface="Aptos" panose="020B0004020202020204" pitchFamily="34" charset="0"/>
              <a:cs typeface="Times New Roman" panose="02020603050405020304" pitchFamily="18" charset="0"/>
            </a:endParaRPr>
          </a:p>
        </p:txBody>
      </p:sp>
      <p:cxnSp>
        <p:nvCxnSpPr>
          <p:cNvPr id="95" name="Straight Arrow Connector 94">
            <a:extLst>
              <a:ext uri="{FF2B5EF4-FFF2-40B4-BE49-F238E27FC236}">
                <a16:creationId xmlns:a16="http://schemas.microsoft.com/office/drawing/2014/main" id="{CC6CD13F-3C68-9C1E-6341-0DD4D6226BDA}"/>
              </a:ext>
            </a:extLst>
          </p:cNvPr>
          <p:cNvCxnSpPr>
            <a:cxnSpLocks/>
          </p:cNvCxnSpPr>
          <p:nvPr/>
        </p:nvCxnSpPr>
        <p:spPr>
          <a:xfrm>
            <a:off x="7190016" y="376833"/>
            <a:ext cx="0" cy="157993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0" name="Straight Connector 99">
            <a:extLst>
              <a:ext uri="{FF2B5EF4-FFF2-40B4-BE49-F238E27FC236}">
                <a16:creationId xmlns:a16="http://schemas.microsoft.com/office/drawing/2014/main" id="{D6693CC1-F612-8118-438A-A04D3A3B913B}"/>
              </a:ext>
            </a:extLst>
          </p:cNvPr>
          <p:cNvCxnSpPr>
            <a:cxnSpLocks/>
          </p:cNvCxnSpPr>
          <p:nvPr/>
        </p:nvCxnSpPr>
        <p:spPr>
          <a:xfrm flipH="1">
            <a:off x="204202" y="4345177"/>
            <a:ext cx="3614420"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2" name="Straight Connector 101">
            <a:extLst>
              <a:ext uri="{FF2B5EF4-FFF2-40B4-BE49-F238E27FC236}">
                <a16:creationId xmlns:a16="http://schemas.microsoft.com/office/drawing/2014/main" id="{76DD8C72-FDC4-5F59-7F21-4C5A03BC6657}"/>
              </a:ext>
            </a:extLst>
          </p:cNvPr>
          <p:cNvCxnSpPr>
            <a:cxnSpLocks/>
          </p:cNvCxnSpPr>
          <p:nvPr/>
        </p:nvCxnSpPr>
        <p:spPr>
          <a:xfrm flipV="1">
            <a:off x="204202" y="374889"/>
            <a:ext cx="0" cy="3961138"/>
          </a:xfrm>
          <a:prstGeom prst="line">
            <a:avLst/>
          </a:prstGeom>
        </p:spPr>
        <p:style>
          <a:lnRef idx="3">
            <a:schemeClr val="accent6"/>
          </a:lnRef>
          <a:fillRef idx="0">
            <a:schemeClr val="accent6"/>
          </a:fillRef>
          <a:effectRef idx="2">
            <a:schemeClr val="accent6"/>
          </a:effectRef>
          <a:fontRef idx="minor">
            <a:schemeClr val="tx1"/>
          </a:fontRef>
        </p:style>
      </p:cxnSp>
      <p:cxnSp>
        <p:nvCxnSpPr>
          <p:cNvPr id="104" name="Straight Arrow Connector 103">
            <a:extLst>
              <a:ext uri="{FF2B5EF4-FFF2-40B4-BE49-F238E27FC236}">
                <a16:creationId xmlns:a16="http://schemas.microsoft.com/office/drawing/2014/main" id="{690823E0-F5F2-BA81-F78C-E22AD592BC0A}"/>
              </a:ext>
            </a:extLst>
          </p:cNvPr>
          <p:cNvCxnSpPr/>
          <p:nvPr/>
        </p:nvCxnSpPr>
        <p:spPr>
          <a:xfrm>
            <a:off x="204202" y="376833"/>
            <a:ext cx="3207643"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6" name="Straight Connector 105">
            <a:extLst>
              <a:ext uri="{FF2B5EF4-FFF2-40B4-BE49-F238E27FC236}">
                <a16:creationId xmlns:a16="http://schemas.microsoft.com/office/drawing/2014/main" id="{ADCF9F0F-A2F6-4289-F2F3-AF7EBC171AFA}"/>
              </a:ext>
            </a:extLst>
          </p:cNvPr>
          <p:cNvCxnSpPr>
            <a:cxnSpLocks/>
          </p:cNvCxnSpPr>
          <p:nvPr/>
        </p:nvCxnSpPr>
        <p:spPr>
          <a:xfrm flipH="1">
            <a:off x="373490" y="3905129"/>
            <a:ext cx="321282"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08" name="Straight Connector 107">
            <a:extLst>
              <a:ext uri="{FF2B5EF4-FFF2-40B4-BE49-F238E27FC236}">
                <a16:creationId xmlns:a16="http://schemas.microsoft.com/office/drawing/2014/main" id="{4DBC1560-657E-2464-5656-41F19428B6D5}"/>
              </a:ext>
            </a:extLst>
          </p:cNvPr>
          <p:cNvCxnSpPr>
            <a:cxnSpLocks/>
          </p:cNvCxnSpPr>
          <p:nvPr/>
        </p:nvCxnSpPr>
        <p:spPr>
          <a:xfrm flipV="1">
            <a:off x="359438" y="538711"/>
            <a:ext cx="0" cy="3365944"/>
          </a:xfrm>
          <a:prstGeom prst="line">
            <a:avLst/>
          </a:prstGeom>
        </p:spPr>
        <p:style>
          <a:lnRef idx="3">
            <a:schemeClr val="accent5"/>
          </a:lnRef>
          <a:fillRef idx="0">
            <a:schemeClr val="accent5"/>
          </a:fillRef>
          <a:effectRef idx="2">
            <a:schemeClr val="accent5"/>
          </a:effectRef>
          <a:fontRef idx="minor">
            <a:schemeClr val="tx1"/>
          </a:fontRef>
        </p:style>
      </p:cxnSp>
      <p:cxnSp>
        <p:nvCxnSpPr>
          <p:cNvPr id="114" name="Straight Connector 113">
            <a:extLst>
              <a:ext uri="{FF2B5EF4-FFF2-40B4-BE49-F238E27FC236}">
                <a16:creationId xmlns:a16="http://schemas.microsoft.com/office/drawing/2014/main" id="{D9A0AD09-EB9D-54AF-7C8B-954A87B6610D}"/>
              </a:ext>
            </a:extLst>
          </p:cNvPr>
          <p:cNvCxnSpPr/>
          <p:nvPr/>
        </p:nvCxnSpPr>
        <p:spPr>
          <a:xfrm>
            <a:off x="5476272" y="387719"/>
            <a:ext cx="1204931"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16" name="Straight Arrow Connector 115">
            <a:extLst>
              <a:ext uri="{FF2B5EF4-FFF2-40B4-BE49-F238E27FC236}">
                <a16:creationId xmlns:a16="http://schemas.microsoft.com/office/drawing/2014/main" id="{337162C5-C5AD-7328-24CD-B862C21D1555}"/>
              </a:ext>
            </a:extLst>
          </p:cNvPr>
          <p:cNvCxnSpPr>
            <a:cxnSpLocks/>
          </p:cNvCxnSpPr>
          <p:nvPr/>
        </p:nvCxnSpPr>
        <p:spPr>
          <a:xfrm>
            <a:off x="6681203" y="387719"/>
            <a:ext cx="0" cy="156905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8" name="Straight Connector 117">
            <a:extLst>
              <a:ext uri="{FF2B5EF4-FFF2-40B4-BE49-F238E27FC236}">
                <a16:creationId xmlns:a16="http://schemas.microsoft.com/office/drawing/2014/main" id="{7E4AFEEB-5AE6-CA82-82D1-28E534DC1FCD}"/>
              </a:ext>
            </a:extLst>
          </p:cNvPr>
          <p:cNvCxnSpPr/>
          <p:nvPr/>
        </p:nvCxnSpPr>
        <p:spPr>
          <a:xfrm>
            <a:off x="5489514" y="560011"/>
            <a:ext cx="776013"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20" name="Straight Arrow Connector 119">
            <a:extLst>
              <a:ext uri="{FF2B5EF4-FFF2-40B4-BE49-F238E27FC236}">
                <a16:creationId xmlns:a16="http://schemas.microsoft.com/office/drawing/2014/main" id="{F465F9A8-37D8-D4AE-CACE-0AAD912F5AEA}"/>
              </a:ext>
            </a:extLst>
          </p:cNvPr>
          <p:cNvCxnSpPr>
            <a:cxnSpLocks/>
          </p:cNvCxnSpPr>
          <p:nvPr/>
        </p:nvCxnSpPr>
        <p:spPr>
          <a:xfrm>
            <a:off x="6265527" y="566863"/>
            <a:ext cx="0" cy="138990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22" name="Rectangle 121">
            <a:extLst>
              <a:ext uri="{FF2B5EF4-FFF2-40B4-BE49-F238E27FC236}">
                <a16:creationId xmlns:a16="http://schemas.microsoft.com/office/drawing/2014/main" id="{8CA717E7-AB90-150C-4BF2-90E8FE2993EA}"/>
              </a:ext>
            </a:extLst>
          </p:cNvPr>
          <p:cNvSpPr>
            <a:spLocks/>
          </p:cNvSpPr>
          <p:nvPr/>
        </p:nvSpPr>
        <p:spPr>
          <a:xfrm>
            <a:off x="7715488" y="4852665"/>
            <a:ext cx="2696843" cy="937660"/>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Tahoma" panose="020B0604030504040204" pitchFamily="34" charset="0"/>
                <a:cs typeface="Tahoma" panose="020B0604030504040204" pitchFamily="34" charset="0"/>
              </a:rPr>
              <a:t>5.2-4 Run Single Identity AD/OUD/Lenel Aggregation</a:t>
            </a:r>
          </a:p>
        </p:txBody>
      </p:sp>
      <p:cxnSp>
        <p:nvCxnSpPr>
          <p:cNvPr id="20" name="Straight Connector 19">
            <a:extLst>
              <a:ext uri="{FF2B5EF4-FFF2-40B4-BE49-F238E27FC236}">
                <a16:creationId xmlns:a16="http://schemas.microsoft.com/office/drawing/2014/main" id="{C6CB7AFD-B900-D605-3C58-ED2E2E106260}"/>
              </a:ext>
            </a:extLst>
          </p:cNvPr>
          <p:cNvCxnSpPr/>
          <p:nvPr/>
        </p:nvCxnSpPr>
        <p:spPr>
          <a:xfrm>
            <a:off x="359438" y="570897"/>
            <a:ext cx="3033261" cy="0"/>
          </a:xfrm>
          <a:prstGeom prst="line">
            <a:avLst/>
          </a:prstGeom>
        </p:spPr>
        <p:style>
          <a:lnRef idx="3">
            <a:schemeClr val="accent5"/>
          </a:lnRef>
          <a:fillRef idx="0">
            <a:schemeClr val="accent5"/>
          </a:fillRef>
          <a:effectRef idx="2">
            <a:schemeClr val="accent5"/>
          </a:effectRef>
          <a:fontRef idx="minor">
            <a:schemeClr val="tx1"/>
          </a:fontRef>
        </p:style>
      </p:cxnSp>
      <p:sp>
        <p:nvSpPr>
          <p:cNvPr id="27" name="Rectangle 26">
            <a:extLst>
              <a:ext uri="{FF2B5EF4-FFF2-40B4-BE49-F238E27FC236}">
                <a16:creationId xmlns:a16="http://schemas.microsoft.com/office/drawing/2014/main" id="{4428E863-26B0-D955-C566-A064529A2C2D}"/>
              </a:ext>
            </a:extLst>
          </p:cNvPr>
          <p:cNvSpPr>
            <a:spLocks/>
          </p:cNvSpPr>
          <p:nvPr/>
        </p:nvSpPr>
        <p:spPr>
          <a:xfrm>
            <a:off x="10584019" y="4804361"/>
            <a:ext cx="1480458" cy="736706"/>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lang="en-US" sz="1600" kern="100" dirty="0">
                <a:solidFill>
                  <a:srgbClr val="0F9ED5">
                    <a:lumMod val="75000"/>
                  </a:srgbClr>
                </a:solidFill>
                <a:latin typeface="Tahoma" panose="020B0604030504040204" pitchFamily="34" charset="0"/>
                <a:ea typeface="Tahoma" panose="020B0604030504040204" pitchFamily="34" charset="0"/>
                <a:cs typeface="Tahoma" panose="020B0604030504040204" pitchFamily="34" charset="0"/>
              </a:rPr>
              <a:t>Generate Report</a:t>
            </a:r>
            <a:endPar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Tahoma" panose="020B0604030504040204" pitchFamily="34" charset="0"/>
              <a:cs typeface="Tahoma" panose="020B0604030504040204" pitchFamily="34" charset="0"/>
            </a:endParaRPr>
          </a:p>
        </p:txBody>
      </p:sp>
      <p:cxnSp>
        <p:nvCxnSpPr>
          <p:cNvPr id="33" name="Straight Arrow Connector 32">
            <a:extLst>
              <a:ext uri="{FF2B5EF4-FFF2-40B4-BE49-F238E27FC236}">
                <a16:creationId xmlns:a16="http://schemas.microsoft.com/office/drawing/2014/main" id="{AE870718-4B7C-3E0D-0DC4-3AA73EBC1524}"/>
              </a:ext>
            </a:extLst>
          </p:cNvPr>
          <p:cNvCxnSpPr>
            <a:stCxn id="18" idx="1"/>
            <a:endCxn id="19" idx="3"/>
          </p:cNvCxnSpPr>
          <p:nvPr/>
        </p:nvCxnSpPr>
        <p:spPr>
          <a:xfrm flipH="1">
            <a:off x="2604857" y="5000827"/>
            <a:ext cx="356982" cy="561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3" name="Straight Connector 42">
            <a:extLst>
              <a:ext uri="{FF2B5EF4-FFF2-40B4-BE49-F238E27FC236}">
                <a16:creationId xmlns:a16="http://schemas.microsoft.com/office/drawing/2014/main" id="{0747B1FB-5EAF-5C8C-9106-753A07D062A0}"/>
              </a:ext>
            </a:extLst>
          </p:cNvPr>
          <p:cNvCxnSpPr>
            <a:cxnSpLocks/>
          </p:cNvCxnSpPr>
          <p:nvPr/>
        </p:nvCxnSpPr>
        <p:spPr>
          <a:xfrm flipV="1">
            <a:off x="1482147" y="5627599"/>
            <a:ext cx="3886812" cy="15021"/>
          </a:xfrm>
          <a:prstGeom prst="line">
            <a:avLst/>
          </a:prstGeom>
        </p:spPr>
        <p:style>
          <a:lnRef idx="3">
            <a:schemeClr val="accent6"/>
          </a:lnRef>
          <a:fillRef idx="0">
            <a:schemeClr val="accent6"/>
          </a:fillRef>
          <a:effectRef idx="2">
            <a:schemeClr val="accent6"/>
          </a:effectRef>
          <a:fontRef idx="minor">
            <a:schemeClr val="tx1"/>
          </a:fontRef>
        </p:style>
      </p:cxnSp>
      <p:cxnSp>
        <p:nvCxnSpPr>
          <p:cNvPr id="45" name="Straight Arrow Connector 44">
            <a:extLst>
              <a:ext uri="{FF2B5EF4-FFF2-40B4-BE49-F238E27FC236}">
                <a16:creationId xmlns:a16="http://schemas.microsoft.com/office/drawing/2014/main" id="{4A9FCF29-7416-C7EC-8B87-EC6D8A8E5A91}"/>
              </a:ext>
            </a:extLst>
          </p:cNvPr>
          <p:cNvCxnSpPr/>
          <p:nvPr/>
        </p:nvCxnSpPr>
        <p:spPr>
          <a:xfrm flipV="1">
            <a:off x="5347218" y="5139560"/>
            <a:ext cx="0" cy="52679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7" name="Straight Arrow Connector 16">
            <a:extLst>
              <a:ext uri="{FF2B5EF4-FFF2-40B4-BE49-F238E27FC236}">
                <a16:creationId xmlns:a16="http://schemas.microsoft.com/office/drawing/2014/main" id="{BAEB6B89-7719-EB01-CD8B-46AC595FBEC2}"/>
              </a:ext>
            </a:extLst>
          </p:cNvPr>
          <p:cNvCxnSpPr>
            <a:stCxn id="12" idx="3"/>
          </p:cNvCxnSpPr>
          <p:nvPr/>
        </p:nvCxnSpPr>
        <p:spPr>
          <a:xfrm>
            <a:off x="3271874" y="3876294"/>
            <a:ext cx="532697" cy="323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4" name="Straight Connector 43">
            <a:extLst>
              <a:ext uri="{FF2B5EF4-FFF2-40B4-BE49-F238E27FC236}">
                <a16:creationId xmlns:a16="http://schemas.microsoft.com/office/drawing/2014/main" id="{895AA12D-D1A9-0FF3-1D7D-1955B3C3C538}"/>
              </a:ext>
            </a:extLst>
          </p:cNvPr>
          <p:cNvCxnSpPr>
            <a:cxnSpLocks/>
            <a:stCxn id="18" idx="0"/>
          </p:cNvCxnSpPr>
          <p:nvPr/>
        </p:nvCxnSpPr>
        <p:spPr>
          <a:xfrm flipV="1">
            <a:off x="3821247" y="4319406"/>
            <a:ext cx="0" cy="207642"/>
          </a:xfrm>
          <a:prstGeom prst="line">
            <a:avLst/>
          </a:prstGeom>
        </p:spPr>
        <p:style>
          <a:lnRef idx="3">
            <a:schemeClr val="accent6"/>
          </a:lnRef>
          <a:fillRef idx="0">
            <a:schemeClr val="accent6"/>
          </a:fillRef>
          <a:effectRef idx="2">
            <a:schemeClr val="accent6"/>
          </a:effectRef>
          <a:fontRef idx="minor">
            <a:schemeClr val="tx1"/>
          </a:fontRef>
        </p:style>
      </p:cxnSp>
      <p:cxnSp>
        <p:nvCxnSpPr>
          <p:cNvPr id="55" name="Straight Arrow Connector 54">
            <a:extLst>
              <a:ext uri="{FF2B5EF4-FFF2-40B4-BE49-F238E27FC236}">
                <a16:creationId xmlns:a16="http://schemas.microsoft.com/office/drawing/2014/main" id="{6196F904-0EFC-872C-4267-27314F0B48BC}"/>
              </a:ext>
            </a:extLst>
          </p:cNvPr>
          <p:cNvCxnSpPr>
            <a:stCxn id="14" idx="3"/>
          </p:cNvCxnSpPr>
          <p:nvPr/>
        </p:nvCxnSpPr>
        <p:spPr>
          <a:xfrm flipV="1">
            <a:off x="6508579" y="3767437"/>
            <a:ext cx="560225" cy="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8" name="Straight Arrow Connector 57">
            <a:extLst>
              <a:ext uri="{FF2B5EF4-FFF2-40B4-BE49-F238E27FC236}">
                <a16:creationId xmlns:a16="http://schemas.microsoft.com/office/drawing/2014/main" id="{015BCE39-D3BD-E674-363E-70D0B8B1D7E6}"/>
              </a:ext>
            </a:extLst>
          </p:cNvPr>
          <p:cNvCxnSpPr>
            <a:endCxn id="13" idx="1"/>
          </p:cNvCxnSpPr>
          <p:nvPr/>
        </p:nvCxnSpPr>
        <p:spPr>
          <a:xfrm flipH="1">
            <a:off x="7715488" y="2687056"/>
            <a:ext cx="1723" cy="36898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2" name="Diamond 71">
            <a:extLst>
              <a:ext uri="{FF2B5EF4-FFF2-40B4-BE49-F238E27FC236}">
                <a16:creationId xmlns:a16="http://schemas.microsoft.com/office/drawing/2014/main" id="{FB2709A3-918A-8CE4-A84C-B28CBDDE1398}"/>
              </a:ext>
            </a:extLst>
          </p:cNvPr>
          <p:cNvSpPr/>
          <p:nvPr/>
        </p:nvSpPr>
        <p:spPr>
          <a:xfrm>
            <a:off x="4995932" y="5739929"/>
            <a:ext cx="3176978" cy="947557"/>
          </a:xfrm>
          <a:prstGeom prst="diamond">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Aptos" panose="020B0004020202020204" pitchFamily="34" charset="0"/>
                <a:cs typeface="Times New Roman" panose="02020603050405020304" pitchFamily="18" charset="0"/>
              </a:rPr>
              <a:t>If exceeds threshold time</a:t>
            </a:r>
            <a:endParaRPr kumimoji="0" lang="en-US" sz="1600" b="0" i="0" u="none" strike="noStrike" kern="100" cap="none" spc="0" normalizeH="0" baseline="0" noProof="0" dirty="0">
              <a:ln>
                <a:noFill/>
              </a:ln>
              <a:solidFill>
                <a:srgbClr val="0F9ED5">
                  <a:lumMod val="75000"/>
                </a:srgbClr>
              </a:solidFill>
              <a:effectLst/>
              <a:uLnTx/>
              <a:uFillTx/>
              <a:latin typeface="Aptos" panose="02110004020202020204"/>
              <a:ea typeface="Aptos" panose="020B0004020202020204" pitchFamily="34" charset="0"/>
              <a:cs typeface="Times New Roman" panose="02020603050405020304" pitchFamily="18" charset="0"/>
            </a:endParaRPr>
          </a:p>
        </p:txBody>
      </p:sp>
      <p:cxnSp>
        <p:nvCxnSpPr>
          <p:cNvPr id="78" name="Straight Arrow Connector 77">
            <a:extLst>
              <a:ext uri="{FF2B5EF4-FFF2-40B4-BE49-F238E27FC236}">
                <a16:creationId xmlns:a16="http://schemas.microsoft.com/office/drawing/2014/main" id="{0076D05E-D5AA-CDDB-3546-E130C8EFE78E}"/>
              </a:ext>
            </a:extLst>
          </p:cNvPr>
          <p:cNvCxnSpPr>
            <a:stCxn id="19" idx="2"/>
          </p:cNvCxnSpPr>
          <p:nvPr/>
        </p:nvCxnSpPr>
        <p:spPr>
          <a:xfrm flipH="1">
            <a:off x="1482147" y="5382742"/>
            <a:ext cx="1" cy="2486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0" name="Straight Connector 79">
            <a:extLst>
              <a:ext uri="{FF2B5EF4-FFF2-40B4-BE49-F238E27FC236}">
                <a16:creationId xmlns:a16="http://schemas.microsoft.com/office/drawing/2014/main" id="{CEE0A969-00A8-A390-A096-E1D5D37D965A}"/>
              </a:ext>
            </a:extLst>
          </p:cNvPr>
          <p:cNvCxnSpPr>
            <a:cxnSpLocks/>
            <a:endCxn id="72" idx="0"/>
          </p:cNvCxnSpPr>
          <p:nvPr/>
        </p:nvCxnSpPr>
        <p:spPr>
          <a:xfrm>
            <a:off x="6584421" y="5163387"/>
            <a:ext cx="0" cy="576542"/>
          </a:xfrm>
          <a:prstGeom prst="line">
            <a:avLst/>
          </a:prstGeom>
        </p:spPr>
        <p:style>
          <a:lnRef idx="3">
            <a:schemeClr val="accent4"/>
          </a:lnRef>
          <a:fillRef idx="0">
            <a:schemeClr val="accent4"/>
          </a:fillRef>
          <a:effectRef idx="2">
            <a:schemeClr val="accent4"/>
          </a:effectRef>
          <a:fontRef idx="minor">
            <a:schemeClr val="tx1"/>
          </a:fontRef>
        </p:style>
      </p:cxnSp>
      <p:cxnSp>
        <p:nvCxnSpPr>
          <p:cNvPr id="83" name="Straight Connector 82">
            <a:extLst>
              <a:ext uri="{FF2B5EF4-FFF2-40B4-BE49-F238E27FC236}">
                <a16:creationId xmlns:a16="http://schemas.microsoft.com/office/drawing/2014/main" id="{F298A98E-0BAD-5667-CF8E-55306D8C0AA7}"/>
              </a:ext>
            </a:extLst>
          </p:cNvPr>
          <p:cNvCxnSpPr>
            <a:stCxn id="122" idx="2"/>
          </p:cNvCxnSpPr>
          <p:nvPr/>
        </p:nvCxnSpPr>
        <p:spPr>
          <a:xfrm flipH="1">
            <a:off x="9063909" y="5790325"/>
            <a:ext cx="1" cy="423382"/>
          </a:xfrm>
          <a:prstGeom prst="line">
            <a:avLst/>
          </a:prstGeom>
        </p:spPr>
        <p:style>
          <a:lnRef idx="3">
            <a:schemeClr val="accent4"/>
          </a:lnRef>
          <a:fillRef idx="0">
            <a:schemeClr val="accent4"/>
          </a:fillRef>
          <a:effectRef idx="2">
            <a:schemeClr val="accent4"/>
          </a:effectRef>
          <a:fontRef idx="minor">
            <a:schemeClr val="tx1"/>
          </a:fontRef>
        </p:style>
      </p:cxnSp>
      <p:cxnSp>
        <p:nvCxnSpPr>
          <p:cNvPr id="85" name="Straight Arrow Connector 84">
            <a:extLst>
              <a:ext uri="{FF2B5EF4-FFF2-40B4-BE49-F238E27FC236}">
                <a16:creationId xmlns:a16="http://schemas.microsoft.com/office/drawing/2014/main" id="{04624060-F092-F128-1314-A5F8CE394ECE}"/>
              </a:ext>
            </a:extLst>
          </p:cNvPr>
          <p:cNvCxnSpPr>
            <a:endCxn id="72" idx="3"/>
          </p:cNvCxnSpPr>
          <p:nvPr/>
        </p:nvCxnSpPr>
        <p:spPr>
          <a:xfrm flipH="1">
            <a:off x="8172910" y="6213707"/>
            <a:ext cx="890999" cy="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7" name="Straight Connector 86">
            <a:extLst>
              <a:ext uri="{FF2B5EF4-FFF2-40B4-BE49-F238E27FC236}">
                <a16:creationId xmlns:a16="http://schemas.microsoft.com/office/drawing/2014/main" id="{5B4A64C0-27FD-0C89-15E6-E2027844E1E6}"/>
              </a:ext>
            </a:extLst>
          </p:cNvPr>
          <p:cNvCxnSpPr/>
          <p:nvPr/>
        </p:nvCxnSpPr>
        <p:spPr>
          <a:xfrm flipH="1">
            <a:off x="4995932" y="4460408"/>
            <a:ext cx="208586"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89" name="Straight Connector 88">
            <a:extLst>
              <a:ext uri="{FF2B5EF4-FFF2-40B4-BE49-F238E27FC236}">
                <a16:creationId xmlns:a16="http://schemas.microsoft.com/office/drawing/2014/main" id="{2024F1E2-FA9A-CDDD-B1B5-CA6ED555FB0B}"/>
              </a:ext>
            </a:extLst>
          </p:cNvPr>
          <p:cNvCxnSpPr/>
          <p:nvPr/>
        </p:nvCxnSpPr>
        <p:spPr>
          <a:xfrm>
            <a:off x="4995932" y="4460408"/>
            <a:ext cx="0" cy="589640"/>
          </a:xfrm>
          <a:prstGeom prst="line">
            <a:avLst/>
          </a:prstGeom>
        </p:spPr>
        <p:style>
          <a:lnRef idx="3">
            <a:schemeClr val="accent6"/>
          </a:lnRef>
          <a:fillRef idx="0">
            <a:schemeClr val="accent6"/>
          </a:fillRef>
          <a:effectRef idx="2">
            <a:schemeClr val="accent6"/>
          </a:effectRef>
          <a:fontRef idx="minor">
            <a:schemeClr val="tx1"/>
          </a:fontRef>
        </p:style>
      </p:cxnSp>
      <p:cxnSp>
        <p:nvCxnSpPr>
          <p:cNvPr id="91" name="Straight Arrow Connector 90">
            <a:extLst>
              <a:ext uri="{FF2B5EF4-FFF2-40B4-BE49-F238E27FC236}">
                <a16:creationId xmlns:a16="http://schemas.microsoft.com/office/drawing/2014/main" id="{C20BF723-61E9-86F9-D83F-668DF13FA4A1}"/>
              </a:ext>
            </a:extLst>
          </p:cNvPr>
          <p:cNvCxnSpPr>
            <a:cxnSpLocks/>
          </p:cNvCxnSpPr>
          <p:nvPr/>
        </p:nvCxnSpPr>
        <p:spPr>
          <a:xfrm flipH="1">
            <a:off x="4680654" y="5022599"/>
            <a:ext cx="315278"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98" name="Rectangle 97">
            <a:extLst>
              <a:ext uri="{FF2B5EF4-FFF2-40B4-BE49-F238E27FC236}">
                <a16:creationId xmlns:a16="http://schemas.microsoft.com/office/drawing/2014/main" id="{A815A5FC-8279-6559-FE48-84DE6851F21B}"/>
              </a:ext>
            </a:extLst>
          </p:cNvPr>
          <p:cNvSpPr>
            <a:spLocks/>
          </p:cNvSpPr>
          <p:nvPr/>
        </p:nvSpPr>
        <p:spPr>
          <a:xfrm>
            <a:off x="2154210" y="5953281"/>
            <a:ext cx="1493302" cy="516618"/>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600" b="0" i="0" u="none" strike="noStrike" kern="100" cap="none" spc="0" normalizeH="0" baseline="0" noProof="0" dirty="0">
                <a:ln>
                  <a:noFill/>
                </a:ln>
                <a:solidFill>
                  <a:srgbClr val="0F9ED5">
                    <a:lumMod val="75000"/>
                  </a:srgbClr>
                </a:solidFill>
                <a:effectLst/>
                <a:uLnTx/>
                <a:uFillTx/>
                <a:latin typeface="Tahoma" panose="020B0604030504040204" pitchFamily="34" charset="0"/>
                <a:ea typeface="Aptos" panose="020B0004020202020204" pitchFamily="34" charset="0"/>
                <a:cs typeface="Times New Roman" panose="02020603050405020304" pitchFamily="18" charset="0"/>
              </a:rPr>
              <a:t>Stop the Task</a:t>
            </a:r>
            <a:endParaRPr kumimoji="0" lang="en-US" sz="1600" b="0" i="0" u="none" strike="noStrike" kern="100" cap="none" spc="0" normalizeH="0" baseline="0" noProof="0" dirty="0">
              <a:ln>
                <a:noFill/>
              </a:ln>
              <a:solidFill>
                <a:srgbClr val="0F9ED5">
                  <a:lumMod val="75000"/>
                </a:srgbClr>
              </a:solidFill>
              <a:effectLst/>
              <a:uLnTx/>
              <a:uFillTx/>
              <a:latin typeface="Aptos" panose="02110004020202020204"/>
              <a:ea typeface="Aptos" panose="020B0004020202020204" pitchFamily="34" charset="0"/>
              <a:cs typeface="Times New Roman" panose="02020603050405020304" pitchFamily="18" charset="0"/>
            </a:endParaRPr>
          </a:p>
        </p:txBody>
      </p:sp>
      <p:cxnSp>
        <p:nvCxnSpPr>
          <p:cNvPr id="101" name="Straight Connector 100">
            <a:extLst>
              <a:ext uri="{FF2B5EF4-FFF2-40B4-BE49-F238E27FC236}">
                <a16:creationId xmlns:a16="http://schemas.microsoft.com/office/drawing/2014/main" id="{52C77DD5-3C39-7513-F808-F4721EE3F7C9}"/>
              </a:ext>
            </a:extLst>
          </p:cNvPr>
          <p:cNvCxnSpPr>
            <a:cxnSpLocks/>
          </p:cNvCxnSpPr>
          <p:nvPr/>
        </p:nvCxnSpPr>
        <p:spPr>
          <a:xfrm>
            <a:off x="8088086" y="4070971"/>
            <a:ext cx="0" cy="389437"/>
          </a:xfrm>
          <a:prstGeom prst="line">
            <a:avLst/>
          </a:prstGeom>
        </p:spPr>
        <p:style>
          <a:lnRef idx="3">
            <a:schemeClr val="accent6"/>
          </a:lnRef>
          <a:fillRef idx="0">
            <a:schemeClr val="accent6"/>
          </a:fillRef>
          <a:effectRef idx="2">
            <a:schemeClr val="accent6"/>
          </a:effectRef>
          <a:fontRef idx="minor">
            <a:schemeClr val="tx1"/>
          </a:fontRef>
        </p:style>
      </p:cxnSp>
      <p:cxnSp>
        <p:nvCxnSpPr>
          <p:cNvPr id="105" name="Straight Arrow Connector 104">
            <a:extLst>
              <a:ext uri="{FF2B5EF4-FFF2-40B4-BE49-F238E27FC236}">
                <a16:creationId xmlns:a16="http://schemas.microsoft.com/office/drawing/2014/main" id="{A5A80138-4204-BFBE-DC6A-3FB9A2D333BC}"/>
              </a:ext>
            </a:extLst>
          </p:cNvPr>
          <p:cNvCxnSpPr>
            <a:cxnSpLocks/>
          </p:cNvCxnSpPr>
          <p:nvPr/>
        </p:nvCxnSpPr>
        <p:spPr>
          <a:xfrm flipH="1">
            <a:off x="7543800" y="4460408"/>
            <a:ext cx="544286"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1" name="Straight Connector 110">
            <a:extLst>
              <a:ext uri="{FF2B5EF4-FFF2-40B4-BE49-F238E27FC236}">
                <a16:creationId xmlns:a16="http://schemas.microsoft.com/office/drawing/2014/main" id="{1CD4AED1-0403-DAA6-4CF1-2B267AF0DAB6}"/>
              </a:ext>
            </a:extLst>
          </p:cNvPr>
          <p:cNvCxnSpPr>
            <a:stCxn id="13" idx="4"/>
          </p:cNvCxnSpPr>
          <p:nvPr/>
        </p:nvCxnSpPr>
        <p:spPr>
          <a:xfrm>
            <a:off x="8341307" y="3563508"/>
            <a:ext cx="608694" cy="70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B9F3A8AA-8541-29F8-0184-CC4BFB4F65D2}"/>
              </a:ext>
            </a:extLst>
          </p:cNvPr>
          <p:cNvCxnSpPr/>
          <p:nvPr/>
        </p:nvCxnSpPr>
        <p:spPr>
          <a:xfrm>
            <a:off x="8964382" y="3570513"/>
            <a:ext cx="0" cy="8898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7" name="Straight Connector 116">
            <a:extLst>
              <a:ext uri="{FF2B5EF4-FFF2-40B4-BE49-F238E27FC236}">
                <a16:creationId xmlns:a16="http://schemas.microsoft.com/office/drawing/2014/main" id="{522EC4DD-CEA5-E91C-72BB-E6114D54AD5C}"/>
              </a:ext>
            </a:extLst>
          </p:cNvPr>
          <p:cNvCxnSpPr/>
          <p:nvPr/>
        </p:nvCxnSpPr>
        <p:spPr>
          <a:xfrm>
            <a:off x="8950001" y="4460408"/>
            <a:ext cx="240379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D56762E9-5EB0-5A28-ACF9-68770381F754}"/>
              </a:ext>
            </a:extLst>
          </p:cNvPr>
          <p:cNvCxnSpPr>
            <a:endCxn id="27" idx="0"/>
          </p:cNvCxnSpPr>
          <p:nvPr/>
        </p:nvCxnSpPr>
        <p:spPr>
          <a:xfrm flipH="1">
            <a:off x="11337896" y="4460408"/>
            <a:ext cx="2257" cy="3439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5E9E4CB6-9946-6EE0-5C0D-322F3EAEAACA}"/>
              </a:ext>
            </a:extLst>
          </p:cNvPr>
          <p:cNvCxnSpPr/>
          <p:nvPr/>
        </p:nvCxnSpPr>
        <p:spPr>
          <a:xfrm>
            <a:off x="8341307" y="3876294"/>
            <a:ext cx="42169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00BC8F38-6B26-5597-8715-221405D93B38}"/>
              </a:ext>
            </a:extLst>
          </p:cNvPr>
          <p:cNvCxnSpPr/>
          <p:nvPr/>
        </p:nvCxnSpPr>
        <p:spPr>
          <a:xfrm>
            <a:off x="8773886" y="3876294"/>
            <a:ext cx="0" cy="9763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8" name="Straight Arrow Connector 127">
            <a:extLst>
              <a:ext uri="{FF2B5EF4-FFF2-40B4-BE49-F238E27FC236}">
                <a16:creationId xmlns:a16="http://schemas.microsoft.com/office/drawing/2014/main" id="{9F7BE8DA-7C41-5CC4-DB1E-BE8D2B949B12}"/>
              </a:ext>
            </a:extLst>
          </p:cNvPr>
          <p:cNvCxnSpPr>
            <a:stCxn id="72" idx="1"/>
            <a:endCxn id="98" idx="3"/>
          </p:cNvCxnSpPr>
          <p:nvPr/>
        </p:nvCxnSpPr>
        <p:spPr>
          <a:xfrm flipH="1" flipV="1">
            <a:off x="3647512" y="6211590"/>
            <a:ext cx="1348420" cy="211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269394439"/>
      </p:ext>
    </p:extLst>
  </p:cSld>
  <p:clrMapOvr>
    <a:masterClrMapping/>
  </p:clrMapOvr>
</p:sld>
</file>

<file path=ppt/theme/theme1.xml><?xml version="1.0" encoding="utf-8"?>
<a:theme xmlns:a="http://schemas.openxmlformats.org/drawingml/2006/main" name="1_Office Theme">
  <a:themeElements>
    <a:clrScheme name="BBY Brand Template White">
      <a:dk1>
        <a:srgbClr val="000000"/>
      </a:dk1>
      <a:lt1>
        <a:srgbClr val="FFFFFF"/>
      </a:lt1>
      <a:dk2>
        <a:srgbClr val="D2D8E2"/>
      </a:dk2>
      <a:lt2>
        <a:srgbClr val="FFF200"/>
      </a:lt2>
      <a:accent1>
        <a:srgbClr val="0046BE"/>
      </a:accent1>
      <a:accent2>
        <a:srgbClr val="FFCE00"/>
      </a:accent2>
      <a:accent3>
        <a:srgbClr val="001E73"/>
      </a:accent3>
      <a:accent4>
        <a:srgbClr val="4976E6"/>
      </a:accent4>
      <a:accent5>
        <a:srgbClr val="E0E6EF"/>
      </a:accent5>
      <a:accent6>
        <a:srgbClr val="BB0628"/>
      </a:accent6>
      <a:hlink>
        <a:srgbClr val="1D252C"/>
      </a:hlink>
      <a:folHlink>
        <a:srgbClr val="1D252C"/>
      </a:folHlink>
    </a:clrScheme>
    <a:fontScheme name="Custom 7">
      <a:majorFont>
        <a:latin typeface="Human BBY Office"/>
        <a:ea typeface=""/>
        <a:cs typeface=""/>
      </a:majorFont>
      <a:minorFont>
        <a:latin typeface="Human BBY Offi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600" dirty="0" smtClean="0"/>
        </a:defPPr>
      </a:lstStyle>
    </a:txDef>
  </a:objectDefaults>
  <a:extraClrSchemeLst/>
  <a:extLst>
    <a:ext uri="{05A4C25C-085E-4340-85A3-A5531E510DB2}">
      <thm15:themeFamily xmlns:thm15="http://schemas.microsoft.com/office/thememl/2012/main" name="BBY_Enterprise_16x9_Template_2018_Everyday-New-Logo" id="{76576225-8C1A-467D-94DD-943468319ABA}" vid="{BEBED00D-D7E3-43B9-A19B-E4EA58EF68C4}"/>
    </a:ext>
  </a:extLst>
</a:theme>
</file>

<file path=ppt/theme/theme2.xml><?xml version="1.0" encoding="utf-8"?>
<a:theme xmlns:a="http://schemas.openxmlformats.org/drawingml/2006/main" name="2_Office Theme">
  <a:themeElements>
    <a:clrScheme name="BBY Brand Template White">
      <a:dk1>
        <a:srgbClr val="000000"/>
      </a:dk1>
      <a:lt1>
        <a:srgbClr val="FFFFFF"/>
      </a:lt1>
      <a:dk2>
        <a:srgbClr val="D2D8E2"/>
      </a:dk2>
      <a:lt2>
        <a:srgbClr val="FFF200"/>
      </a:lt2>
      <a:accent1>
        <a:srgbClr val="0046BE"/>
      </a:accent1>
      <a:accent2>
        <a:srgbClr val="FFCE00"/>
      </a:accent2>
      <a:accent3>
        <a:srgbClr val="001E73"/>
      </a:accent3>
      <a:accent4>
        <a:srgbClr val="4976E6"/>
      </a:accent4>
      <a:accent5>
        <a:srgbClr val="E0E6EF"/>
      </a:accent5>
      <a:accent6>
        <a:srgbClr val="BB0628"/>
      </a:accent6>
      <a:hlink>
        <a:srgbClr val="1D252C"/>
      </a:hlink>
      <a:folHlink>
        <a:srgbClr val="1D252C"/>
      </a:folHlink>
    </a:clrScheme>
    <a:fontScheme name="Custom 7">
      <a:majorFont>
        <a:latin typeface="Human BBY Office"/>
        <a:ea typeface=""/>
        <a:cs typeface=""/>
      </a:majorFont>
      <a:minorFont>
        <a:latin typeface="Human BBY Offi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600" dirty="0" smtClean="0"/>
        </a:defPPr>
      </a:lstStyle>
    </a:txDef>
  </a:objectDefaults>
  <a:extraClrSchemeLst/>
  <a:extLst>
    <a:ext uri="{05A4C25C-085E-4340-85A3-A5531E510DB2}">
      <thm15:themeFamily xmlns:thm15="http://schemas.microsoft.com/office/thememl/2012/main" name="BBY_Enterprise_16x9_Template_2018_Everyday-New-Logo" id="{76576225-8C1A-467D-94DD-943468319ABA}" vid="{BEBED00D-D7E3-43B9-A19B-E4EA58EF68C4}"/>
    </a:ext>
  </a:extLst>
</a:theme>
</file>

<file path=ppt/theme/theme3.xml><?xml version="1.0" encoding="utf-8"?>
<a:theme xmlns:a="http://schemas.openxmlformats.org/drawingml/2006/main" name="4_Office Theme">
  <a:themeElements>
    <a:clrScheme name="BBY 2018 Colors">
      <a:dk1>
        <a:srgbClr val="000000"/>
      </a:dk1>
      <a:lt1>
        <a:srgbClr val="FFFFFF"/>
      </a:lt1>
      <a:dk2>
        <a:srgbClr val="0046BE"/>
      </a:dk2>
      <a:lt2>
        <a:srgbClr val="D2D8E2"/>
      </a:lt2>
      <a:accent1>
        <a:srgbClr val="FFF200"/>
      </a:accent1>
      <a:accent2>
        <a:srgbClr val="0046BE"/>
      </a:accent2>
      <a:accent3>
        <a:srgbClr val="001E73"/>
      </a:accent3>
      <a:accent4>
        <a:srgbClr val="FFCE00"/>
      </a:accent4>
      <a:accent5>
        <a:srgbClr val="4976E6"/>
      </a:accent5>
      <a:accent6>
        <a:srgbClr val="55555A"/>
      </a:accent6>
      <a:hlink>
        <a:srgbClr val="0046BE"/>
      </a:hlink>
      <a:folHlink>
        <a:srgbClr val="4976E6"/>
      </a:folHlink>
    </a:clrScheme>
    <a:fontScheme name="5-01-18 Human">
      <a:majorFont>
        <a:latin typeface="Human BBY Office"/>
        <a:ea typeface=""/>
        <a:cs typeface=""/>
      </a:majorFont>
      <a:minorFont>
        <a:latin typeface="Human BBY Offi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600" dirty="0" smtClean="0"/>
        </a:defPPr>
      </a:lstStyle>
    </a:txDef>
  </a:objectDefaults>
  <a:extraClrSchemeLst/>
  <a:extLst>
    <a:ext uri="{05A4C25C-085E-4340-85A3-A5531E510DB2}">
      <thm15:themeFamily xmlns:thm15="http://schemas.microsoft.com/office/thememl/2012/main" name="BBY_Enterprise_16x9_Template_2018_Presentation-New-Logo" id="{D09F5F94-7D24-4DA5-8621-3B9AC77CF633}" vid="{381DB510-EED9-48A0-A64A-0E12E1C71322}"/>
    </a:ext>
  </a:extLst>
</a:theme>
</file>

<file path=ppt/theme/theme4.xml><?xml version="1.0" encoding="utf-8"?>
<a:theme xmlns:a="http://schemas.openxmlformats.org/drawingml/2006/main" name="6_Office Theme">
  <a:themeElements>
    <a:clrScheme name="BBY Brand Template White">
      <a:dk1>
        <a:srgbClr val="000000"/>
      </a:dk1>
      <a:lt1>
        <a:srgbClr val="FFFFFF"/>
      </a:lt1>
      <a:dk2>
        <a:srgbClr val="D2D8E2"/>
      </a:dk2>
      <a:lt2>
        <a:srgbClr val="FFF200"/>
      </a:lt2>
      <a:accent1>
        <a:srgbClr val="0046BE"/>
      </a:accent1>
      <a:accent2>
        <a:srgbClr val="FFCE00"/>
      </a:accent2>
      <a:accent3>
        <a:srgbClr val="001E73"/>
      </a:accent3>
      <a:accent4>
        <a:srgbClr val="4976E6"/>
      </a:accent4>
      <a:accent5>
        <a:srgbClr val="E0E6EF"/>
      </a:accent5>
      <a:accent6>
        <a:srgbClr val="BB0628"/>
      </a:accent6>
      <a:hlink>
        <a:srgbClr val="1D252C"/>
      </a:hlink>
      <a:folHlink>
        <a:srgbClr val="1D252C"/>
      </a:folHlink>
    </a:clrScheme>
    <a:fontScheme name="Custom 7">
      <a:majorFont>
        <a:latin typeface="Human BBY Office"/>
        <a:ea typeface=""/>
        <a:cs typeface=""/>
      </a:majorFont>
      <a:minorFont>
        <a:latin typeface="Human BBY Offi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600" dirty="0" smtClean="0"/>
        </a:defPPr>
      </a:lstStyle>
    </a:txDef>
  </a:objectDefaults>
  <a:extraClrSchemeLst/>
  <a:extLst>
    <a:ext uri="{05A4C25C-085E-4340-85A3-A5531E510DB2}">
      <thm15:themeFamily xmlns:thm15="http://schemas.microsoft.com/office/thememl/2012/main" name="BBY_Enterprise_16x9_Template_2018_Everyday-New-Logo" id="{76576225-8C1A-467D-94DD-943468319ABA}" vid="{BEBED00D-D7E3-43B9-A19B-E4EA58EF68C4}"/>
    </a:ext>
  </a:extLst>
</a:theme>
</file>

<file path=ppt/theme/theme5.xml><?xml version="1.0" encoding="utf-8"?>
<a:theme xmlns:a="http://schemas.openxmlformats.org/drawingml/2006/main" name="10_Office Theme">
  <a:themeElements>
    <a:clrScheme name="BBY Brand Template White">
      <a:dk1>
        <a:srgbClr val="000000"/>
      </a:dk1>
      <a:lt1>
        <a:srgbClr val="FFFFFF"/>
      </a:lt1>
      <a:dk2>
        <a:srgbClr val="D2D8E2"/>
      </a:dk2>
      <a:lt2>
        <a:srgbClr val="FFF200"/>
      </a:lt2>
      <a:accent1>
        <a:srgbClr val="0046BE"/>
      </a:accent1>
      <a:accent2>
        <a:srgbClr val="FFCE00"/>
      </a:accent2>
      <a:accent3>
        <a:srgbClr val="001E73"/>
      </a:accent3>
      <a:accent4>
        <a:srgbClr val="4976E6"/>
      </a:accent4>
      <a:accent5>
        <a:srgbClr val="E0E6EF"/>
      </a:accent5>
      <a:accent6>
        <a:srgbClr val="BB0628"/>
      </a:accent6>
      <a:hlink>
        <a:srgbClr val="1D252C"/>
      </a:hlink>
      <a:folHlink>
        <a:srgbClr val="1D252C"/>
      </a:folHlink>
    </a:clrScheme>
    <a:fontScheme name="Custom 7">
      <a:majorFont>
        <a:latin typeface="Human BBY Office"/>
        <a:ea typeface=""/>
        <a:cs typeface=""/>
      </a:majorFont>
      <a:minorFont>
        <a:latin typeface="Human BBY Offi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600" dirty="0" smtClean="0"/>
        </a:defPPr>
      </a:lstStyle>
    </a:txDef>
  </a:objectDefaults>
  <a:extraClrSchemeLst/>
  <a:extLst>
    <a:ext uri="{05A4C25C-085E-4340-85A3-A5531E510DB2}">
      <thm15:themeFamily xmlns:thm15="http://schemas.microsoft.com/office/thememl/2012/main" name="BBY_Enterprise_16x9_Template_2018_Everyday-New-Logo" id="{76576225-8C1A-467D-94DD-943468319ABA}" vid="{BEBED00D-D7E3-43B9-A19B-E4EA58EF68C4}"/>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05A0DE50136664099A791D43AA03001" ma:contentTypeVersion="8" ma:contentTypeDescription="Create a new document." ma:contentTypeScope="" ma:versionID="b26b64bc5142fcee632ecc22806569b1">
  <xsd:schema xmlns:xsd="http://www.w3.org/2001/XMLSchema" xmlns:xs="http://www.w3.org/2001/XMLSchema" xmlns:p="http://schemas.microsoft.com/office/2006/metadata/properties" xmlns:ns2="885f690f-91cb-495f-9521-91fed3736a41" targetNamespace="http://schemas.microsoft.com/office/2006/metadata/properties" ma:root="true" ma:fieldsID="8bb3eb44563147d92a3f23d0d6d99e00" ns2:_="">
    <xsd:import namespace="885f690f-91cb-495f-9521-91fed3736a4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5f690f-91cb-495f-9521-91fed3736a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B91228C-F103-49F5-91B8-A51C8BAAC87B}">
  <ds:schemaRefs>
    <ds:schemaRef ds:uri="http://schemas.microsoft.com/sharepoint/v3/contenttype/forms"/>
  </ds:schemaRefs>
</ds:datastoreItem>
</file>

<file path=customXml/itemProps2.xml><?xml version="1.0" encoding="utf-8"?>
<ds:datastoreItem xmlns:ds="http://schemas.openxmlformats.org/officeDocument/2006/customXml" ds:itemID="{D6460FC2-A046-4B4C-8301-93319A9863D4}">
  <ds:schemaRefs>
    <ds:schemaRef ds:uri="885f690f-91cb-495f-9521-91fed3736a4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38B43A8-0341-4BC6-9E99-1AC6876BE724}">
  <ds:schemaRefs>
    <ds:schemaRef ds:uri="http://www.w3.org/XML/1998/namespace"/>
    <ds:schemaRef ds:uri="http://schemas.microsoft.com/office/2006/metadata/properties"/>
    <ds:schemaRef ds:uri="http://schemas.openxmlformats.org/package/2006/metadata/core-properties"/>
    <ds:schemaRef ds:uri="http://purl.org/dc/dcmitype/"/>
    <ds:schemaRef ds:uri="http://schemas.microsoft.com/office/2006/documentManagement/types"/>
    <ds:schemaRef ds:uri="http://purl.org/dc/elements/1.1/"/>
    <ds:schemaRef ds:uri="http://purl.org/dc/terms/"/>
    <ds:schemaRef ds:uri="http://schemas.microsoft.com/office/infopath/2007/PartnerControls"/>
    <ds:schemaRef ds:uri="885f690f-91cb-495f-9521-91fed3736a41"/>
  </ds:schemaRefs>
</ds:datastoreItem>
</file>

<file path=docMetadata/LabelInfo.xml><?xml version="1.0" encoding="utf-8"?>
<clbl:labelList xmlns:clbl="http://schemas.microsoft.com/office/2020/mipLabelMetadata">
  <clbl:label id="{e9c55f1f-f169-4db7-a264-a5084ccbb748}" enabled="1" method="Standard" siteId="{135e8995-7d3b-4466-844b-a0d62ba5f495}" removed="0"/>
</clbl:labelList>
</file>

<file path=docProps/app.xml><?xml version="1.0" encoding="utf-8"?>
<Properties xmlns="http://schemas.openxmlformats.org/officeDocument/2006/extended-properties" xmlns:vt="http://schemas.openxmlformats.org/officeDocument/2006/docPropsVTypes">
  <TotalTime>34346</TotalTime>
  <Words>1709</Words>
  <Application>Microsoft Office PowerPoint</Application>
  <PresentationFormat>Widescreen</PresentationFormat>
  <Paragraphs>353</Paragraphs>
  <Slides>15</Slides>
  <Notes>2</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15</vt:i4>
      </vt:variant>
    </vt:vector>
  </HeadingPairs>
  <TitlesOfParts>
    <vt:vector size="30" baseType="lpstr">
      <vt:lpstr>Aptos</vt:lpstr>
      <vt:lpstr>Aptos Display</vt:lpstr>
      <vt:lpstr>Aptos Narrow</vt:lpstr>
      <vt:lpstr>Arial</vt:lpstr>
      <vt:lpstr>Calibri</vt:lpstr>
      <vt:lpstr>Human BBY Office</vt:lpstr>
      <vt:lpstr>Human BBY Office 55 Regular</vt:lpstr>
      <vt:lpstr>Tahoma</vt:lpstr>
      <vt:lpstr>Wingdings</vt:lpstr>
      <vt:lpstr>1_Office Theme</vt:lpstr>
      <vt:lpstr>2_Office Theme</vt:lpstr>
      <vt:lpstr>4_Office Theme</vt:lpstr>
      <vt:lpstr>6_Office Theme</vt:lpstr>
      <vt:lpstr>10_Office Theme</vt:lpstr>
      <vt:lpstr>Office Theme</vt:lpstr>
      <vt:lpstr>Termination Discrepancy Fix Automation</vt:lpstr>
      <vt:lpstr>Agenda</vt:lpstr>
      <vt:lpstr>Discrepancy Analysis and it’s importance</vt:lpstr>
      <vt:lpstr>Problem Statement and outcome</vt:lpstr>
      <vt:lpstr>Observation</vt:lpstr>
      <vt:lpstr>Existing Process of Discrepancy fix (manual approach)</vt:lpstr>
      <vt:lpstr>Automation Possibilities</vt:lpstr>
      <vt:lpstr>Automation Approach</vt:lpstr>
      <vt:lpstr>PowerPoint Presentation</vt:lpstr>
      <vt:lpstr>Business Advantage</vt:lpstr>
      <vt:lpstr>Appendix 1.1</vt:lpstr>
      <vt:lpstr>Appendix 1.2</vt:lpstr>
      <vt:lpstr>Appendix 1.3</vt:lpstr>
      <vt:lpstr>  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IDAM - Monthly Business Review Nov ’20</dc:title>
  <dc:creator>Dharmalingam, Anitha - CW</dc:creator>
  <cp:lastModifiedBy>Dey, Supriyo-CW</cp:lastModifiedBy>
  <cp:revision>17</cp:revision>
  <dcterms:created xsi:type="dcterms:W3CDTF">2020-12-07T23:29:45Z</dcterms:created>
  <dcterms:modified xsi:type="dcterms:W3CDTF">2024-11-15T06:34:49Z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9a70571-31c6-4603-80c1-ef2fb871a62a_Enabled">
    <vt:lpwstr>True</vt:lpwstr>
  </property>
  <property fmtid="{D5CDD505-2E9C-101B-9397-08002B2CF9AE}" pid="3" name="MSIP_Label_b9a70571-31c6-4603-80c1-ef2fb871a62a_SiteId">
    <vt:lpwstr>258ac4e4-146a-411e-9dc8-79a9e12fd6da</vt:lpwstr>
  </property>
  <property fmtid="{D5CDD505-2E9C-101B-9397-08002B2CF9AE}" pid="4" name="MSIP_Label_b9a70571-31c6-4603-80c1-ef2fb871a62a_Ref">
    <vt:lpwstr>https://api.informationprotection.azure.com/api/258ac4e4-146a-411e-9dc8-79a9e12fd6da</vt:lpwstr>
  </property>
  <property fmtid="{D5CDD505-2E9C-101B-9397-08002B2CF9AE}" pid="5" name="MSIP_Label_b9a70571-31c6-4603-80c1-ef2fb871a62a_Owner">
    <vt:lpwstr>ganalai@wipro.com</vt:lpwstr>
  </property>
  <property fmtid="{D5CDD505-2E9C-101B-9397-08002B2CF9AE}" pid="6" name="MSIP_Label_b9a70571-31c6-4603-80c1-ef2fb871a62a_SetDate">
    <vt:lpwstr>2020-12-08T16:06:17.0291391+05:30</vt:lpwstr>
  </property>
  <property fmtid="{D5CDD505-2E9C-101B-9397-08002B2CF9AE}" pid="7" name="MSIP_Label_b9a70571-31c6-4603-80c1-ef2fb871a62a_Name">
    <vt:lpwstr>Internal and Restricted</vt:lpwstr>
  </property>
  <property fmtid="{D5CDD505-2E9C-101B-9397-08002B2CF9AE}" pid="8" name="MSIP_Label_b9a70571-31c6-4603-80c1-ef2fb871a62a_Application">
    <vt:lpwstr>Microsoft Azure Information Protection</vt:lpwstr>
  </property>
  <property fmtid="{D5CDD505-2E9C-101B-9397-08002B2CF9AE}" pid="9" name="MSIP_Label_b9a70571-31c6-4603-80c1-ef2fb871a62a_Extended_MSFT_Method">
    <vt:lpwstr>Automatic</vt:lpwstr>
  </property>
  <property fmtid="{D5CDD505-2E9C-101B-9397-08002B2CF9AE}" pid="10" name="Sensitivity">
    <vt:lpwstr>Internal and Restricted</vt:lpwstr>
  </property>
  <property fmtid="{D5CDD505-2E9C-101B-9397-08002B2CF9AE}" pid="11" name="ContentTypeId">
    <vt:lpwstr>0x010100805A0DE50136664099A791D43AA03001</vt:lpwstr>
  </property>
</Properties>
</file>