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7" r:id="rId4"/>
    <p:sldMasterId id="2147483873" r:id="rId5"/>
  </p:sldMasterIdLst>
  <p:notesMasterIdLst>
    <p:notesMasterId r:id="rId11"/>
  </p:notesMasterIdLst>
  <p:handoutMasterIdLst>
    <p:handoutMasterId r:id="rId12"/>
  </p:handoutMasterIdLst>
  <p:sldIdLst>
    <p:sldId id="294" r:id="rId6"/>
    <p:sldId id="349" r:id="rId7"/>
    <p:sldId id="364" r:id="rId8"/>
    <p:sldId id="379" r:id="rId9"/>
    <p:sldId id="382" r:id="rId10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5640" userDrawn="1">
          <p15:clr>
            <a:srgbClr val="A4A3A4"/>
          </p15:clr>
        </p15:guide>
        <p15:guide id="3" orient="horz" pos="42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120" userDrawn="1">
          <p15:clr>
            <a:srgbClr val="A4A3A4"/>
          </p15:clr>
        </p15:guide>
        <p15:guide id="6" orient="horz" pos="180" userDrawn="1">
          <p15:clr>
            <a:srgbClr val="A4A3A4"/>
          </p15:clr>
        </p15:guide>
        <p15:guide id="7" orient="horz" pos="31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CECEC"/>
    <a:srgbClr val="626161"/>
    <a:srgbClr val="1B8EC5"/>
    <a:srgbClr val="015289"/>
    <a:srgbClr val="6AC6EF"/>
    <a:srgbClr val="FDB930"/>
    <a:srgbClr val="F37441"/>
    <a:srgbClr val="FFD545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4C4F4E-0842-5897-F804-4871CEEECAFE}" v="2" dt="2024-09-18T17:12:30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872" y="0"/>
      </p:cViewPr>
      <p:guideLst>
        <p:guide orient="horz" pos="1620"/>
        <p:guide pos="5640"/>
        <p:guide orient="horz" pos="420"/>
        <p:guide pos="2880"/>
        <p:guide pos="120"/>
        <p:guide orient="horz" pos="180"/>
        <p:guide orient="horz" pos="31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89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esh, Sridevi-CW" userId="2da78d65-7d0e-4cf3-a84a-0129f51a35de" providerId="ADAL" clId="{CC57CB9C-2C89-4236-B0E9-516AD3C93FDF}"/>
    <pc:docChg chg="custSel addSld delSld modSld">
      <pc:chgData name="Ramesh, Sridevi-CW" userId="2da78d65-7d0e-4cf3-a84a-0129f51a35de" providerId="ADAL" clId="{CC57CB9C-2C89-4236-B0E9-516AD3C93FDF}" dt="2023-09-13T11:01:10.290" v="60" actId="2696"/>
      <pc:docMkLst>
        <pc:docMk/>
      </pc:docMkLst>
      <pc:sldChg chg="modSp mod">
        <pc:chgData name="Ramesh, Sridevi-CW" userId="2da78d65-7d0e-4cf3-a84a-0129f51a35de" providerId="ADAL" clId="{CC57CB9C-2C89-4236-B0E9-516AD3C93FDF}" dt="2023-09-13T10:59:12.345" v="26" actId="20577"/>
        <pc:sldMkLst>
          <pc:docMk/>
          <pc:sldMk cId="1700622419" sldId="294"/>
        </pc:sldMkLst>
        <pc:spChg chg="mod">
          <ac:chgData name="Ramesh, Sridevi-CW" userId="2da78d65-7d0e-4cf3-a84a-0129f51a35de" providerId="ADAL" clId="{CC57CB9C-2C89-4236-B0E9-516AD3C93FDF}" dt="2023-09-13T10:59:03.170" v="6" actId="20577"/>
          <ac:spMkLst>
            <pc:docMk/>
            <pc:sldMk cId="1700622419" sldId="294"/>
            <ac:spMk id="2" creationId="{00000000-0000-0000-0000-000000000000}"/>
          </ac:spMkLst>
        </pc:spChg>
        <pc:spChg chg="mod">
          <ac:chgData name="Ramesh, Sridevi-CW" userId="2da78d65-7d0e-4cf3-a84a-0129f51a35de" providerId="ADAL" clId="{CC57CB9C-2C89-4236-B0E9-516AD3C93FDF}" dt="2023-09-13T10:59:12.345" v="26" actId="20577"/>
          <ac:spMkLst>
            <pc:docMk/>
            <pc:sldMk cId="1700622419" sldId="294"/>
            <ac:spMk id="3" creationId="{00000000-0000-0000-0000-000000000000}"/>
          </ac:spMkLst>
        </pc:spChg>
      </pc:sldChg>
      <pc:sldChg chg="modSp mod">
        <pc:chgData name="Ramesh, Sridevi-CW" userId="2da78d65-7d0e-4cf3-a84a-0129f51a35de" providerId="ADAL" clId="{CC57CB9C-2C89-4236-B0E9-516AD3C93FDF}" dt="2023-09-13T11:00:02.098" v="27" actId="1076"/>
        <pc:sldMkLst>
          <pc:docMk/>
          <pc:sldMk cId="983648718" sldId="382"/>
        </pc:sldMkLst>
        <pc:spChg chg="mod">
          <ac:chgData name="Ramesh, Sridevi-CW" userId="2da78d65-7d0e-4cf3-a84a-0129f51a35de" providerId="ADAL" clId="{CC57CB9C-2C89-4236-B0E9-516AD3C93FDF}" dt="2023-09-13T11:00:02.098" v="27" actId="1076"/>
          <ac:spMkLst>
            <pc:docMk/>
            <pc:sldMk cId="983648718" sldId="382"/>
            <ac:spMk id="4" creationId="{00000000-0000-0000-0000-000000000000}"/>
          </ac:spMkLst>
        </pc:spChg>
      </pc:sldChg>
      <pc:sldChg chg="addSp modSp new del mod">
        <pc:chgData name="Ramesh, Sridevi-CW" userId="2da78d65-7d0e-4cf3-a84a-0129f51a35de" providerId="ADAL" clId="{CC57CB9C-2C89-4236-B0E9-516AD3C93FDF}" dt="2023-09-13T11:01:10.290" v="60" actId="2696"/>
        <pc:sldMkLst>
          <pc:docMk/>
          <pc:sldMk cId="3604703336" sldId="383"/>
        </pc:sldMkLst>
        <pc:spChg chg="mod">
          <ac:chgData name="Ramesh, Sridevi-CW" userId="2da78d65-7d0e-4cf3-a84a-0129f51a35de" providerId="ADAL" clId="{CC57CB9C-2C89-4236-B0E9-516AD3C93FDF}" dt="2023-09-13T10:58:22.112" v="3"/>
          <ac:spMkLst>
            <pc:docMk/>
            <pc:sldMk cId="3604703336" sldId="383"/>
            <ac:spMk id="3" creationId="{8F8F4BC9-E402-DB66-3A24-F2A29877E992}"/>
          </ac:spMkLst>
        </pc:spChg>
        <pc:picChg chg="add mod">
          <ac:chgData name="Ramesh, Sridevi-CW" userId="2da78d65-7d0e-4cf3-a84a-0129f51a35de" providerId="ADAL" clId="{CC57CB9C-2C89-4236-B0E9-516AD3C93FDF}" dt="2023-09-13T10:58:55.484" v="4" actId="1076"/>
          <ac:picMkLst>
            <pc:docMk/>
            <pc:sldMk cId="3604703336" sldId="383"/>
            <ac:picMk id="5" creationId="{5F225573-D581-3D14-BD98-19589F4C5245}"/>
          </ac:picMkLst>
        </pc:picChg>
      </pc:sldChg>
      <pc:sldChg chg="addSp delSp modSp add mod">
        <pc:chgData name="Ramesh, Sridevi-CW" userId="2da78d65-7d0e-4cf3-a84a-0129f51a35de" providerId="ADAL" clId="{CC57CB9C-2C89-4236-B0E9-516AD3C93FDF}" dt="2023-09-13T11:01:04.984" v="59"/>
        <pc:sldMkLst>
          <pc:docMk/>
          <pc:sldMk cId="2729815558" sldId="384"/>
        </pc:sldMkLst>
        <pc:spChg chg="mod">
          <ac:chgData name="Ramesh, Sridevi-CW" userId="2da78d65-7d0e-4cf3-a84a-0129f51a35de" providerId="ADAL" clId="{CC57CB9C-2C89-4236-B0E9-516AD3C93FDF}" dt="2023-09-13T11:00:39.856" v="53" actId="115"/>
          <ac:spMkLst>
            <pc:docMk/>
            <pc:sldMk cId="2729815558" sldId="384"/>
            <ac:spMk id="4" creationId="{00000000-0000-0000-0000-000000000000}"/>
          </ac:spMkLst>
        </pc:spChg>
        <pc:spChg chg="mod">
          <ac:chgData name="Ramesh, Sridevi-CW" userId="2da78d65-7d0e-4cf3-a84a-0129f51a35de" providerId="ADAL" clId="{CC57CB9C-2C89-4236-B0E9-516AD3C93FDF}" dt="2023-09-13T11:01:04.984" v="59"/>
          <ac:spMkLst>
            <pc:docMk/>
            <pc:sldMk cId="2729815558" sldId="384"/>
            <ac:spMk id="5" creationId="{A5D50E49-67D7-476D-B5EE-2F4F36BFF37B}"/>
          </ac:spMkLst>
        </pc:spChg>
        <pc:picChg chg="add mod">
          <ac:chgData name="Ramesh, Sridevi-CW" userId="2da78d65-7d0e-4cf3-a84a-0129f51a35de" providerId="ADAL" clId="{CC57CB9C-2C89-4236-B0E9-516AD3C93FDF}" dt="2023-09-13T11:00:56.603" v="57" actId="14100"/>
          <ac:picMkLst>
            <pc:docMk/>
            <pc:sldMk cId="2729815558" sldId="384"/>
            <ac:picMk id="2" creationId="{CD192449-75FA-BF49-131B-2DFD61C08100}"/>
          </ac:picMkLst>
        </pc:picChg>
        <pc:picChg chg="del">
          <ac:chgData name="Ramesh, Sridevi-CW" userId="2da78d65-7d0e-4cf3-a84a-0129f51a35de" providerId="ADAL" clId="{CC57CB9C-2C89-4236-B0E9-516AD3C93FDF}" dt="2023-09-13T11:00:42.766" v="54" actId="478"/>
          <ac:picMkLst>
            <pc:docMk/>
            <pc:sldMk cId="2729815558" sldId="384"/>
            <ac:picMk id="7" creationId="{E3D9EA5B-CEE9-48D2-B422-1C22709A5752}"/>
          </ac:picMkLst>
        </pc:picChg>
      </pc:sldChg>
    </pc:docChg>
  </pc:docChgLst>
  <pc:docChgLst>
    <pc:chgData name="Ramesh, Sridevi-CW" userId="2da78d65-7d0e-4cf3-a84a-0129f51a35de" providerId="ADAL" clId="{4D30DF0A-4203-4E6F-BECA-D9A853E11B34}"/>
    <pc:docChg chg="undo custSel addSld delSld modSld sldOrd">
      <pc:chgData name="Ramesh, Sridevi-CW" userId="2da78d65-7d0e-4cf3-a84a-0129f51a35de" providerId="ADAL" clId="{4D30DF0A-4203-4E6F-BECA-D9A853E11B34}" dt="2023-09-21T08:24:43.815" v="133" actId="6549"/>
      <pc:docMkLst>
        <pc:docMk/>
      </pc:docMkLst>
      <pc:sldChg chg="del">
        <pc:chgData name="Ramesh, Sridevi-CW" userId="2da78d65-7d0e-4cf3-a84a-0129f51a35de" providerId="ADAL" clId="{4D30DF0A-4203-4E6F-BECA-D9A853E11B34}" dt="2023-09-13T11:17:39.064" v="0" actId="2696"/>
        <pc:sldMkLst>
          <pc:docMk/>
          <pc:sldMk cId="983648718" sldId="382"/>
        </pc:sldMkLst>
      </pc:sldChg>
      <pc:sldChg chg="modSp mod">
        <pc:chgData name="Ramesh, Sridevi-CW" userId="2da78d65-7d0e-4cf3-a84a-0129f51a35de" providerId="ADAL" clId="{4D30DF0A-4203-4E6F-BECA-D9A853E11B34}" dt="2023-09-21T08:21:49.317" v="98" actId="20577"/>
        <pc:sldMkLst>
          <pc:docMk/>
          <pc:sldMk cId="2729815558" sldId="384"/>
        </pc:sldMkLst>
        <pc:spChg chg="mod">
          <ac:chgData name="Ramesh, Sridevi-CW" userId="2da78d65-7d0e-4cf3-a84a-0129f51a35de" providerId="ADAL" clId="{4D30DF0A-4203-4E6F-BECA-D9A853E11B34}" dt="2023-09-21T08:21:49.317" v="98" actId="20577"/>
          <ac:spMkLst>
            <pc:docMk/>
            <pc:sldMk cId="2729815558" sldId="384"/>
            <ac:spMk id="4" creationId="{00000000-0000-0000-0000-000000000000}"/>
          </ac:spMkLst>
        </pc:spChg>
      </pc:sldChg>
      <pc:sldChg chg="addSp delSp modSp add mod ord">
        <pc:chgData name="Ramesh, Sridevi-CW" userId="2da78d65-7d0e-4cf3-a84a-0129f51a35de" providerId="ADAL" clId="{4D30DF0A-4203-4E6F-BECA-D9A853E11B34}" dt="2023-09-21T08:24:43.815" v="133" actId="6549"/>
        <pc:sldMkLst>
          <pc:docMk/>
          <pc:sldMk cId="3421670573" sldId="385"/>
        </pc:sldMkLst>
        <pc:spChg chg="mod">
          <ac:chgData name="Ramesh, Sridevi-CW" userId="2da78d65-7d0e-4cf3-a84a-0129f51a35de" providerId="ADAL" clId="{4D30DF0A-4203-4E6F-BECA-D9A853E11B34}" dt="2023-09-21T08:24:43.815" v="133" actId="6549"/>
          <ac:spMkLst>
            <pc:docMk/>
            <pc:sldMk cId="3421670573" sldId="385"/>
            <ac:spMk id="4" creationId="{00000000-0000-0000-0000-000000000000}"/>
          </ac:spMkLst>
        </pc:spChg>
        <pc:spChg chg="mod">
          <ac:chgData name="Ramesh, Sridevi-CW" userId="2da78d65-7d0e-4cf3-a84a-0129f51a35de" providerId="ADAL" clId="{4D30DF0A-4203-4E6F-BECA-D9A853E11B34}" dt="2023-09-21T08:20:35.422" v="50"/>
          <ac:spMkLst>
            <pc:docMk/>
            <pc:sldMk cId="3421670573" sldId="385"/>
            <ac:spMk id="5" creationId="{A5D50E49-67D7-476D-B5EE-2F4F36BFF37B}"/>
          </ac:spMkLst>
        </pc:spChg>
        <pc:picChg chg="del">
          <ac:chgData name="Ramesh, Sridevi-CW" userId="2da78d65-7d0e-4cf3-a84a-0129f51a35de" providerId="ADAL" clId="{4D30DF0A-4203-4E6F-BECA-D9A853E11B34}" dt="2023-09-21T08:18:39.609" v="2" actId="478"/>
          <ac:picMkLst>
            <pc:docMk/>
            <pc:sldMk cId="3421670573" sldId="385"/>
            <ac:picMk id="2" creationId="{CD192449-75FA-BF49-131B-2DFD61C08100}"/>
          </ac:picMkLst>
        </pc:picChg>
        <pc:picChg chg="add mod">
          <ac:chgData name="Ramesh, Sridevi-CW" userId="2da78d65-7d0e-4cf3-a84a-0129f51a35de" providerId="ADAL" clId="{4D30DF0A-4203-4E6F-BECA-D9A853E11B34}" dt="2023-09-21T08:24:40.646" v="132" actId="14100"/>
          <ac:picMkLst>
            <pc:docMk/>
            <pc:sldMk cId="3421670573" sldId="385"/>
            <ac:picMk id="7" creationId="{9513F5C8-1BEB-A438-34BF-7AB572D06E6C}"/>
          </ac:picMkLst>
        </pc:picChg>
        <pc:picChg chg="add del mod">
          <ac:chgData name="Ramesh, Sridevi-CW" userId="2da78d65-7d0e-4cf3-a84a-0129f51a35de" providerId="ADAL" clId="{4D30DF0A-4203-4E6F-BECA-D9A853E11B34}" dt="2023-09-21T08:24:25.727" v="127" actId="478"/>
          <ac:picMkLst>
            <pc:docMk/>
            <pc:sldMk cId="3421670573" sldId="385"/>
            <ac:picMk id="8" creationId="{AFCE3BFD-5318-2E05-B6AF-282B4E086E7A}"/>
          </ac:picMkLst>
        </pc:picChg>
      </pc:sldChg>
      <pc:sldChg chg="add">
        <pc:chgData name="Ramesh, Sridevi-CW" userId="2da78d65-7d0e-4cf3-a84a-0129f51a35de" providerId="ADAL" clId="{4D30DF0A-4203-4E6F-BECA-D9A853E11B34}" dt="2023-09-21T08:24:21.030" v="126" actId="2890"/>
        <pc:sldMkLst>
          <pc:docMk/>
          <pc:sldMk cId="1424514286" sldId="386"/>
        </pc:sldMkLst>
      </pc:sldChg>
    </pc:docChg>
  </pc:docChgLst>
  <pc:docChgLst>
    <pc:chgData name="Sivasakthi M, Abirami-CW" userId="S::a1455632@bestbuy.com::f34bb471-29f0-4fd8-834a-1344124c24ed" providerId="AD" clId="Web-{4C61D98B-25F3-DE98-EF17-4D389337F048}"/>
    <pc:docChg chg="addSld delSld modSld">
      <pc:chgData name="Sivasakthi M, Abirami-CW" userId="S::a1455632@bestbuy.com::f34bb471-29f0-4fd8-834a-1344124c24ed" providerId="AD" clId="Web-{4C61D98B-25F3-DE98-EF17-4D389337F048}" dt="2021-08-24T13:53:29.102" v="188" actId="14100"/>
      <pc:docMkLst>
        <pc:docMk/>
      </pc:docMkLst>
      <pc:sldChg chg="addSp delSp modSp">
        <pc:chgData name="Sivasakthi M, Abirami-CW" userId="S::a1455632@bestbuy.com::f34bb471-29f0-4fd8-834a-1344124c24ed" providerId="AD" clId="Web-{4C61D98B-25F3-DE98-EF17-4D389337F048}" dt="2021-08-24T13:44:20.287" v="175" actId="1076"/>
        <pc:sldMkLst>
          <pc:docMk/>
          <pc:sldMk cId="1824224442" sldId="377"/>
        </pc:sldMkLst>
        <pc:spChg chg="mod">
          <ac:chgData name="Sivasakthi M, Abirami-CW" userId="S::a1455632@bestbuy.com::f34bb471-29f0-4fd8-834a-1344124c24ed" providerId="AD" clId="Web-{4C61D98B-25F3-DE98-EF17-4D389337F048}" dt="2021-08-24T13:42:55.988" v="41" actId="14100"/>
          <ac:spMkLst>
            <pc:docMk/>
            <pc:sldMk cId="1824224442" sldId="377"/>
            <ac:spMk id="3" creationId="{47EA2C27-7596-4126-B6E9-7C209078E53A}"/>
          </ac:spMkLst>
        </pc:spChg>
        <pc:spChg chg="add mod">
          <ac:chgData name="Sivasakthi M, Abirami-CW" userId="S::a1455632@bestbuy.com::f34bb471-29f0-4fd8-834a-1344124c24ed" providerId="AD" clId="Web-{4C61D98B-25F3-DE98-EF17-4D389337F048}" dt="2021-08-24T13:40:01.249" v="15" actId="20577"/>
          <ac:spMkLst>
            <pc:docMk/>
            <pc:sldMk cId="1824224442" sldId="377"/>
            <ac:spMk id="5" creationId="{646D2042-833B-4FDF-89FC-D17E2ED7B878}"/>
          </ac:spMkLst>
        </pc:spChg>
        <pc:spChg chg="add del mod">
          <ac:chgData name="Sivasakthi M, Abirami-CW" userId="S::a1455632@bestbuy.com::f34bb471-29f0-4fd8-834a-1344124c24ed" providerId="AD" clId="Web-{4C61D98B-25F3-DE98-EF17-4D389337F048}" dt="2021-08-24T13:43:27.380" v="51"/>
          <ac:spMkLst>
            <pc:docMk/>
            <pc:sldMk cId="1824224442" sldId="377"/>
            <ac:spMk id="7" creationId="{98D99C20-B704-4C0B-BB3A-77E973945CB1}"/>
          </ac:spMkLst>
        </pc:spChg>
        <pc:spChg chg="add mod">
          <ac:chgData name="Sivasakthi M, Abirami-CW" userId="S::a1455632@bestbuy.com::f34bb471-29f0-4fd8-834a-1344124c24ed" providerId="AD" clId="Web-{4C61D98B-25F3-DE98-EF17-4D389337F048}" dt="2021-08-24T13:43:18.505" v="48" actId="20577"/>
          <ac:spMkLst>
            <pc:docMk/>
            <pc:sldMk cId="1824224442" sldId="377"/>
            <ac:spMk id="8" creationId="{3C59B9F1-E94A-4E8C-A2D9-2299BAE15A32}"/>
          </ac:spMkLst>
        </pc:spChg>
        <pc:spChg chg="add mod">
          <ac:chgData name="Sivasakthi M, Abirami-CW" userId="S::a1455632@bestbuy.com::f34bb471-29f0-4fd8-834a-1344124c24ed" providerId="AD" clId="Web-{4C61D98B-25F3-DE98-EF17-4D389337F048}" dt="2021-08-24T13:44:20.287" v="175" actId="1076"/>
          <ac:spMkLst>
            <pc:docMk/>
            <pc:sldMk cId="1824224442" sldId="377"/>
            <ac:spMk id="9" creationId="{B5F5C9B7-EEA5-4D38-BCED-2FC8358C5472}"/>
          </ac:spMkLst>
        </pc:spChg>
        <pc:picChg chg="mod">
          <ac:chgData name="Sivasakthi M, Abirami-CW" userId="S::a1455632@bestbuy.com::f34bb471-29f0-4fd8-834a-1344124c24ed" providerId="AD" clId="Web-{4C61D98B-25F3-DE98-EF17-4D389337F048}" dt="2021-08-24T13:38:57.216" v="0" actId="14100"/>
          <ac:picMkLst>
            <pc:docMk/>
            <pc:sldMk cId="1824224442" sldId="377"/>
            <ac:picMk id="2" creationId="{F3C47599-71CA-45A3-8BCE-A8CDD7E9FC74}"/>
          </ac:picMkLst>
        </pc:picChg>
      </pc:sldChg>
      <pc:sldChg chg="new del">
        <pc:chgData name="Sivasakthi M, Abirami-CW" userId="S::a1455632@bestbuy.com::f34bb471-29f0-4fd8-834a-1344124c24ed" providerId="AD" clId="Web-{4C61D98B-25F3-DE98-EF17-4D389337F048}" dt="2021-08-24T13:52:42.523" v="178"/>
        <pc:sldMkLst>
          <pc:docMk/>
          <pc:sldMk cId="742748229" sldId="383"/>
        </pc:sldMkLst>
      </pc:sldChg>
      <pc:sldChg chg="addSp delSp modSp add replId">
        <pc:chgData name="Sivasakthi M, Abirami-CW" userId="S::a1455632@bestbuy.com::f34bb471-29f0-4fd8-834a-1344124c24ed" providerId="AD" clId="Web-{4C61D98B-25F3-DE98-EF17-4D389337F048}" dt="2021-08-24T13:53:29.102" v="188" actId="14100"/>
        <pc:sldMkLst>
          <pc:docMk/>
          <pc:sldMk cId="1435355395" sldId="384"/>
        </pc:sldMkLst>
        <pc:spChg chg="add del">
          <ac:chgData name="Sivasakthi M, Abirami-CW" userId="S::a1455632@bestbuy.com::f34bb471-29f0-4fd8-834a-1344124c24ed" providerId="AD" clId="Web-{4C61D98B-25F3-DE98-EF17-4D389337F048}" dt="2021-08-24T13:53:09.024" v="183"/>
          <ac:spMkLst>
            <pc:docMk/>
            <pc:sldMk cId="1435355395" sldId="384"/>
            <ac:spMk id="5" creationId="{646D2042-833B-4FDF-89FC-D17E2ED7B878}"/>
          </ac:spMkLst>
        </pc:spChg>
        <pc:spChg chg="del">
          <ac:chgData name="Sivasakthi M, Abirami-CW" userId="S::a1455632@bestbuy.com::f34bb471-29f0-4fd8-834a-1344124c24ed" providerId="AD" clId="Web-{4C61D98B-25F3-DE98-EF17-4D389337F048}" dt="2021-08-24T13:53:00.367" v="181"/>
          <ac:spMkLst>
            <pc:docMk/>
            <pc:sldMk cId="1435355395" sldId="384"/>
            <ac:spMk id="9" creationId="{B5F5C9B7-EEA5-4D38-BCED-2FC8358C5472}"/>
          </ac:spMkLst>
        </pc:spChg>
        <pc:picChg chg="del">
          <ac:chgData name="Sivasakthi M, Abirami-CW" userId="S::a1455632@bestbuy.com::f34bb471-29f0-4fd8-834a-1344124c24ed" providerId="AD" clId="Web-{4C61D98B-25F3-DE98-EF17-4D389337F048}" dt="2021-08-24T13:52:54.602" v="179"/>
          <ac:picMkLst>
            <pc:docMk/>
            <pc:sldMk cId="1435355395" sldId="384"/>
            <ac:picMk id="2" creationId="{F3C47599-71CA-45A3-8BCE-A8CDD7E9FC74}"/>
          </ac:picMkLst>
        </pc:picChg>
        <pc:picChg chg="add mod">
          <ac:chgData name="Sivasakthi M, Abirami-CW" userId="S::a1455632@bestbuy.com::f34bb471-29f0-4fd8-834a-1344124c24ed" providerId="AD" clId="Web-{4C61D98B-25F3-DE98-EF17-4D389337F048}" dt="2021-08-24T13:53:29.102" v="188" actId="14100"/>
          <ac:picMkLst>
            <pc:docMk/>
            <pc:sldMk cId="1435355395" sldId="384"/>
            <ac:picMk id="7" creationId="{579EEB8F-A3BD-4D29-BE89-8E2EB3AD1919}"/>
          </ac:picMkLst>
        </pc:picChg>
      </pc:sldChg>
    </pc:docChg>
  </pc:docChgLst>
  <pc:docChgLst>
    <pc:chgData name="Nandhakumar, Pavithra-CW" userId="S::a1461789@bestbuy.com::7be9e4a9-549b-4b5d-9ac4-d644e493613d" providerId="AD" clId="Web-{09A503B9-515C-4736-B8B0-5CDB343AC49F}"/>
    <pc:docChg chg="addSld delSld modSld">
      <pc:chgData name="Nandhakumar, Pavithra-CW" userId="S::a1461789@bestbuy.com::7be9e4a9-549b-4b5d-9ac4-d644e493613d" providerId="AD" clId="Web-{09A503B9-515C-4736-B8B0-5CDB343AC49F}" dt="2020-08-05T16:03:28.302" v="28" actId="14100"/>
      <pc:docMkLst>
        <pc:docMk/>
      </pc:docMkLst>
      <pc:sldChg chg="new del">
        <pc:chgData name="Nandhakumar, Pavithra-CW" userId="S::a1461789@bestbuy.com::7be9e4a9-549b-4b5d-9ac4-d644e493613d" providerId="AD" clId="Web-{09A503B9-515C-4736-B8B0-5CDB343AC49F}" dt="2020-08-05T16:01:43.154" v="1"/>
        <pc:sldMkLst>
          <pc:docMk/>
          <pc:sldMk cId="1792923611" sldId="380"/>
        </pc:sldMkLst>
      </pc:sldChg>
      <pc:sldChg chg="addSp delSp modSp add replId">
        <pc:chgData name="Nandhakumar, Pavithra-CW" userId="S::a1461789@bestbuy.com::7be9e4a9-549b-4b5d-9ac4-d644e493613d" providerId="AD" clId="Web-{09A503B9-515C-4736-B8B0-5CDB343AC49F}" dt="2020-08-05T16:03:28.302" v="28" actId="14100"/>
        <pc:sldMkLst>
          <pc:docMk/>
          <pc:sldMk cId="3982538289" sldId="380"/>
        </pc:sldMkLst>
        <pc:spChg chg="mod">
          <ac:chgData name="Nandhakumar, Pavithra-CW" userId="S::a1461789@bestbuy.com::7be9e4a9-549b-4b5d-9ac4-d644e493613d" providerId="AD" clId="Web-{09A503B9-515C-4736-B8B0-5CDB343AC49F}" dt="2020-08-05T16:02:03.655" v="21" actId="20577"/>
          <ac:spMkLst>
            <pc:docMk/>
            <pc:sldMk cId="3982538289" sldId="380"/>
            <ac:spMk id="4" creationId="{00000000-0000-0000-0000-000000000000}"/>
          </ac:spMkLst>
        </pc:spChg>
        <pc:picChg chg="add mod">
          <ac:chgData name="Nandhakumar, Pavithra-CW" userId="S::a1461789@bestbuy.com::7be9e4a9-549b-4b5d-9ac4-d644e493613d" providerId="AD" clId="Web-{09A503B9-515C-4736-B8B0-5CDB343AC49F}" dt="2020-08-05T16:03:28.302" v="28" actId="14100"/>
          <ac:picMkLst>
            <pc:docMk/>
            <pc:sldMk cId="3982538289" sldId="380"/>
            <ac:picMk id="2" creationId="{12A157AF-6897-4EDB-AF7C-C221B1EC3916}"/>
          </ac:picMkLst>
        </pc:picChg>
        <pc:picChg chg="del">
          <ac:chgData name="Nandhakumar, Pavithra-CW" userId="S::a1461789@bestbuy.com::7be9e4a9-549b-4b5d-9ac4-d644e493613d" providerId="AD" clId="Web-{09A503B9-515C-4736-B8B0-5CDB343AC49F}" dt="2020-08-05T16:02:06.687" v="22"/>
          <ac:picMkLst>
            <pc:docMk/>
            <pc:sldMk cId="3982538289" sldId="380"/>
            <ac:picMk id="545" creationId="{1993EB47-8800-4FF9-A4CE-AD5A4C03060F}"/>
          </ac:picMkLst>
        </pc:picChg>
      </pc:sldChg>
    </pc:docChg>
  </pc:docChgLst>
  <pc:docChgLst>
    <pc:chgData name="Sivasakthi M, Abirami-CW" userId="S::a1455632@bestbuy.com::f34bb471-29f0-4fd8-834a-1344124c24ed" providerId="AD" clId="Web-{E8A8C971-4D99-1F3E-C149-A3F23070F35F}"/>
    <pc:docChg chg="delSld modSld">
      <pc:chgData name="Sivasakthi M, Abirami-CW" userId="S::a1455632@bestbuy.com::f34bb471-29f0-4fd8-834a-1344124c24ed" providerId="AD" clId="Web-{E8A8C971-4D99-1F3E-C149-A3F23070F35F}" dt="2021-08-24T14:02:48.221" v="2" actId="20577"/>
      <pc:docMkLst>
        <pc:docMk/>
      </pc:docMkLst>
      <pc:sldChg chg="modSp">
        <pc:chgData name="Sivasakthi M, Abirami-CW" userId="S::a1455632@bestbuy.com::f34bb471-29f0-4fd8-834a-1344124c24ed" providerId="AD" clId="Web-{E8A8C971-4D99-1F3E-C149-A3F23070F35F}" dt="2021-08-24T14:02:48.221" v="2" actId="20577"/>
        <pc:sldMkLst>
          <pc:docMk/>
          <pc:sldMk cId="1700622419" sldId="294"/>
        </pc:sldMkLst>
        <pc:spChg chg="mod">
          <ac:chgData name="Sivasakthi M, Abirami-CW" userId="S::a1455632@bestbuy.com::f34bb471-29f0-4fd8-834a-1344124c24ed" providerId="AD" clId="Web-{E8A8C971-4D99-1F3E-C149-A3F23070F35F}" dt="2021-08-24T14:02:48.221" v="2" actId="20577"/>
          <ac:spMkLst>
            <pc:docMk/>
            <pc:sldMk cId="1700622419" sldId="294"/>
            <ac:spMk id="2" creationId="{00000000-0000-0000-0000-000000000000}"/>
          </ac:spMkLst>
        </pc:spChg>
      </pc:sldChg>
      <pc:sldChg chg="del">
        <pc:chgData name="Sivasakthi M, Abirami-CW" userId="S::a1455632@bestbuy.com::f34bb471-29f0-4fd8-834a-1344124c24ed" providerId="AD" clId="Web-{E8A8C971-4D99-1F3E-C149-A3F23070F35F}" dt="2021-08-24T14:01:19.109" v="0"/>
        <pc:sldMkLst>
          <pc:docMk/>
          <pc:sldMk cId="1824224442" sldId="377"/>
        </pc:sldMkLst>
      </pc:sldChg>
      <pc:sldChg chg="del">
        <pc:chgData name="Sivasakthi M, Abirami-CW" userId="S::a1455632@bestbuy.com::f34bb471-29f0-4fd8-834a-1344124c24ed" providerId="AD" clId="Web-{E8A8C971-4D99-1F3E-C149-A3F23070F35F}" dt="2021-08-24T14:01:25.578" v="1"/>
        <pc:sldMkLst>
          <pc:docMk/>
          <pc:sldMk cId="1435355395" sldId="384"/>
        </pc:sldMkLst>
      </pc:sldChg>
    </pc:docChg>
  </pc:docChgLst>
  <pc:docChgLst>
    <pc:chgData name="Sivasakthi M, Abirami-CW" userId="S::a1455632@bestbuy.com::f34bb471-29f0-4fd8-834a-1344124c24ed" providerId="AD" clId="Web-{BFDB6156-B81B-4AC0-D0C4-F76DD2E2657D}"/>
    <pc:docChg chg="addSld delSld modSld">
      <pc:chgData name="Sivasakthi M, Abirami-CW" userId="S::a1455632@bestbuy.com::f34bb471-29f0-4fd8-834a-1344124c24ed" providerId="AD" clId="Web-{BFDB6156-B81B-4AC0-D0C4-F76DD2E2657D}" dt="2021-08-24T13:34:35.052" v="26"/>
      <pc:docMkLst>
        <pc:docMk/>
      </pc:docMkLst>
      <pc:sldChg chg="new del">
        <pc:chgData name="Sivasakthi M, Abirami-CW" userId="S::a1455632@bestbuy.com::f34bb471-29f0-4fd8-834a-1344124c24ed" providerId="AD" clId="Web-{BFDB6156-B81B-4AC0-D0C4-F76DD2E2657D}" dt="2021-08-24T13:34:35.052" v="26"/>
        <pc:sldMkLst>
          <pc:docMk/>
          <pc:sldMk cId="3427289777" sldId="381"/>
        </pc:sldMkLst>
      </pc:sldChg>
      <pc:sldChg chg="addSp delSp modSp add replId">
        <pc:chgData name="Sivasakthi M, Abirami-CW" userId="S::a1455632@bestbuy.com::f34bb471-29f0-4fd8-834a-1344124c24ed" providerId="AD" clId="Web-{BFDB6156-B81B-4AC0-D0C4-F76DD2E2657D}" dt="2021-08-24T13:34:30.583" v="25" actId="20577"/>
        <pc:sldMkLst>
          <pc:docMk/>
          <pc:sldMk cId="983648718" sldId="382"/>
        </pc:sldMkLst>
        <pc:spChg chg="mod">
          <ac:chgData name="Sivasakthi M, Abirami-CW" userId="S::a1455632@bestbuy.com::f34bb471-29f0-4fd8-834a-1344124c24ed" providerId="AD" clId="Web-{BFDB6156-B81B-4AC0-D0C4-F76DD2E2657D}" dt="2021-08-24T13:32:37.143" v="7" actId="20577"/>
          <ac:spMkLst>
            <pc:docMk/>
            <pc:sldMk cId="983648718" sldId="382"/>
            <ac:spMk id="4" creationId="{00000000-0000-0000-0000-000000000000}"/>
          </ac:spMkLst>
        </pc:spChg>
        <pc:spChg chg="mod">
          <ac:chgData name="Sivasakthi M, Abirami-CW" userId="S::a1455632@bestbuy.com::f34bb471-29f0-4fd8-834a-1344124c24ed" providerId="AD" clId="Web-{BFDB6156-B81B-4AC0-D0C4-F76DD2E2657D}" dt="2021-08-24T13:34:30.583" v="25" actId="20577"/>
          <ac:spMkLst>
            <pc:docMk/>
            <pc:sldMk cId="983648718" sldId="382"/>
            <ac:spMk id="5" creationId="{A5D50E49-67D7-476D-B5EE-2F4F36BFF37B}"/>
          </ac:spMkLst>
        </pc:spChg>
        <pc:picChg chg="del">
          <ac:chgData name="Sivasakthi M, Abirami-CW" userId="S::a1455632@bestbuy.com::f34bb471-29f0-4fd8-834a-1344124c24ed" providerId="AD" clId="Web-{BFDB6156-B81B-4AC0-D0C4-F76DD2E2657D}" dt="2021-08-24T13:33:20.863" v="8"/>
          <ac:picMkLst>
            <pc:docMk/>
            <pc:sldMk cId="983648718" sldId="382"/>
            <ac:picMk id="2" creationId="{12A157AF-6897-4EDB-AF7C-C221B1EC3916}"/>
          </ac:picMkLst>
        </pc:picChg>
        <pc:picChg chg="add mod">
          <ac:chgData name="Sivasakthi M, Abirami-CW" userId="S::a1455632@bestbuy.com::f34bb471-29f0-4fd8-834a-1344124c24ed" providerId="AD" clId="Web-{BFDB6156-B81B-4AC0-D0C4-F76DD2E2657D}" dt="2021-08-24T13:33:56.473" v="14" actId="14100"/>
          <ac:picMkLst>
            <pc:docMk/>
            <pc:sldMk cId="983648718" sldId="382"/>
            <ac:picMk id="7" creationId="{E3D9EA5B-CEE9-48D2-B422-1C22709A5752}"/>
          </ac:picMkLst>
        </pc:picChg>
      </pc:sldChg>
    </pc:docChg>
  </pc:docChgLst>
  <pc:docChgLst>
    <pc:chgData name="Nandhakumar, Pavithra-CW" userId="S::a1461789@bestbuy.com::7be9e4a9-549b-4b5d-9ac4-d644e493613d" providerId="AD" clId="Web-{C235F36D-2A43-4DE8-B9A5-29402F941C3B}"/>
    <pc:docChg chg="modSld">
      <pc:chgData name="Nandhakumar, Pavithra-CW" userId="S::a1461789@bestbuy.com::7be9e4a9-549b-4b5d-9ac4-d644e493613d" providerId="AD" clId="Web-{C235F36D-2A43-4DE8-B9A5-29402F941C3B}" dt="2020-08-05T16:06:35.901" v="31" actId="20577"/>
      <pc:docMkLst>
        <pc:docMk/>
      </pc:docMkLst>
      <pc:sldChg chg="addSp modSp">
        <pc:chgData name="Nandhakumar, Pavithra-CW" userId="S::a1461789@bestbuy.com::7be9e4a9-549b-4b5d-9ac4-d644e493613d" providerId="AD" clId="Web-{C235F36D-2A43-4DE8-B9A5-29402F941C3B}" dt="2020-08-05T16:06:35.901" v="30" actId="20577"/>
        <pc:sldMkLst>
          <pc:docMk/>
          <pc:sldMk cId="3982538289" sldId="380"/>
        </pc:sldMkLst>
        <pc:spChg chg="add mod">
          <ac:chgData name="Nandhakumar, Pavithra-CW" userId="S::a1461789@bestbuy.com::7be9e4a9-549b-4b5d-9ac4-d644e493613d" providerId="AD" clId="Web-{C235F36D-2A43-4DE8-B9A5-29402F941C3B}" dt="2020-08-05T16:06:35.901" v="30" actId="20577"/>
          <ac:spMkLst>
            <pc:docMk/>
            <pc:sldMk cId="3982538289" sldId="380"/>
            <ac:spMk id="5" creationId="{A5D50E49-67D7-476D-B5EE-2F4F36BFF37B}"/>
          </ac:spMkLst>
        </pc:spChg>
      </pc:sldChg>
    </pc:docChg>
  </pc:docChgLst>
  <pc:docChgLst>
    <pc:chgData clId="Web-{884C4F4E-0842-5897-F804-4871CEEECAFE}"/>
    <pc:docChg chg="modSld">
      <pc:chgData name="" userId="" providerId="" clId="Web-{884C4F4E-0842-5897-F804-4871CEEECAFE}" dt="2024-09-18T17:12:30.044" v="1" actId="20577"/>
      <pc:docMkLst>
        <pc:docMk/>
      </pc:docMkLst>
      <pc:sldChg chg="modSp">
        <pc:chgData name="" userId="" providerId="" clId="Web-{884C4F4E-0842-5897-F804-4871CEEECAFE}" dt="2024-09-18T17:12:30.044" v="1" actId="20577"/>
        <pc:sldMkLst>
          <pc:docMk/>
          <pc:sldMk cId="1700622419" sldId="294"/>
        </pc:sldMkLst>
        <pc:spChg chg="mod">
          <ac:chgData name="" userId="" providerId="" clId="Web-{884C4F4E-0842-5897-F804-4871CEEECAFE}" dt="2024-09-18T17:12:30.044" v="1" actId="20577"/>
          <ac:spMkLst>
            <pc:docMk/>
            <pc:sldMk cId="1700622419" sldId="294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E3446-C668-0D46-A475-03A018C9F99C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FBF56-9358-E64E-A12C-E94F23D7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6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D2418-5498-496B-9B3E-912B9D6443B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A5EBE-E194-4A8A-BBBE-6B90DE988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0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9247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without image and with Client/Partn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47" y="3844395"/>
            <a:ext cx="1306800" cy="10973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87340" y="4076700"/>
            <a:ext cx="647700" cy="6731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484252" y="2897813"/>
            <a:ext cx="3118452" cy="641536"/>
            <a:chOff x="4484252" y="2897813"/>
            <a:chExt cx="3118452" cy="641536"/>
          </a:xfrm>
        </p:grpSpPr>
        <p:sp>
          <p:nvSpPr>
            <p:cNvPr id="23" name="object 8"/>
            <p:cNvSpPr/>
            <p:nvPr userDrawn="1"/>
          </p:nvSpPr>
          <p:spPr>
            <a:xfrm>
              <a:off x="6962624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4127753" h="4127749">
                  <a:moveTo>
                    <a:pt x="2063876" y="0"/>
                  </a:moveTo>
                  <a:lnTo>
                    <a:pt x="1905544" y="6044"/>
                  </a:lnTo>
                  <a:lnTo>
                    <a:pt x="1747964" y="24179"/>
                  </a:lnTo>
                  <a:lnTo>
                    <a:pt x="1591885" y="54404"/>
                  </a:lnTo>
                  <a:lnTo>
                    <a:pt x="1438060" y="96719"/>
                  </a:lnTo>
                  <a:lnTo>
                    <a:pt x="1287239" y="151123"/>
                  </a:lnTo>
                  <a:lnTo>
                    <a:pt x="1140175" y="217618"/>
                  </a:lnTo>
                  <a:lnTo>
                    <a:pt x="997617" y="296202"/>
                  </a:lnTo>
                  <a:lnTo>
                    <a:pt x="860317" y="386876"/>
                  </a:lnTo>
                  <a:lnTo>
                    <a:pt x="729027" y="489640"/>
                  </a:lnTo>
                  <a:lnTo>
                    <a:pt x="604497" y="604494"/>
                  </a:lnTo>
                  <a:lnTo>
                    <a:pt x="489642" y="729024"/>
                  </a:lnTo>
                  <a:lnTo>
                    <a:pt x="386878" y="860314"/>
                  </a:lnTo>
                  <a:lnTo>
                    <a:pt x="296203" y="997614"/>
                  </a:lnTo>
                  <a:lnTo>
                    <a:pt x="217619" y="1140171"/>
                  </a:lnTo>
                  <a:lnTo>
                    <a:pt x="151124" y="1287236"/>
                  </a:lnTo>
                  <a:lnTo>
                    <a:pt x="96719" y="1438057"/>
                  </a:lnTo>
                  <a:lnTo>
                    <a:pt x="54404" y="1591882"/>
                  </a:lnTo>
                  <a:lnTo>
                    <a:pt x="24179" y="1747961"/>
                  </a:lnTo>
                  <a:lnTo>
                    <a:pt x="6044" y="1905542"/>
                  </a:lnTo>
                  <a:lnTo>
                    <a:pt x="0" y="2063874"/>
                  </a:lnTo>
                  <a:lnTo>
                    <a:pt x="6044" y="2222206"/>
                  </a:lnTo>
                  <a:lnTo>
                    <a:pt x="24179" y="2379787"/>
                  </a:lnTo>
                  <a:lnTo>
                    <a:pt x="54404" y="2535866"/>
                  </a:lnTo>
                  <a:lnTo>
                    <a:pt x="96719" y="2689691"/>
                  </a:lnTo>
                  <a:lnTo>
                    <a:pt x="151124" y="2840512"/>
                  </a:lnTo>
                  <a:lnTo>
                    <a:pt x="217619" y="2987577"/>
                  </a:lnTo>
                  <a:lnTo>
                    <a:pt x="296203" y="3130134"/>
                  </a:lnTo>
                  <a:lnTo>
                    <a:pt x="386878" y="3267434"/>
                  </a:lnTo>
                  <a:lnTo>
                    <a:pt x="489642" y="3398724"/>
                  </a:lnTo>
                  <a:lnTo>
                    <a:pt x="604497" y="3523254"/>
                  </a:lnTo>
                  <a:lnTo>
                    <a:pt x="729027" y="3638108"/>
                  </a:lnTo>
                  <a:lnTo>
                    <a:pt x="860317" y="3740872"/>
                  </a:lnTo>
                  <a:lnTo>
                    <a:pt x="997617" y="3831546"/>
                  </a:lnTo>
                  <a:lnTo>
                    <a:pt x="1140175" y="3910131"/>
                  </a:lnTo>
                  <a:lnTo>
                    <a:pt x="1287239" y="3976625"/>
                  </a:lnTo>
                  <a:lnTo>
                    <a:pt x="1438060" y="4031029"/>
                  </a:lnTo>
                  <a:lnTo>
                    <a:pt x="1591885" y="4073344"/>
                  </a:lnTo>
                  <a:lnTo>
                    <a:pt x="1747964" y="4103569"/>
                  </a:lnTo>
                  <a:lnTo>
                    <a:pt x="1905544" y="4121704"/>
                  </a:lnTo>
                  <a:lnTo>
                    <a:pt x="2063876" y="4127749"/>
                  </a:lnTo>
                  <a:lnTo>
                    <a:pt x="2222208" y="4121704"/>
                  </a:lnTo>
                  <a:lnTo>
                    <a:pt x="2379789" y="4103569"/>
                  </a:lnTo>
                  <a:lnTo>
                    <a:pt x="2535868" y="4073344"/>
                  </a:lnTo>
                  <a:lnTo>
                    <a:pt x="2689693" y="4031029"/>
                  </a:lnTo>
                  <a:lnTo>
                    <a:pt x="2840513" y="3976625"/>
                  </a:lnTo>
                  <a:lnTo>
                    <a:pt x="2987578" y="3910131"/>
                  </a:lnTo>
                  <a:lnTo>
                    <a:pt x="3130136" y="3831546"/>
                  </a:lnTo>
                  <a:lnTo>
                    <a:pt x="3267436" y="3740872"/>
                  </a:lnTo>
                  <a:lnTo>
                    <a:pt x="3398726" y="3638108"/>
                  </a:lnTo>
                  <a:lnTo>
                    <a:pt x="3523256" y="3523254"/>
                  </a:lnTo>
                  <a:lnTo>
                    <a:pt x="3638111" y="3398724"/>
                  </a:lnTo>
                  <a:lnTo>
                    <a:pt x="3740875" y="3267434"/>
                  </a:lnTo>
                  <a:lnTo>
                    <a:pt x="3831550" y="3130134"/>
                  </a:lnTo>
                  <a:lnTo>
                    <a:pt x="3910134" y="2987577"/>
                  </a:lnTo>
                  <a:lnTo>
                    <a:pt x="3976629" y="2840512"/>
                  </a:lnTo>
                  <a:lnTo>
                    <a:pt x="4031034" y="2689691"/>
                  </a:lnTo>
                  <a:lnTo>
                    <a:pt x="4073349" y="2535866"/>
                  </a:lnTo>
                  <a:lnTo>
                    <a:pt x="4103574" y="2379787"/>
                  </a:lnTo>
                  <a:lnTo>
                    <a:pt x="4121708" y="2222206"/>
                  </a:lnTo>
                  <a:lnTo>
                    <a:pt x="4127753" y="2063874"/>
                  </a:lnTo>
                  <a:lnTo>
                    <a:pt x="4121708" y="1905542"/>
                  </a:lnTo>
                  <a:lnTo>
                    <a:pt x="4103574" y="1747961"/>
                  </a:lnTo>
                  <a:lnTo>
                    <a:pt x="4073349" y="1591882"/>
                  </a:lnTo>
                  <a:lnTo>
                    <a:pt x="4031034" y="1438057"/>
                  </a:lnTo>
                  <a:lnTo>
                    <a:pt x="3976629" y="1287236"/>
                  </a:lnTo>
                  <a:lnTo>
                    <a:pt x="3910134" y="1140171"/>
                  </a:lnTo>
                  <a:lnTo>
                    <a:pt x="3831550" y="997614"/>
                  </a:lnTo>
                  <a:lnTo>
                    <a:pt x="3740875" y="860314"/>
                  </a:lnTo>
                  <a:lnTo>
                    <a:pt x="3638111" y="729024"/>
                  </a:lnTo>
                  <a:lnTo>
                    <a:pt x="3523256" y="604494"/>
                  </a:lnTo>
                  <a:lnTo>
                    <a:pt x="3398726" y="489640"/>
                  </a:lnTo>
                  <a:lnTo>
                    <a:pt x="3267436" y="386876"/>
                  </a:lnTo>
                  <a:lnTo>
                    <a:pt x="3130136" y="296202"/>
                  </a:lnTo>
                  <a:lnTo>
                    <a:pt x="2987578" y="217618"/>
                  </a:lnTo>
                  <a:lnTo>
                    <a:pt x="2840513" y="151123"/>
                  </a:lnTo>
                  <a:lnTo>
                    <a:pt x="2689693" y="96719"/>
                  </a:lnTo>
                  <a:lnTo>
                    <a:pt x="2535868" y="54404"/>
                  </a:lnTo>
                  <a:lnTo>
                    <a:pt x="2379789" y="24179"/>
                  </a:lnTo>
                  <a:lnTo>
                    <a:pt x="2222208" y="6044"/>
                  </a:lnTo>
                  <a:lnTo>
                    <a:pt x="2063876" y="0"/>
                  </a:lnTo>
                  <a:close/>
                </a:path>
              </a:pathLst>
            </a:custGeom>
            <a:solidFill>
              <a:schemeClr val="accent5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24" name="object 10"/>
            <p:cNvSpPr/>
            <p:nvPr userDrawn="1"/>
          </p:nvSpPr>
          <p:spPr>
            <a:xfrm>
              <a:off x="5312263" y="2899917"/>
              <a:ext cx="637328" cy="637328"/>
            </a:xfrm>
            <a:custGeom>
              <a:avLst/>
              <a:gdLst/>
              <a:ahLst/>
              <a:cxnLst/>
              <a:rect l="l" t="t" r="r" b="b"/>
              <a:pathLst>
                <a:path w="1390729" h="1390729">
                  <a:moveTo>
                    <a:pt x="695364" y="0"/>
                  </a:moveTo>
                  <a:lnTo>
                    <a:pt x="642019" y="2036"/>
                  </a:lnTo>
                  <a:lnTo>
                    <a:pt x="588926" y="8146"/>
                  </a:lnTo>
                  <a:lnTo>
                    <a:pt x="536340" y="18330"/>
                  </a:lnTo>
                  <a:lnTo>
                    <a:pt x="484512" y="32586"/>
                  </a:lnTo>
                  <a:lnTo>
                    <a:pt x="433697" y="50916"/>
                  </a:lnTo>
                  <a:lnTo>
                    <a:pt x="384147" y="73320"/>
                  </a:lnTo>
                  <a:lnTo>
                    <a:pt x="336116" y="99796"/>
                  </a:lnTo>
                  <a:lnTo>
                    <a:pt x="289856" y="130346"/>
                  </a:lnTo>
                  <a:lnTo>
                    <a:pt x="245621" y="164970"/>
                  </a:lnTo>
                  <a:lnTo>
                    <a:pt x="203663" y="203667"/>
                  </a:lnTo>
                  <a:lnTo>
                    <a:pt x="164967" y="245623"/>
                  </a:lnTo>
                  <a:lnTo>
                    <a:pt x="130344" y="289858"/>
                  </a:lnTo>
                  <a:lnTo>
                    <a:pt x="99795" y="336117"/>
                  </a:lnTo>
                  <a:lnTo>
                    <a:pt x="73319" y="384148"/>
                  </a:lnTo>
                  <a:lnTo>
                    <a:pt x="50915" y="433698"/>
                  </a:lnTo>
                  <a:lnTo>
                    <a:pt x="32586" y="484512"/>
                  </a:lnTo>
                  <a:lnTo>
                    <a:pt x="18329" y="536339"/>
                  </a:lnTo>
                  <a:lnTo>
                    <a:pt x="8146" y="588926"/>
                  </a:lnTo>
                  <a:lnTo>
                    <a:pt x="2036" y="642018"/>
                  </a:lnTo>
                  <a:lnTo>
                    <a:pt x="0" y="695364"/>
                  </a:lnTo>
                  <a:lnTo>
                    <a:pt x="2036" y="748710"/>
                  </a:lnTo>
                  <a:lnTo>
                    <a:pt x="8146" y="801802"/>
                  </a:lnTo>
                  <a:lnTo>
                    <a:pt x="18329" y="854389"/>
                  </a:lnTo>
                  <a:lnTo>
                    <a:pt x="32586" y="906216"/>
                  </a:lnTo>
                  <a:lnTo>
                    <a:pt x="50915" y="957030"/>
                  </a:lnTo>
                  <a:lnTo>
                    <a:pt x="73319" y="1006580"/>
                  </a:lnTo>
                  <a:lnTo>
                    <a:pt x="99795" y="1054610"/>
                  </a:lnTo>
                  <a:lnTo>
                    <a:pt x="130344" y="1100870"/>
                  </a:lnTo>
                  <a:lnTo>
                    <a:pt x="164967" y="1145104"/>
                  </a:lnTo>
                  <a:lnTo>
                    <a:pt x="203663" y="1187061"/>
                  </a:lnTo>
                  <a:lnTo>
                    <a:pt x="245621" y="1225758"/>
                  </a:lnTo>
                  <a:lnTo>
                    <a:pt x="289856" y="1260381"/>
                  </a:lnTo>
                  <a:lnTo>
                    <a:pt x="336116" y="1290931"/>
                  </a:lnTo>
                  <a:lnTo>
                    <a:pt x="384147" y="1317408"/>
                  </a:lnTo>
                  <a:lnTo>
                    <a:pt x="433697" y="1339812"/>
                  </a:lnTo>
                  <a:lnTo>
                    <a:pt x="484512" y="1358142"/>
                  </a:lnTo>
                  <a:lnTo>
                    <a:pt x="536340" y="1372399"/>
                  </a:lnTo>
                  <a:lnTo>
                    <a:pt x="588926" y="1382582"/>
                  </a:lnTo>
                  <a:lnTo>
                    <a:pt x="642019" y="1388692"/>
                  </a:lnTo>
                  <a:lnTo>
                    <a:pt x="695364" y="1390729"/>
                  </a:lnTo>
                  <a:lnTo>
                    <a:pt x="748710" y="1388692"/>
                  </a:lnTo>
                  <a:lnTo>
                    <a:pt x="801802" y="1382582"/>
                  </a:lnTo>
                  <a:lnTo>
                    <a:pt x="854389" y="1372399"/>
                  </a:lnTo>
                  <a:lnTo>
                    <a:pt x="906215" y="1358142"/>
                  </a:lnTo>
                  <a:lnTo>
                    <a:pt x="957030" y="1339812"/>
                  </a:lnTo>
                  <a:lnTo>
                    <a:pt x="1006579" y="1317408"/>
                  </a:lnTo>
                  <a:lnTo>
                    <a:pt x="1054609" y="1290931"/>
                  </a:lnTo>
                  <a:lnTo>
                    <a:pt x="1100868" y="1260381"/>
                  </a:lnTo>
                  <a:lnTo>
                    <a:pt x="1145102" y="1225758"/>
                  </a:lnTo>
                  <a:lnTo>
                    <a:pt x="1187058" y="1187061"/>
                  </a:lnTo>
                  <a:lnTo>
                    <a:pt x="1225755" y="1145104"/>
                  </a:lnTo>
                  <a:lnTo>
                    <a:pt x="1260379" y="1100870"/>
                  </a:lnTo>
                  <a:lnTo>
                    <a:pt x="1290930" y="1054610"/>
                  </a:lnTo>
                  <a:lnTo>
                    <a:pt x="1317408" y="1006580"/>
                  </a:lnTo>
                  <a:lnTo>
                    <a:pt x="1339811" y="957030"/>
                  </a:lnTo>
                  <a:lnTo>
                    <a:pt x="1358142" y="906216"/>
                  </a:lnTo>
                  <a:lnTo>
                    <a:pt x="1372399" y="854389"/>
                  </a:lnTo>
                  <a:lnTo>
                    <a:pt x="1382583" y="801802"/>
                  </a:lnTo>
                  <a:lnTo>
                    <a:pt x="1388693" y="748710"/>
                  </a:lnTo>
                  <a:lnTo>
                    <a:pt x="1390729" y="695364"/>
                  </a:lnTo>
                  <a:lnTo>
                    <a:pt x="1388693" y="642018"/>
                  </a:lnTo>
                  <a:lnTo>
                    <a:pt x="1382583" y="588926"/>
                  </a:lnTo>
                  <a:lnTo>
                    <a:pt x="1372399" y="536339"/>
                  </a:lnTo>
                  <a:lnTo>
                    <a:pt x="1358142" y="484512"/>
                  </a:lnTo>
                  <a:lnTo>
                    <a:pt x="1339811" y="433698"/>
                  </a:lnTo>
                  <a:lnTo>
                    <a:pt x="1317408" y="384148"/>
                  </a:lnTo>
                  <a:lnTo>
                    <a:pt x="1290930" y="336117"/>
                  </a:lnTo>
                  <a:lnTo>
                    <a:pt x="1260379" y="289858"/>
                  </a:lnTo>
                  <a:lnTo>
                    <a:pt x="1225755" y="245623"/>
                  </a:lnTo>
                  <a:lnTo>
                    <a:pt x="1187058" y="203667"/>
                  </a:lnTo>
                  <a:lnTo>
                    <a:pt x="1145102" y="164970"/>
                  </a:lnTo>
                  <a:lnTo>
                    <a:pt x="1100868" y="130346"/>
                  </a:lnTo>
                  <a:lnTo>
                    <a:pt x="1054609" y="99796"/>
                  </a:lnTo>
                  <a:lnTo>
                    <a:pt x="1006579" y="73320"/>
                  </a:lnTo>
                  <a:lnTo>
                    <a:pt x="957030" y="50916"/>
                  </a:lnTo>
                  <a:lnTo>
                    <a:pt x="906215" y="32586"/>
                  </a:lnTo>
                  <a:lnTo>
                    <a:pt x="854389" y="18330"/>
                  </a:lnTo>
                  <a:lnTo>
                    <a:pt x="801802" y="8146"/>
                  </a:lnTo>
                  <a:lnTo>
                    <a:pt x="748710" y="2036"/>
                  </a:lnTo>
                  <a:lnTo>
                    <a:pt x="695364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30" name="object 11"/>
            <p:cNvSpPr/>
            <p:nvPr userDrawn="1"/>
          </p:nvSpPr>
          <p:spPr>
            <a:xfrm>
              <a:off x="6136067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1263752" h="1263753">
                  <a:moveTo>
                    <a:pt x="631876" y="0"/>
                  </a:moveTo>
                  <a:lnTo>
                    <a:pt x="583400" y="1850"/>
                  </a:lnTo>
                  <a:lnTo>
                    <a:pt x="535155" y="7402"/>
                  </a:lnTo>
                  <a:lnTo>
                    <a:pt x="487369" y="16656"/>
                  </a:lnTo>
                  <a:lnTo>
                    <a:pt x="440274" y="29611"/>
                  </a:lnTo>
                  <a:lnTo>
                    <a:pt x="394098" y="46268"/>
                  </a:lnTo>
                  <a:lnTo>
                    <a:pt x="349072" y="66626"/>
                  </a:lnTo>
                  <a:lnTo>
                    <a:pt x="305426" y="90685"/>
                  </a:lnTo>
                  <a:lnTo>
                    <a:pt x="263390" y="118446"/>
                  </a:lnTo>
                  <a:lnTo>
                    <a:pt x="223194" y="149908"/>
                  </a:lnTo>
                  <a:lnTo>
                    <a:pt x="185067" y="185072"/>
                  </a:lnTo>
                  <a:lnTo>
                    <a:pt x="149904" y="223198"/>
                  </a:lnTo>
                  <a:lnTo>
                    <a:pt x="118443" y="263394"/>
                  </a:lnTo>
                  <a:lnTo>
                    <a:pt x="90683" y="305429"/>
                  </a:lnTo>
                  <a:lnTo>
                    <a:pt x="66624" y="349075"/>
                  </a:lnTo>
                  <a:lnTo>
                    <a:pt x="46266" y="394100"/>
                  </a:lnTo>
                  <a:lnTo>
                    <a:pt x="29610" y="440276"/>
                  </a:lnTo>
                  <a:lnTo>
                    <a:pt x="16656" y="487371"/>
                  </a:lnTo>
                  <a:lnTo>
                    <a:pt x="7402" y="535156"/>
                  </a:lnTo>
                  <a:lnTo>
                    <a:pt x="1850" y="583401"/>
                  </a:lnTo>
                  <a:lnTo>
                    <a:pt x="0" y="631876"/>
                  </a:lnTo>
                  <a:lnTo>
                    <a:pt x="1850" y="680351"/>
                  </a:lnTo>
                  <a:lnTo>
                    <a:pt x="7402" y="728596"/>
                  </a:lnTo>
                  <a:lnTo>
                    <a:pt x="16656" y="776381"/>
                  </a:lnTo>
                  <a:lnTo>
                    <a:pt x="29610" y="823477"/>
                  </a:lnTo>
                  <a:lnTo>
                    <a:pt x="46266" y="869652"/>
                  </a:lnTo>
                  <a:lnTo>
                    <a:pt x="66624" y="914677"/>
                  </a:lnTo>
                  <a:lnTo>
                    <a:pt x="90683" y="958323"/>
                  </a:lnTo>
                  <a:lnTo>
                    <a:pt x="118443" y="1000358"/>
                  </a:lnTo>
                  <a:lnTo>
                    <a:pt x="149904" y="1040554"/>
                  </a:lnTo>
                  <a:lnTo>
                    <a:pt x="185067" y="1078680"/>
                  </a:lnTo>
                  <a:lnTo>
                    <a:pt x="223194" y="1113844"/>
                  </a:lnTo>
                  <a:lnTo>
                    <a:pt x="263390" y="1145306"/>
                  </a:lnTo>
                  <a:lnTo>
                    <a:pt x="305426" y="1173067"/>
                  </a:lnTo>
                  <a:lnTo>
                    <a:pt x="349072" y="1197127"/>
                  </a:lnTo>
                  <a:lnTo>
                    <a:pt x="394098" y="1217485"/>
                  </a:lnTo>
                  <a:lnTo>
                    <a:pt x="440274" y="1234141"/>
                  </a:lnTo>
                  <a:lnTo>
                    <a:pt x="487369" y="1247096"/>
                  </a:lnTo>
                  <a:lnTo>
                    <a:pt x="535155" y="1256350"/>
                  </a:lnTo>
                  <a:lnTo>
                    <a:pt x="583400" y="1261902"/>
                  </a:lnTo>
                  <a:lnTo>
                    <a:pt x="631876" y="1263753"/>
                  </a:lnTo>
                  <a:lnTo>
                    <a:pt x="680351" y="1261902"/>
                  </a:lnTo>
                  <a:lnTo>
                    <a:pt x="728596" y="1256350"/>
                  </a:lnTo>
                  <a:lnTo>
                    <a:pt x="776382" y="1247096"/>
                  </a:lnTo>
                  <a:lnTo>
                    <a:pt x="823477" y="1234141"/>
                  </a:lnTo>
                  <a:lnTo>
                    <a:pt x="869653" y="1217485"/>
                  </a:lnTo>
                  <a:lnTo>
                    <a:pt x="914679" y="1197127"/>
                  </a:lnTo>
                  <a:lnTo>
                    <a:pt x="958325" y="1173067"/>
                  </a:lnTo>
                  <a:lnTo>
                    <a:pt x="1000361" y="1145306"/>
                  </a:lnTo>
                  <a:lnTo>
                    <a:pt x="1040557" y="1113844"/>
                  </a:lnTo>
                  <a:lnTo>
                    <a:pt x="1078684" y="1078680"/>
                  </a:lnTo>
                  <a:lnTo>
                    <a:pt x="1113847" y="1040554"/>
                  </a:lnTo>
                  <a:lnTo>
                    <a:pt x="1145308" y="1000358"/>
                  </a:lnTo>
                  <a:lnTo>
                    <a:pt x="1173068" y="958323"/>
                  </a:lnTo>
                  <a:lnTo>
                    <a:pt x="1197127" y="914677"/>
                  </a:lnTo>
                  <a:lnTo>
                    <a:pt x="1217485" y="869652"/>
                  </a:lnTo>
                  <a:lnTo>
                    <a:pt x="1234141" y="823477"/>
                  </a:lnTo>
                  <a:lnTo>
                    <a:pt x="1247096" y="776381"/>
                  </a:lnTo>
                  <a:lnTo>
                    <a:pt x="1256349" y="728596"/>
                  </a:lnTo>
                  <a:lnTo>
                    <a:pt x="1261901" y="680351"/>
                  </a:lnTo>
                  <a:lnTo>
                    <a:pt x="1263752" y="631876"/>
                  </a:lnTo>
                  <a:lnTo>
                    <a:pt x="1261901" y="583401"/>
                  </a:lnTo>
                  <a:lnTo>
                    <a:pt x="1256349" y="535156"/>
                  </a:lnTo>
                  <a:lnTo>
                    <a:pt x="1247096" y="487371"/>
                  </a:lnTo>
                  <a:lnTo>
                    <a:pt x="1234141" y="440276"/>
                  </a:lnTo>
                  <a:lnTo>
                    <a:pt x="1217485" y="394100"/>
                  </a:lnTo>
                  <a:lnTo>
                    <a:pt x="1197127" y="349075"/>
                  </a:lnTo>
                  <a:lnTo>
                    <a:pt x="1173068" y="305429"/>
                  </a:lnTo>
                  <a:lnTo>
                    <a:pt x="1145308" y="263394"/>
                  </a:lnTo>
                  <a:lnTo>
                    <a:pt x="1113847" y="223198"/>
                  </a:lnTo>
                  <a:lnTo>
                    <a:pt x="1078684" y="185072"/>
                  </a:lnTo>
                  <a:lnTo>
                    <a:pt x="1040557" y="149908"/>
                  </a:lnTo>
                  <a:lnTo>
                    <a:pt x="1000361" y="118446"/>
                  </a:lnTo>
                  <a:lnTo>
                    <a:pt x="958325" y="90685"/>
                  </a:lnTo>
                  <a:lnTo>
                    <a:pt x="914679" y="66626"/>
                  </a:lnTo>
                  <a:lnTo>
                    <a:pt x="869653" y="46268"/>
                  </a:lnTo>
                  <a:lnTo>
                    <a:pt x="823477" y="29611"/>
                  </a:lnTo>
                  <a:lnTo>
                    <a:pt x="776382" y="16656"/>
                  </a:lnTo>
                  <a:lnTo>
                    <a:pt x="728596" y="7402"/>
                  </a:lnTo>
                  <a:lnTo>
                    <a:pt x="680351" y="1850"/>
                  </a:lnTo>
                  <a:lnTo>
                    <a:pt x="63187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32" name="object 9"/>
            <p:cNvSpPr/>
            <p:nvPr userDrawn="1"/>
          </p:nvSpPr>
          <p:spPr>
            <a:xfrm>
              <a:off x="4484252" y="2897813"/>
              <a:ext cx="641535" cy="641536"/>
            </a:xfrm>
            <a:custGeom>
              <a:avLst/>
              <a:gdLst/>
              <a:ahLst/>
              <a:cxnLst/>
              <a:rect l="l" t="t" r="r" b="b"/>
              <a:pathLst>
                <a:path w="1880363" h="1880367">
                  <a:moveTo>
                    <a:pt x="940185" y="0"/>
                  </a:moveTo>
                  <a:lnTo>
                    <a:pt x="868058" y="2753"/>
                  </a:lnTo>
                  <a:lnTo>
                    <a:pt x="796273" y="11014"/>
                  </a:lnTo>
                  <a:lnTo>
                    <a:pt x="725172" y="24783"/>
                  </a:lnTo>
                  <a:lnTo>
                    <a:pt x="655098" y="44059"/>
                  </a:lnTo>
                  <a:lnTo>
                    <a:pt x="586392" y="68843"/>
                  </a:lnTo>
                  <a:lnTo>
                    <a:pt x="519398" y="99134"/>
                  </a:lnTo>
                  <a:lnTo>
                    <a:pt x="454457" y="134933"/>
                  </a:lnTo>
                  <a:lnTo>
                    <a:pt x="391911" y="176239"/>
                  </a:lnTo>
                  <a:lnTo>
                    <a:pt x="332102" y="223052"/>
                  </a:lnTo>
                  <a:lnTo>
                    <a:pt x="275373" y="275373"/>
                  </a:lnTo>
                  <a:lnTo>
                    <a:pt x="223052" y="332102"/>
                  </a:lnTo>
                  <a:lnTo>
                    <a:pt x="176239" y="391910"/>
                  </a:lnTo>
                  <a:lnTo>
                    <a:pt x="134933" y="454456"/>
                  </a:lnTo>
                  <a:lnTo>
                    <a:pt x="99134" y="519397"/>
                  </a:lnTo>
                  <a:lnTo>
                    <a:pt x="68843" y="586391"/>
                  </a:lnTo>
                  <a:lnTo>
                    <a:pt x="44059" y="655097"/>
                  </a:lnTo>
                  <a:lnTo>
                    <a:pt x="24783" y="725171"/>
                  </a:lnTo>
                  <a:lnTo>
                    <a:pt x="11014" y="796271"/>
                  </a:lnTo>
                  <a:lnTo>
                    <a:pt x="2753" y="868056"/>
                  </a:lnTo>
                  <a:lnTo>
                    <a:pt x="0" y="940183"/>
                  </a:lnTo>
                  <a:lnTo>
                    <a:pt x="2753" y="1012310"/>
                  </a:lnTo>
                  <a:lnTo>
                    <a:pt x="11014" y="1084095"/>
                  </a:lnTo>
                  <a:lnTo>
                    <a:pt x="24783" y="1155196"/>
                  </a:lnTo>
                  <a:lnTo>
                    <a:pt x="44059" y="1225270"/>
                  </a:lnTo>
                  <a:lnTo>
                    <a:pt x="68843" y="1293975"/>
                  </a:lnTo>
                  <a:lnTo>
                    <a:pt x="99134" y="1360969"/>
                  </a:lnTo>
                  <a:lnTo>
                    <a:pt x="134933" y="1425911"/>
                  </a:lnTo>
                  <a:lnTo>
                    <a:pt x="176239" y="1488456"/>
                  </a:lnTo>
                  <a:lnTo>
                    <a:pt x="223052" y="1548265"/>
                  </a:lnTo>
                  <a:lnTo>
                    <a:pt x="275373" y="1604993"/>
                  </a:lnTo>
                  <a:lnTo>
                    <a:pt x="332102" y="1657314"/>
                  </a:lnTo>
                  <a:lnTo>
                    <a:pt x="391911" y="1704128"/>
                  </a:lnTo>
                  <a:lnTo>
                    <a:pt x="454457" y="1745434"/>
                  </a:lnTo>
                  <a:lnTo>
                    <a:pt x="519398" y="1781232"/>
                  </a:lnTo>
                  <a:lnTo>
                    <a:pt x="586392" y="1811523"/>
                  </a:lnTo>
                  <a:lnTo>
                    <a:pt x="655098" y="1836307"/>
                  </a:lnTo>
                  <a:lnTo>
                    <a:pt x="725172" y="1855583"/>
                  </a:lnTo>
                  <a:lnTo>
                    <a:pt x="796273" y="1869352"/>
                  </a:lnTo>
                  <a:lnTo>
                    <a:pt x="868058" y="1877613"/>
                  </a:lnTo>
                  <a:lnTo>
                    <a:pt x="940185" y="1880367"/>
                  </a:lnTo>
                  <a:lnTo>
                    <a:pt x="1012312" y="1877613"/>
                  </a:lnTo>
                  <a:lnTo>
                    <a:pt x="1084097" y="1869352"/>
                  </a:lnTo>
                  <a:lnTo>
                    <a:pt x="1155197" y="1855583"/>
                  </a:lnTo>
                  <a:lnTo>
                    <a:pt x="1225271" y="1836307"/>
                  </a:lnTo>
                  <a:lnTo>
                    <a:pt x="1293976" y="1811523"/>
                  </a:lnTo>
                  <a:lnTo>
                    <a:pt x="1360970" y="1781232"/>
                  </a:lnTo>
                  <a:lnTo>
                    <a:pt x="1425911" y="1745434"/>
                  </a:lnTo>
                  <a:lnTo>
                    <a:pt x="1488456" y="1704128"/>
                  </a:lnTo>
                  <a:lnTo>
                    <a:pt x="1548264" y="1657314"/>
                  </a:lnTo>
                  <a:lnTo>
                    <a:pt x="1604992" y="1604993"/>
                  </a:lnTo>
                  <a:lnTo>
                    <a:pt x="1657313" y="1548265"/>
                  </a:lnTo>
                  <a:lnTo>
                    <a:pt x="1704126" y="1488456"/>
                  </a:lnTo>
                  <a:lnTo>
                    <a:pt x="1745432" y="1425911"/>
                  </a:lnTo>
                  <a:lnTo>
                    <a:pt x="1781230" y="1360969"/>
                  </a:lnTo>
                  <a:lnTo>
                    <a:pt x="1811521" y="1293975"/>
                  </a:lnTo>
                  <a:lnTo>
                    <a:pt x="1836304" y="1225270"/>
                  </a:lnTo>
                  <a:lnTo>
                    <a:pt x="1855580" y="1155196"/>
                  </a:lnTo>
                  <a:lnTo>
                    <a:pt x="1869349" y="1084095"/>
                  </a:lnTo>
                  <a:lnTo>
                    <a:pt x="1877610" y="1012310"/>
                  </a:lnTo>
                  <a:lnTo>
                    <a:pt x="1880363" y="940183"/>
                  </a:lnTo>
                  <a:lnTo>
                    <a:pt x="1877610" y="868056"/>
                  </a:lnTo>
                  <a:lnTo>
                    <a:pt x="1869349" y="796271"/>
                  </a:lnTo>
                  <a:lnTo>
                    <a:pt x="1855580" y="725171"/>
                  </a:lnTo>
                  <a:lnTo>
                    <a:pt x="1836304" y="655097"/>
                  </a:lnTo>
                  <a:lnTo>
                    <a:pt x="1811521" y="586391"/>
                  </a:lnTo>
                  <a:lnTo>
                    <a:pt x="1781230" y="519397"/>
                  </a:lnTo>
                  <a:lnTo>
                    <a:pt x="1745432" y="454456"/>
                  </a:lnTo>
                  <a:lnTo>
                    <a:pt x="1704126" y="391910"/>
                  </a:lnTo>
                  <a:lnTo>
                    <a:pt x="1657313" y="332102"/>
                  </a:lnTo>
                  <a:lnTo>
                    <a:pt x="1604992" y="275373"/>
                  </a:lnTo>
                  <a:lnTo>
                    <a:pt x="1548264" y="223052"/>
                  </a:lnTo>
                  <a:lnTo>
                    <a:pt x="1488456" y="176239"/>
                  </a:lnTo>
                  <a:lnTo>
                    <a:pt x="1425911" y="134933"/>
                  </a:lnTo>
                  <a:lnTo>
                    <a:pt x="1360970" y="99134"/>
                  </a:lnTo>
                  <a:lnTo>
                    <a:pt x="1293976" y="68843"/>
                  </a:lnTo>
                  <a:lnTo>
                    <a:pt x="1225271" y="44059"/>
                  </a:lnTo>
                  <a:lnTo>
                    <a:pt x="1155197" y="24783"/>
                  </a:lnTo>
                  <a:lnTo>
                    <a:pt x="1084097" y="11014"/>
                  </a:lnTo>
                  <a:lnTo>
                    <a:pt x="1012312" y="2753"/>
                  </a:lnTo>
                  <a:lnTo>
                    <a:pt x="940185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750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_with people or other images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31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648903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57" y="3844395"/>
            <a:ext cx="1314000" cy="1103406"/>
          </a:xfrm>
          <a:prstGeom prst="rect">
            <a:avLst/>
          </a:prstGeom>
        </p:spPr>
      </p:pic>
      <p:sp>
        <p:nvSpPr>
          <p:cNvPr id="2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7062729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29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6258121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3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5453512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3BCAE27-A192-45DC-A959-116DB2B14D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553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8807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71" y="1295399"/>
            <a:ext cx="860153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5771" y="1674584"/>
            <a:ext cx="8601530" cy="3085101"/>
          </a:xfrm>
        </p:spPr>
        <p:txBody>
          <a:bodyPr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/>
              <a:t>Description text in Dark Grey and 24pt size.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oter Placeholder 4"/>
          <p:cNvSpPr txBox="1">
            <a:spLocks/>
          </p:cNvSpPr>
          <p:nvPr userDrawn="1"/>
        </p:nvSpPr>
        <p:spPr>
          <a:xfrm>
            <a:off x="7632561" y="4909458"/>
            <a:ext cx="471732" cy="175054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©</a:t>
            </a:r>
          </a:p>
        </p:txBody>
      </p:sp>
      <p:sp>
        <p:nvSpPr>
          <p:cNvPr id="40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4197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  <p15:guide id="3" pos="55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8807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5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Box 45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6338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">
          <p15:clr>
            <a:srgbClr val="FBAE40"/>
          </p15:clr>
        </p15:guide>
        <p15:guide id="2" pos="164">
          <p15:clr>
            <a:srgbClr val="FBAE40"/>
          </p15:clr>
        </p15:guide>
        <p15:guide id="3" orient="horz" pos="3078">
          <p15:clr>
            <a:srgbClr val="FBAE40"/>
          </p15:clr>
        </p15:guide>
        <p15:guide id="4" pos="559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9146399" cy="490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background image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3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5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68514" y="1765300"/>
            <a:ext cx="4374573" cy="1193706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4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</p:spTree>
    <p:extLst>
      <p:ext uri="{BB962C8B-B14F-4D97-AF65-F5344CB8AC3E}">
        <p14:creationId xmlns:p14="http://schemas.microsoft.com/office/powerpoint/2010/main" val="2370844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with backgrou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9146399" cy="490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background image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10pt.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25857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174130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94244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3492565" y="0"/>
            <a:ext cx="5653834" cy="4406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7584" y="1295399"/>
            <a:ext cx="226060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1674584"/>
            <a:ext cx="2260600" cy="30851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3" y="254000"/>
            <a:ext cx="4198723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TextBox 4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5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8266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irc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 userDrawn="1"/>
        </p:nvSpPr>
        <p:spPr>
          <a:xfrm>
            <a:off x="3886688" y="2623199"/>
            <a:ext cx="2231136" cy="223113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770" y="1295399"/>
            <a:ext cx="226060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5770" y="1674584"/>
            <a:ext cx="2260600" cy="30851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577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928633" y="584200"/>
            <a:ext cx="4064000" cy="4064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151666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013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7584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42487" y="3896489"/>
            <a:ext cx="2051148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442487" y="4211108"/>
            <a:ext cx="2051148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37095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37095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2025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842025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4" hasCustomPrompt="1"/>
          </p:nvPr>
        </p:nvSpPr>
        <p:spPr>
          <a:xfrm>
            <a:off x="277584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25" hasCustomPrompt="1"/>
          </p:nvPr>
        </p:nvSpPr>
        <p:spPr>
          <a:xfrm>
            <a:off x="2442487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8" name="Picture Placeholder 9"/>
          <p:cNvSpPr>
            <a:spLocks noGrp="1"/>
          </p:cNvSpPr>
          <p:nvPr>
            <p:ph type="pic" sz="quarter" idx="26" hasCustomPrompt="1"/>
          </p:nvPr>
        </p:nvSpPr>
        <p:spPr>
          <a:xfrm>
            <a:off x="4647418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9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6852349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3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55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42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8" name="Oval 4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2329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 poin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03199" y="2806142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9281" y="2903314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2794448" y="2806142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170530" y="2687409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170530" y="2903314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3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203199" y="389003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79281" y="3771297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579281" y="3987202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4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2794448" y="389003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170530" y="3771297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170530" y="3987202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7584" y="1295399"/>
            <a:ext cx="5056406" cy="6858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79281" y="2687409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5562599" y="254000"/>
            <a:ext cx="3583799" cy="457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image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2" name="Oval 41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661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's Pictur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29863" y="3515143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229863" y="3724346"/>
            <a:ext cx="3190875" cy="307903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kumimoji="0" lang="en-US" sz="95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289307" y="3365500"/>
            <a:ext cx="774700" cy="7747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7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Presenter’s image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cxnSp>
        <p:nvCxnSpPr>
          <p:cNvPr id="39" name="Straight Connector 38"/>
          <p:cNvCxnSpPr/>
          <p:nvPr userDrawn="1"/>
        </p:nvCxnSpPr>
        <p:spPr>
          <a:xfrm>
            <a:off x="260350" y="-187203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260350" y="5128988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082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 userDrawn="1"/>
        </p:nvSpPr>
        <p:spPr>
          <a:xfrm>
            <a:off x="-1317287" y="154716"/>
            <a:ext cx="4808884" cy="480888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5769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Add a quote</a:t>
            </a:r>
            <a:br>
              <a:rPr lang="en-US" dirty="0"/>
            </a:br>
            <a:r>
              <a:rPr lang="en-US" dirty="0"/>
              <a:t>below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69" y="2184399"/>
            <a:ext cx="3794374" cy="8763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“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.”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5769" y="3174999"/>
            <a:ext cx="3794374" cy="20320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455886" y="2184399"/>
            <a:ext cx="4428402" cy="185057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1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5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2473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7584" y="1295399"/>
            <a:ext cx="3556000" cy="475344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Small table with optional highlight column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861147"/>
            <a:ext cx="3556000" cy="282674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3" hasCustomPrompt="1"/>
          </p:nvPr>
        </p:nvSpPr>
        <p:spPr>
          <a:xfrm>
            <a:off x="4035425" y="1295400"/>
            <a:ext cx="4868070" cy="3392488"/>
          </a:xfrm>
        </p:spPr>
        <p:txBody>
          <a:bodyPr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4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6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909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295400"/>
            <a:ext cx="3556000" cy="3392489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7" name="Chart Placeholder 2"/>
          <p:cNvSpPr>
            <a:spLocks noGrp="1"/>
          </p:cNvSpPr>
          <p:nvPr>
            <p:ph type="chart" sz="quarter" idx="14" hasCustomPrompt="1"/>
          </p:nvPr>
        </p:nvSpPr>
        <p:spPr>
          <a:xfrm>
            <a:off x="4035425" y="1295400"/>
            <a:ext cx="4868070" cy="3392488"/>
          </a:xfrm>
        </p:spPr>
        <p:txBody>
          <a:bodyPr/>
          <a:lstStyle>
            <a:lvl1pPr marL="171450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to add chart/graph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5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687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mart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49022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295401"/>
            <a:ext cx="4673600" cy="3061446"/>
          </a:xfrm>
        </p:spPr>
        <p:txBody>
          <a:bodyPr numCol="2" spcCol="27432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Two column body copy in size 10pt or 8pt as minimum.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 hasCustomPrompt="1"/>
          </p:nvPr>
        </p:nvSpPr>
        <p:spPr>
          <a:xfrm>
            <a:off x="5225143" y="696913"/>
            <a:ext cx="3659145" cy="3933825"/>
          </a:xfrm>
        </p:spPr>
        <p:txBody>
          <a:bodyPr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Infographics/SmartArt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4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6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1631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8130" y="254000"/>
            <a:ext cx="5245100" cy="5207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Map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7198" y="874485"/>
            <a:ext cx="4025901" cy="943164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12pt.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813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pic>
        <p:nvPicPr>
          <p:cNvPr id="17" name="Ma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6559" y="542375"/>
            <a:ext cx="4720038" cy="311522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54120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00805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03885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49395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752475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454120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0805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3885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749395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752475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287198" y="2695541"/>
            <a:ext cx="1963055" cy="431074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Bulletpoints</a:t>
            </a:r>
            <a:r>
              <a:rPr lang="en-US" dirty="0"/>
              <a:t> in minimum of 18pt.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4776469" y="1277751"/>
            <a:ext cx="390843" cy="388006"/>
          </a:xfrm>
          <a:prstGeom prst="ellipse">
            <a:avLst/>
          </a:prstGeom>
          <a:solidFill>
            <a:schemeClr val="accent1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552294" y="1197316"/>
            <a:ext cx="390843" cy="388006"/>
          </a:xfrm>
          <a:prstGeom prst="ellipse">
            <a:avLst/>
          </a:prstGeom>
          <a:solidFill>
            <a:schemeClr val="accent5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7044205" y="1471754"/>
            <a:ext cx="390843" cy="388006"/>
          </a:xfrm>
          <a:prstGeom prst="ellipse">
            <a:avLst/>
          </a:prstGeom>
          <a:solidFill>
            <a:schemeClr val="accent2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5648007" y="2245350"/>
            <a:ext cx="390843" cy="388006"/>
          </a:xfrm>
          <a:prstGeom prst="ellipse">
            <a:avLst/>
          </a:prstGeom>
          <a:solidFill>
            <a:schemeClr val="accent6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7665244" y="1743700"/>
            <a:ext cx="390843" cy="388006"/>
          </a:xfrm>
          <a:prstGeom prst="ellipse">
            <a:avLst/>
          </a:prstGeom>
          <a:solidFill>
            <a:schemeClr val="accent4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7953949" y="1355694"/>
            <a:ext cx="390843" cy="388006"/>
          </a:xfrm>
          <a:prstGeom prst="ellipse">
            <a:avLst/>
          </a:prstGeom>
          <a:solidFill>
            <a:schemeClr val="accent3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47" hasCustomPrompt="1"/>
          </p:nvPr>
        </p:nvSpPr>
        <p:spPr>
          <a:xfrm>
            <a:off x="287198" y="3229894"/>
            <a:ext cx="1963055" cy="29581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287198" y="3628992"/>
            <a:ext cx="1963055" cy="57013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2350044" y="2695541"/>
            <a:ext cx="1963055" cy="431074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Tempus eu </a:t>
            </a:r>
            <a:r>
              <a:rPr lang="fr-FR" dirty="0" err="1"/>
              <a:t>orci</a:t>
            </a:r>
            <a:r>
              <a:rPr lang="fr-FR" dirty="0"/>
              <a:t> in,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</a:t>
            </a:r>
            <a:r>
              <a:rPr lang="fr-FR" dirty="0" err="1"/>
              <a:t>felis</a:t>
            </a:r>
            <a:r>
              <a:rPr lang="fr-FR" dirty="0"/>
              <a:t>. </a:t>
            </a:r>
            <a:r>
              <a:rPr lang="fr-FR" dirty="0" err="1"/>
              <a:t>Donec</a:t>
            </a:r>
            <a:r>
              <a:rPr lang="fr-FR" dirty="0"/>
              <a:t> ut </a:t>
            </a:r>
            <a:r>
              <a:rPr lang="fr-FR" dirty="0" err="1"/>
              <a:t>augue</a:t>
            </a:r>
            <a:r>
              <a:rPr lang="fr-FR" dirty="0"/>
              <a:t> et </a:t>
            </a:r>
            <a:r>
              <a:rPr lang="fr-FR" dirty="0" err="1"/>
              <a:t>sapien</a:t>
            </a:r>
            <a:r>
              <a:rPr lang="fr-FR" dirty="0"/>
              <a:t> </a:t>
            </a:r>
            <a:r>
              <a:rPr lang="fr-FR" dirty="0" err="1"/>
              <a:t>mattis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. 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50" hasCustomPrompt="1"/>
          </p:nvPr>
        </p:nvSpPr>
        <p:spPr>
          <a:xfrm>
            <a:off x="2350044" y="3229894"/>
            <a:ext cx="1963055" cy="29581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it-IT" dirty="0"/>
              <a:t>Curabitur eget nunc vitae orci commodo accumsan.</a:t>
            </a:r>
            <a:endParaRPr lang="en-US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2350044" y="3628992"/>
            <a:ext cx="1963055" cy="57013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52" hasCustomPrompt="1"/>
          </p:nvPr>
        </p:nvSpPr>
        <p:spPr>
          <a:xfrm>
            <a:off x="287198" y="1855792"/>
            <a:ext cx="4025901" cy="720140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60" name="Rectangle 5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6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TextBox 69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2969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me Pla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9"/>
          <p:cNvSpPr>
            <a:spLocks noGrp="1"/>
          </p:cNvSpPr>
          <p:nvPr>
            <p:ph type="pic" sz="quarter" idx="52" hasCustomPrompt="1"/>
          </p:nvPr>
        </p:nvSpPr>
        <p:spPr>
          <a:xfrm>
            <a:off x="283027" y="809262"/>
            <a:ext cx="8601262" cy="39504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here to insert a Time Plan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236826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383511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532101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83026" y="254000"/>
            <a:ext cx="5245100" cy="533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Simple time plan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3" hasCustomPrompt="1"/>
          </p:nvPr>
        </p:nvSpPr>
        <p:spPr>
          <a:xfrm>
            <a:off x="236826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54" hasCustomPrompt="1"/>
          </p:nvPr>
        </p:nvSpPr>
        <p:spPr>
          <a:xfrm>
            <a:off x="383511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5" hasCustomPrompt="1"/>
          </p:nvPr>
        </p:nvSpPr>
        <p:spPr>
          <a:xfrm>
            <a:off x="532101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6596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imeline/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9"/>
          <p:cNvSpPr>
            <a:spLocks noGrp="1"/>
          </p:cNvSpPr>
          <p:nvPr>
            <p:ph type="pic" sz="quarter" idx="52" hasCustomPrompt="1"/>
          </p:nvPr>
        </p:nvSpPr>
        <p:spPr>
          <a:xfrm>
            <a:off x="3378200" y="809262"/>
            <a:ext cx="5525295" cy="39504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here to insert a Timeline/Roadmap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09670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56355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04945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63070" y="254000"/>
            <a:ext cx="5300482" cy="90302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Timeline/Roadmap with text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3" hasCustomPrompt="1"/>
          </p:nvPr>
        </p:nvSpPr>
        <p:spPr>
          <a:xfrm>
            <a:off x="409670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54" hasCustomPrompt="1"/>
          </p:nvPr>
        </p:nvSpPr>
        <p:spPr>
          <a:xfrm>
            <a:off x="556355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5" hasCustomPrompt="1"/>
          </p:nvPr>
        </p:nvSpPr>
        <p:spPr>
          <a:xfrm>
            <a:off x="704945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203200" y="1286353"/>
            <a:ext cx="654050" cy="649302"/>
          </a:xfrm>
          <a:prstGeom prst="ellipse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56" hasCustomPrompt="1"/>
          </p:nvPr>
        </p:nvSpPr>
        <p:spPr>
          <a:xfrm>
            <a:off x="704055" y="1348393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1</a:t>
            </a:r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04055" y="1569212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57" hasCustomPrompt="1"/>
          </p:nvPr>
        </p:nvSpPr>
        <p:spPr>
          <a:xfrm>
            <a:off x="203200" y="2343628"/>
            <a:ext cx="654050" cy="649302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58" hasCustomPrompt="1"/>
          </p:nvPr>
        </p:nvSpPr>
        <p:spPr>
          <a:xfrm>
            <a:off x="704055" y="2405668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2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04055" y="2626487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60" hasCustomPrompt="1"/>
          </p:nvPr>
        </p:nvSpPr>
        <p:spPr>
          <a:xfrm>
            <a:off x="203200" y="3425296"/>
            <a:ext cx="654050" cy="649302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61" hasCustomPrompt="1"/>
          </p:nvPr>
        </p:nvSpPr>
        <p:spPr>
          <a:xfrm>
            <a:off x="704055" y="3487336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3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62" hasCustomPrompt="1"/>
          </p:nvPr>
        </p:nvSpPr>
        <p:spPr>
          <a:xfrm>
            <a:off x="704055" y="3708155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4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TextBox 61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3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6030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4303714" y="0"/>
            <a:ext cx="3499859" cy="488473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here to </a:t>
            </a:r>
            <a:br>
              <a:rPr lang="en-US" dirty="0"/>
            </a:br>
            <a:r>
              <a:rPr lang="en-US" dirty="0"/>
              <a:t>add Color Image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6221676" y="0"/>
            <a:ext cx="2921000" cy="4889255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1416" y="254000"/>
            <a:ext cx="3835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26059" y="2231277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2141" y="2496914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1416" y="1295399"/>
            <a:ext cx="3686630" cy="6858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02141" y="2281009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Business Context</a:t>
            </a:r>
          </a:p>
        </p:txBody>
      </p:sp>
      <p:sp>
        <p:nvSpPr>
          <p:cNvPr id="26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226059" y="3155214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2141" y="3371119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02141" y="3155214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Solution Approach</a:t>
            </a:r>
          </a:p>
        </p:txBody>
      </p:sp>
      <p:sp>
        <p:nvSpPr>
          <p:cNvPr id="35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226059" y="399480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02141" y="4247419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02141" y="4031514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Benefits Delivered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498663" y="931094"/>
            <a:ext cx="2400140" cy="3131640"/>
          </a:xfrm>
        </p:spPr>
        <p:txBody>
          <a:bodyPr t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en-US" sz="700" b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498663" y="664389"/>
            <a:ext cx="2400140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Value Wipro brings</a:t>
            </a:r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35" hasCustomPrompt="1"/>
          </p:nvPr>
        </p:nvSpPr>
        <p:spPr>
          <a:xfrm>
            <a:off x="6498663" y="4128262"/>
            <a:ext cx="652955" cy="650994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FontTx/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View video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5301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1416" y="254000"/>
            <a:ext cx="5245100" cy="5588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Team structure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8232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0" name="Pladsholder til tekst 62"/>
          <p:cNvSpPr>
            <a:spLocks noGrp="1"/>
          </p:cNvSpPr>
          <p:nvPr>
            <p:ph type="body" sz="quarter" idx="30" hasCustomPrompt="1"/>
          </p:nvPr>
        </p:nvSpPr>
        <p:spPr>
          <a:xfrm>
            <a:off x="38232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1" name="Pladsholder til tekst 63"/>
          <p:cNvSpPr>
            <a:spLocks noGrp="1"/>
          </p:cNvSpPr>
          <p:nvPr>
            <p:ph type="body" sz="quarter" idx="31" hasCustomPrompt="1"/>
          </p:nvPr>
        </p:nvSpPr>
        <p:spPr>
          <a:xfrm>
            <a:off x="38232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33" hasCustomPrompt="1"/>
          </p:nvPr>
        </p:nvSpPr>
        <p:spPr>
          <a:xfrm>
            <a:off x="260549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4" name="Pladsholder til tekst 62"/>
          <p:cNvSpPr>
            <a:spLocks noGrp="1"/>
          </p:cNvSpPr>
          <p:nvPr>
            <p:ph type="body" sz="quarter" idx="34" hasCustomPrompt="1"/>
          </p:nvPr>
        </p:nvSpPr>
        <p:spPr>
          <a:xfrm>
            <a:off x="260549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5" name="Pladsholder til tekst 63"/>
          <p:cNvSpPr>
            <a:spLocks noGrp="1"/>
          </p:cNvSpPr>
          <p:nvPr>
            <p:ph type="body" sz="quarter" idx="35" hasCustomPrompt="1"/>
          </p:nvPr>
        </p:nvSpPr>
        <p:spPr>
          <a:xfrm>
            <a:off x="260549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7" name="Picture Placeholder 9"/>
          <p:cNvSpPr>
            <a:spLocks noGrp="1"/>
          </p:cNvSpPr>
          <p:nvPr>
            <p:ph type="pic" sz="quarter" idx="37" hasCustomPrompt="1"/>
          </p:nvPr>
        </p:nvSpPr>
        <p:spPr>
          <a:xfrm>
            <a:off x="482866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8" name="Pladsholder til tekst 62"/>
          <p:cNvSpPr>
            <a:spLocks noGrp="1"/>
          </p:cNvSpPr>
          <p:nvPr>
            <p:ph type="body" sz="quarter" idx="38" hasCustomPrompt="1"/>
          </p:nvPr>
        </p:nvSpPr>
        <p:spPr>
          <a:xfrm>
            <a:off x="482866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9" name="Pladsholder til tekst 63"/>
          <p:cNvSpPr>
            <a:spLocks noGrp="1"/>
          </p:cNvSpPr>
          <p:nvPr>
            <p:ph type="body" sz="quarter" idx="39" hasCustomPrompt="1"/>
          </p:nvPr>
        </p:nvSpPr>
        <p:spPr>
          <a:xfrm>
            <a:off x="482866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1" name="Picture Placeholder 9"/>
          <p:cNvSpPr>
            <a:spLocks noGrp="1"/>
          </p:cNvSpPr>
          <p:nvPr>
            <p:ph type="pic" sz="quarter" idx="41" hasCustomPrompt="1"/>
          </p:nvPr>
        </p:nvSpPr>
        <p:spPr>
          <a:xfrm>
            <a:off x="705183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42" name="Pladsholder til tekst 62"/>
          <p:cNvSpPr>
            <a:spLocks noGrp="1"/>
          </p:cNvSpPr>
          <p:nvPr>
            <p:ph type="body" sz="quarter" idx="42" hasCustomPrompt="1"/>
          </p:nvPr>
        </p:nvSpPr>
        <p:spPr>
          <a:xfrm>
            <a:off x="705183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43" name="Pladsholder til tekst 63"/>
          <p:cNvSpPr>
            <a:spLocks noGrp="1"/>
          </p:cNvSpPr>
          <p:nvPr>
            <p:ph type="body" sz="quarter" idx="43" hasCustomPrompt="1"/>
          </p:nvPr>
        </p:nvSpPr>
        <p:spPr>
          <a:xfrm>
            <a:off x="705183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2" name="Picture Placeholder 9"/>
          <p:cNvSpPr>
            <a:spLocks noGrp="1"/>
          </p:cNvSpPr>
          <p:nvPr>
            <p:ph type="pic" sz="quarter" idx="45" hasCustomPrompt="1"/>
          </p:nvPr>
        </p:nvSpPr>
        <p:spPr>
          <a:xfrm>
            <a:off x="38232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3" name="Pladsholder til tekst 62"/>
          <p:cNvSpPr>
            <a:spLocks noGrp="1"/>
          </p:cNvSpPr>
          <p:nvPr>
            <p:ph type="body" sz="quarter" idx="46" hasCustomPrompt="1"/>
          </p:nvPr>
        </p:nvSpPr>
        <p:spPr>
          <a:xfrm>
            <a:off x="38232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64" name="Pladsholder til tekst 63"/>
          <p:cNvSpPr>
            <a:spLocks noGrp="1"/>
          </p:cNvSpPr>
          <p:nvPr>
            <p:ph type="body" sz="quarter" idx="47" hasCustomPrompt="1"/>
          </p:nvPr>
        </p:nvSpPr>
        <p:spPr>
          <a:xfrm>
            <a:off x="38232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6" name="Picture Placeholder 9"/>
          <p:cNvSpPr>
            <a:spLocks noGrp="1"/>
          </p:cNvSpPr>
          <p:nvPr>
            <p:ph type="pic" sz="quarter" idx="49" hasCustomPrompt="1"/>
          </p:nvPr>
        </p:nvSpPr>
        <p:spPr>
          <a:xfrm>
            <a:off x="260549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7" name="Pladsholder til tekst 62"/>
          <p:cNvSpPr>
            <a:spLocks noGrp="1"/>
          </p:cNvSpPr>
          <p:nvPr>
            <p:ph type="body" sz="quarter" idx="50" hasCustomPrompt="1"/>
          </p:nvPr>
        </p:nvSpPr>
        <p:spPr>
          <a:xfrm>
            <a:off x="260549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68" name="Pladsholder til tekst 63"/>
          <p:cNvSpPr>
            <a:spLocks noGrp="1"/>
          </p:cNvSpPr>
          <p:nvPr>
            <p:ph type="body" sz="quarter" idx="51" hasCustomPrompt="1"/>
          </p:nvPr>
        </p:nvSpPr>
        <p:spPr>
          <a:xfrm>
            <a:off x="260549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0" name="Picture Placeholder 9"/>
          <p:cNvSpPr>
            <a:spLocks noGrp="1"/>
          </p:cNvSpPr>
          <p:nvPr>
            <p:ph type="pic" sz="quarter" idx="53" hasCustomPrompt="1"/>
          </p:nvPr>
        </p:nvSpPr>
        <p:spPr>
          <a:xfrm>
            <a:off x="482866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1" name="Pladsholder til tekst 62"/>
          <p:cNvSpPr>
            <a:spLocks noGrp="1"/>
          </p:cNvSpPr>
          <p:nvPr>
            <p:ph type="body" sz="quarter" idx="54" hasCustomPrompt="1"/>
          </p:nvPr>
        </p:nvSpPr>
        <p:spPr>
          <a:xfrm>
            <a:off x="482866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2" name="Pladsholder til tekst 63"/>
          <p:cNvSpPr>
            <a:spLocks noGrp="1"/>
          </p:cNvSpPr>
          <p:nvPr>
            <p:ph type="body" sz="quarter" idx="55" hasCustomPrompt="1"/>
          </p:nvPr>
        </p:nvSpPr>
        <p:spPr>
          <a:xfrm>
            <a:off x="482866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4" name="Picture Placeholder 9"/>
          <p:cNvSpPr>
            <a:spLocks noGrp="1"/>
          </p:cNvSpPr>
          <p:nvPr>
            <p:ph type="pic" sz="quarter" idx="57" hasCustomPrompt="1"/>
          </p:nvPr>
        </p:nvSpPr>
        <p:spPr>
          <a:xfrm>
            <a:off x="705183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5" name="Pladsholder til tekst 62"/>
          <p:cNvSpPr>
            <a:spLocks noGrp="1"/>
          </p:cNvSpPr>
          <p:nvPr>
            <p:ph type="body" sz="quarter" idx="58" hasCustomPrompt="1"/>
          </p:nvPr>
        </p:nvSpPr>
        <p:spPr>
          <a:xfrm>
            <a:off x="705183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6" name="Pladsholder til tekst 63"/>
          <p:cNvSpPr>
            <a:spLocks noGrp="1"/>
          </p:cNvSpPr>
          <p:nvPr>
            <p:ph type="body" sz="quarter" idx="59" hasCustomPrompt="1"/>
          </p:nvPr>
        </p:nvSpPr>
        <p:spPr>
          <a:xfrm>
            <a:off x="705183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6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TextBox 72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6905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30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LinkedIn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1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2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65682"/>
            <a:ext cx="263124" cy="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611980"/>
            <a:ext cx="333624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37856"/>
            <a:ext cx="2732400" cy="22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72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1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70754" y="1926880"/>
            <a:ext cx="1645233" cy="1316432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342673" y="1955800"/>
            <a:ext cx="1181100" cy="1231900"/>
          </a:xfr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1862956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13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_optional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2002166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37856"/>
            <a:ext cx="2732400" cy="22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45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sp>
        <p:nvSpPr>
          <p:cNvPr id="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29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LinkedIn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0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1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65682"/>
            <a:ext cx="263124" cy="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611980"/>
            <a:ext cx="333624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70754" y="1926880"/>
            <a:ext cx="1645233" cy="1316432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342673" y="1955800"/>
            <a:ext cx="1181100" cy="1231900"/>
          </a:xfr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29146891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EEF4-8B17-4F42-853B-C083E8BBF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4548F-DCA9-4B10-BE6D-1CEB04B79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7F92D-092B-4909-8A50-0C38F530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B1C8-C9D5-47F5-8208-04D2A57DFC1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3D285-00BA-4E87-8F9B-CEEE22FE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1A5AC-754D-4555-B5BA-42201C89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E624-0275-4BCB-8A60-29DA807E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364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A68B-2CFD-4C11-BF9A-F41C9D8A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9697F-A19B-4780-A6C6-922B9E710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CC80F-45B0-418C-9AA6-3A822EFA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B1C8-C9D5-47F5-8208-04D2A57DFC1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1C718-51C3-42A0-ACF5-AA523E5E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91FCA-2040-408B-A244-34B23A36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E624-0275-4BCB-8A60-29DA807E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070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EFF52-D8C0-4774-B7AF-762CEF9A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B1C8-C9D5-47F5-8208-04D2A57DFC1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57F12-0A69-407C-88AD-BAD2E190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300CF-6AD3-421C-BE0D-70EAD83F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E624-0275-4BCB-8A60-29DA807E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997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2617"/>
            <a:ext cx="8229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pPr marL="0" lvl="0" eaLnBrk="0" hangingPunct="0">
              <a:spcBef>
                <a:spcPct val="20000"/>
              </a:spcBef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858723"/>
            <a:ext cx="8229600" cy="386119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050"/>
            </a:lvl3pPr>
            <a:lvl4pPr>
              <a:defRPr sz="900"/>
            </a:lvl4pPr>
            <a:lvl5pPr>
              <a:defRPr sz="8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943" y="289616"/>
            <a:ext cx="3984113" cy="485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98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190712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's Pictur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29863" y="3515143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229863" y="3724346"/>
            <a:ext cx="3190875" cy="307903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kumimoji="0" lang="en-US" sz="95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289307" y="3365500"/>
            <a:ext cx="774700" cy="7747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7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Presenter’s image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cxnSp>
        <p:nvCxnSpPr>
          <p:cNvPr id="39" name="Straight Connector 38"/>
          <p:cNvCxnSpPr/>
          <p:nvPr userDrawn="1"/>
        </p:nvCxnSpPr>
        <p:spPr>
          <a:xfrm>
            <a:off x="260350" y="-187203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260350" y="5128988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4647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70754" y="1926880"/>
            <a:ext cx="1645233" cy="1316432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342673" y="1955800"/>
            <a:ext cx="1181100" cy="1231900"/>
          </a:xfr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2310420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779308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30668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4000"/>
            <a:ext cx="2191657" cy="519669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/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Agenda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779308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49" name="Text Placeholder 38"/>
          <p:cNvSpPr>
            <a:spLocks noGrp="1"/>
          </p:cNvSpPr>
          <p:nvPr>
            <p:ph type="body" sz="quarter" idx="17" hasCustomPrompt="1"/>
          </p:nvPr>
        </p:nvSpPr>
        <p:spPr>
          <a:xfrm>
            <a:off x="779308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0" name="Text Placeholder 38"/>
          <p:cNvSpPr>
            <a:spLocks noGrp="1"/>
          </p:cNvSpPr>
          <p:nvPr>
            <p:ph type="body" sz="quarter" idx="18" hasCustomPrompt="1"/>
          </p:nvPr>
        </p:nvSpPr>
        <p:spPr>
          <a:xfrm>
            <a:off x="230668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779308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2" name="Text Placeholder 38"/>
          <p:cNvSpPr>
            <a:spLocks noGrp="1"/>
          </p:cNvSpPr>
          <p:nvPr>
            <p:ph type="body" sz="quarter" idx="20" hasCustomPrompt="1"/>
          </p:nvPr>
        </p:nvSpPr>
        <p:spPr>
          <a:xfrm>
            <a:off x="779308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3" name="Text Placeholder 38"/>
          <p:cNvSpPr>
            <a:spLocks noGrp="1"/>
          </p:cNvSpPr>
          <p:nvPr>
            <p:ph type="body" sz="quarter" idx="21" hasCustomPrompt="1"/>
          </p:nvPr>
        </p:nvSpPr>
        <p:spPr>
          <a:xfrm>
            <a:off x="230668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779308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5" name="Text Placeholder 38"/>
          <p:cNvSpPr>
            <a:spLocks noGrp="1"/>
          </p:cNvSpPr>
          <p:nvPr>
            <p:ph type="body" sz="quarter" idx="23" hasCustomPrompt="1"/>
          </p:nvPr>
        </p:nvSpPr>
        <p:spPr>
          <a:xfrm>
            <a:off x="779308" y="4057114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6" name="Text Placeholder 38"/>
          <p:cNvSpPr>
            <a:spLocks noGrp="1"/>
          </p:cNvSpPr>
          <p:nvPr>
            <p:ph type="body" sz="quarter" idx="24" hasCustomPrompt="1"/>
          </p:nvPr>
        </p:nvSpPr>
        <p:spPr>
          <a:xfrm>
            <a:off x="230668" y="3959450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7" name="Text Placeholder 38"/>
          <p:cNvSpPr>
            <a:spLocks noGrp="1"/>
          </p:cNvSpPr>
          <p:nvPr>
            <p:ph type="body" sz="quarter" idx="25" hasCustomPrompt="1"/>
          </p:nvPr>
        </p:nvSpPr>
        <p:spPr>
          <a:xfrm>
            <a:off x="779308" y="4243301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8" name="Text Placeholder 38"/>
          <p:cNvSpPr>
            <a:spLocks noGrp="1"/>
          </p:cNvSpPr>
          <p:nvPr>
            <p:ph type="body" sz="quarter" idx="26" hasCustomPrompt="1"/>
          </p:nvPr>
        </p:nvSpPr>
        <p:spPr>
          <a:xfrm>
            <a:off x="5164271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9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4615631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60" name="Text Placeholder 38"/>
          <p:cNvSpPr>
            <a:spLocks noGrp="1"/>
          </p:cNvSpPr>
          <p:nvPr>
            <p:ph type="body" sz="quarter" idx="28" hasCustomPrompt="1"/>
          </p:nvPr>
        </p:nvSpPr>
        <p:spPr>
          <a:xfrm>
            <a:off x="5164271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1" name="Text Placeholder 38"/>
          <p:cNvSpPr>
            <a:spLocks noGrp="1"/>
          </p:cNvSpPr>
          <p:nvPr>
            <p:ph type="body" sz="quarter" idx="29" hasCustomPrompt="1"/>
          </p:nvPr>
        </p:nvSpPr>
        <p:spPr>
          <a:xfrm>
            <a:off x="5164271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2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4615631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3" name="Text Placeholder 38"/>
          <p:cNvSpPr>
            <a:spLocks noGrp="1"/>
          </p:cNvSpPr>
          <p:nvPr>
            <p:ph type="body" sz="quarter" idx="31" hasCustomPrompt="1"/>
          </p:nvPr>
        </p:nvSpPr>
        <p:spPr>
          <a:xfrm>
            <a:off x="5164271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4" name="Text Placeholder 38"/>
          <p:cNvSpPr>
            <a:spLocks noGrp="1"/>
          </p:cNvSpPr>
          <p:nvPr>
            <p:ph type="body" sz="quarter" idx="32" hasCustomPrompt="1"/>
          </p:nvPr>
        </p:nvSpPr>
        <p:spPr>
          <a:xfrm>
            <a:off x="5164271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5" name="Text Placeholder 38"/>
          <p:cNvSpPr>
            <a:spLocks noGrp="1"/>
          </p:cNvSpPr>
          <p:nvPr>
            <p:ph type="body" sz="quarter" idx="33" hasCustomPrompt="1"/>
          </p:nvPr>
        </p:nvSpPr>
        <p:spPr>
          <a:xfrm>
            <a:off x="4615631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6" name="Text Placeholder 38"/>
          <p:cNvSpPr>
            <a:spLocks noGrp="1"/>
          </p:cNvSpPr>
          <p:nvPr>
            <p:ph type="body" sz="quarter" idx="34" hasCustomPrompt="1"/>
          </p:nvPr>
        </p:nvSpPr>
        <p:spPr>
          <a:xfrm>
            <a:off x="5164271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77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extBox 77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9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8305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779308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30668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4000"/>
            <a:ext cx="2191657" cy="519669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/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Agenda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779308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49" name="Text Placeholder 38"/>
          <p:cNvSpPr>
            <a:spLocks noGrp="1"/>
          </p:cNvSpPr>
          <p:nvPr>
            <p:ph type="body" sz="quarter" idx="17" hasCustomPrompt="1"/>
          </p:nvPr>
        </p:nvSpPr>
        <p:spPr>
          <a:xfrm>
            <a:off x="779308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0" name="Text Placeholder 38"/>
          <p:cNvSpPr>
            <a:spLocks noGrp="1"/>
          </p:cNvSpPr>
          <p:nvPr>
            <p:ph type="body" sz="quarter" idx="18" hasCustomPrompt="1"/>
          </p:nvPr>
        </p:nvSpPr>
        <p:spPr>
          <a:xfrm>
            <a:off x="230668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779308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2" name="Text Placeholder 38"/>
          <p:cNvSpPr>
            <a:spLocks noGrp="1"/>
          </p:cNvSpPr>
          <p:nvPr>
            <p:ph type="body" sz="quarter" idx="20" hasCustomPrompt="1"/>
          </p:nvPr>
        </p:nvSpPr>
        <p:spPr>
          <a:xfrm>
            <a:off x="779308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3" name="Text Placeholder 38"/>
          <p:cNvSpPr>
            <a:spLocks noGrp="1"/>
          </p:cNvSpPr>
          <p:nvPr>
            <p:ph type="body" sz="quarter" idx="21" hasCustomPrompt="1"/>
          </p:nvPr>
        </p:nvSpPr>
        <p:spPr>
          <a:xfrm>
            <a:off x="230668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779308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5" name="Text Placeholder 38"/>
          <p:cNvSpPr>
            <a:spLocks noGrp="1"/>
          </p:cNvSpPr>
          <p:nvPr>
            <p:ph type="body" sz="quarter" idx="23" hasCustomPrompt="1"/>
          </p:nvPr>
        </p:nvSpPr>
        <p:spPr>
          <a:xfrm>
            <a:off x="779308" y="4057114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6" name="Text Placeholder 38"/>
          <p:cNvSpPr>
            <a:spLocks noGrp="1"/>
          </p:cNvSpPr>
          <p:nvPr>
            <p:ph type="body" sz="quarter" idx="24" hasCustomPrompt="1"/>
          </p:nvPr>
        </p:nvSpPr>
        <p:spPr>
          <a:xfrm>
            <a:off x="230668" y="3959450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7" name="Text Placeholder 38"/>
          <p:cNvSpPr>
            <a:spLocks noGrp="1"/>
          </p:cNvSpPr>
          <p:nvPr>
            <p:ph type="body" sz="quarter" idx="25" hasCustomPrompt="1"/>
          </p:nvPr>
        </p:nvSpPr>
        <p:spPr>
          <a:xfrm>
            <a:off x="779308" y="4243301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8" name="Text Placeholder 38"/>
          <p:cNvSpPr>
            <a:spLocks noGrp="1"/>
          </p:cNvSpPr>
          <p:nvPr>
            <p:ph type="body" sz="quarter" idx="26" hasCustomPrompt="1"/>
          </p:nvPr>
        </p:nvSpPr>
        <p:spPr>
          <a:xfrm>
            <a:off x="5164271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9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4615631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60" name="Text Placeholder 38"/>
          <p:cNvSpPr>
            <a:spLocks noGrp="1"/>
          </p:cNvSpPr>
          <p:nvPr>
            <p:ph type="body" sz="quarter" idx="28" hasCustomPrompt="1"/>
          </p:nvPr>
        </p:nvSpPr>
        <p:spPr>
          <a:xfrm>
            <a:off x="5164271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1" name="Text Placeholder 38"/>
          <p:cNvSpPr>
            <a:spLocks noGrp="1"/>
          </p:cNvSpPr>
          <p:nvPr>
            <p:ph type="body" sz="quarter" idx="29" hasCustomPrompt="1"/>
          </p:nvPr>
        </p:nvSpPr>
        <p:spPr>
          <a:xfrm>
            <a:off x="5164271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2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4615631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3" name="Text Placeholder 38"/>
          <p:cNvSpPr>
            <a:spLocks noGrp="1"/>
          </p:cNvSpPr>
          <p:nvPr>
            <p:ph type="body" sz="quarter" idx="31" hasCustomPrompt="1"/>
          </p:nvPr>
        </p:nvSpPr>
        <p:spPr>
          <a:xfrm>
            <a:off x="5164271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4" name="Text Placeholder 38"/>
          <p:cNvSpPr>
            <a:spLocks noGrp="1"/>
          </p:cNvSpPr>
          <p:nvPr>
            <p:ph type="body" sz="quarter" idx="32" hasCustomPrompt="1"/>
          </p:nvPr>
        </p:nvSpPr>
        <p:spPr>
          <a:xfrm>
            <a:off x="5164271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5" name="Text Placeholder 38"/>
          <p:cNvSpPr>
            <a:spLocks noGrp="1"/>
          </p:cNvSpPr>
          <p:nvPr>
            <p:ph type="body" sz="quarter" idx="33" hasCustomPrompt="1"/>
          </p:nvPr>
        </p:nvSpPr>
        <p:spPr>
          <a:xfrm>
            <a:off x="4615631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6" name="Text Placeholder 38"/>
          <p:cNvSpPr>
            <a:spLocks noGrp="1"/>
          </p:cNvSpPr>
          <p:nvPr>
            <p:ph type="body" sz="quarter" idx="34" hasCustomPrompt="1"/>
          </p:nvPr>
        </p:nvSpPr>
        <p:spPr>
          <a:xfrm>
            <a:off x="5164271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77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extBox 77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9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2538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44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eyfade-jon-flobrant-19346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56749" y="0"/>
            <a:ext cx="6502359" cy="4702629"/>
          </a:xfrm>
          <a:prstGeom prst="rect">
            <a:avLst/>
          </a:prstGeom>
        </p:spPr>
      </p:pic>
      <p:sp>
        <p:nvSpPr>
          <p:cNvPr id="21" name="object 5"/>
          <p:cNvSpPr/>
          <p:nvPr userDrawn="1"/>
        </p:nvSpPr>
        <p:spPr>
          <a:xfrm>
            <a:off x="8432007" y="2232419"/>
            <a:ext cx="462845" cy="46284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5"/>
          <p:cNvSpPr/>
          <p:nvPr userDrawn="1"/>
        </p:nvSpPr>
        <p:spPr>
          <a:xfrm>
            <a:off x="7724016" y="3569542"/>
            <a:ext cx="391505" cy="39150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4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5"/>
          <p:cNvSpPr/>
          <p:nvPr userDrawn="1"/>
        </p:nvSpPr>
        <p:spPr>
          <a:xfrm>
            <a:off x="6081105" y="1637694"/>
            <a:ext cx="357794" cy="357794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5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5"/>
          <p:cNvSpPr/>
          <p:nvPr userDrawn="1"/>
        </p:nvSpPr>
        <p:spPr>
          <a:xfrm>
            <a:off x="5442627" y="3131136"/>
            <a:ext cx="347870" cy="347870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3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5"/>
          <p:cNvSpPr/>
          <p:nvPr userDrawn="1"/>
        </p:nvSpPr>
        <p:spPr>
          <a:xfrm>
            <a:off x="6381750" y="2509319"/>
            <a:ext cx="240507" cy="240507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tx2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4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eyfade-jon-flobrant-19346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56749" y="0"/>
            <a:ext cx="6502359" cy="4702629"/>
          </a:xfrm>
          <a:prstGeom prst="rect">
            <a:avLst/>
          </a:prstGeom>
        </p:spPr>
      </p:pic>
      <p:sp>
        <p:nvSpPr>
          <p:cNvPr id="21" name="object 5"/>
          <p:cNvSpPr/>
          <p:nvPr userDrawn="1"/>
        </p:nvSpPr>
        <p:spPr>
          <a:xfrm>
            <a:off x="8432007" y="2232419"/>
            <a:ext cx="462845" cy="46284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5"/>
          <p:cNvSpPr/>
          <p:nvPr userDrawn="1"/>
        </p:nvSpPr>
        <p:spPr>
          <a:xfrm>
            <a:off x="7724016" y="3569542"/>
            <a:ext cx="391505" cy="39150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4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5"/>
          <p:cNvSpPr/>
          <p:nvPr userDrawn="1"/>
        </p:nvSpPr>
        <p:spPr>
          <a:xfrm>
            <a:off x="6081105" y="1637694"/>
            <a:ext cx="357794" cy="357794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5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5"/>
          <p:cNvSpPr/>
          <p:nvPr userDrawn="1"/>
        </p:nvSpPr>
        <p:spPr>
          <a:xfrm>
            <a:off x="5442627" y="3131136"/>
            <a:ext cx="347870" cy="347870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3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5"/>
          <p:cNvSpPr/>
          <p:nvPr userDrawn="1"/>
        </p:nvSpPr>
        <p:spPr>
          <a:xfrm>
            <a:off x="6381750" y="2509319"/>
            <a:ext cx="240507" cy="240507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tx2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44169" y="508000"/>
            <a:ext cx="647700" cy="6731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286984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/Partner logo &amp; Optional B/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657347" y="0"/>
            <a:ext cx="6489051" cy="4700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black &amp; white image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44169" y="508000"/>
            <a:ext cx="647700" cy="6731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</p:spTree>
    <p:extLst>
      <p:ext uri="{BB962C8B-B14F-4D97-AF65-F5344CB8AC3E}">
        <p14:creationId xmlns:p14="http://schemas.microsoft.com/office/powerpoint/2010/main" val="691950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er without image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57" y="3844395"/>
            <a:ext cx="1314000" cy="1103406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4484252" y="2897813"/>
            <a:ext cx="3118452" cy="641536"/>
            <a:chOff x="4484252" y="2897813"/>
            <a:chExt cx="3118452" cy="641536"/>
          </a:xfrm>
        </p:grpSpPr>
        <p:sp>
          <p:nvSpPr>
            <p:cNvPr id="38" name="object 8"/>
            <p:cNvSpPr/>
            <p:nvPr userDrawn="1"/>
          </p:nvSpPr>
          <p:spPr>
            <a:xfrm>
              <a:off x="6962624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4127753" h="4127749">
                  <a:moveTo>
                    <a:pt x="2063876" y="0"/>
                  </a:moveTo>
                  <a:lnTo>
                    <a:pt x="1905544" y="6044"/>
                  </a:lnTo>
                  <a:lnTo>
                    <a:pt x="1747964" y="24179"/>
                  </a:lnTo>
                  <a:lnTo>
                    <a:pt x="1591885" y="54404"/>
                  </a:lnTo>
                  <a:lnTo>
                    <a:pt x="1438060" y="96719"/>
                  </a:lnTo>
                  <a:lnTo>
                    <a:pt x="1287239" y="151123"/>
                  </a:lnTo>
                  <a:lnTo>
                    <a:pt x="1140175" y="217618"/>
                  </a:lnTo>
                  <a:lnTo>
                    <a:pt x="997617" y="296202"/>
                  </a:lnTo>
                  <a:lnTo>
                    <a:pt x="860317" y="386876"/>
                  </a:lnTo>
                  <a:lnTo>
                    <a:pt x="729027" y="489640"/>
                  </a:lnTo>
                  <a:lnTo>
                    <a:pt x="604497" y="604494"/>
                  </a:lnTo>
                  <a:lnTo>
                    <a:pt x="489642" y="729024"/>
                  </a:lnTo>
                  <a:lnTo>
                    <a:pt x="386878" y="860314"/>
                  </a:lnTo>
                  <a:lnTo>
                    <a:pt x="296203" y="997614"/>
                  </a:lnTo>
                  <a:lnTo>
                    <a:pt x="217619" y="1140171"/>
                  </a:lnTo>
                  <a:lnTo>
                    <a:pt x="151124" y="1287236"/>
                  </a:lnTo>
                  <a:lnTo>
                    <a:pt x="96719" y="1438057"/>
                  </a:lnTo>
                  <a:lnTo>
                    <a:pt x="54404" y="1591882"/>
                  </a:lnTo>
                  <a:lnTo>
                    <a:pt x="24179" y="1747961"/>
                  </a:lnTo>
                  <a:lnTo>
                    <a:pt x="6044" y="1905542"/>
                  </a:lnTo>
                  <a:lnTo>
                    <a:pt x="0" y="2063874"/>
                  </a:lnTo>
                  <a:lnTo>
                    <a:pt x="6044" y="2222206"/>
                  </a:lnTo>
                  <a:lnTo>
                    <a:pt x="24179" y="2379787"/>
                  </a:lnTo>
                  <a:lnTo>
                    <a:pt x="54404" y="2535866"/>
                  </a:lnTo>
                  <a:lnTo>
                    <a:pt x="96719" y="2689691"/>
                  </a:lnTo>
                  <a:lnTo>
                    <a:pt x="151124" y="2840512"/>
                  </a:lnTo>
                  <a:lnTo>
                    <a:pt x="217619" y="2987577"/>
                  </a:lnTo>
                  <a:lnTo>
                    <a:pt x="296203" y="3130134"/>
                  </a:lnTo>
                  <a:lnTo>
                    <a:pt x="386878" y="3267434"/>
                  </a:lnTo>
                  <a:lnTo>
                    <a:pt x="489642" y="3398724"/>
                  </a:lnTo>
                  <a:lnTo>
                    <a:pt x="604497" y="3523254"/>
                  </a:lnTo>
                  <a:lnTo>
                    <a:pt x="729027" y="3638108"/>
                  </a:lnTo>
                  <a:lnTo>
                    <a:pt x="860317" y="3740872"/>
                  </a:lnTo>
                  <a:lnTo>
                    <a:pt x="997617" y="3831546"/>
                  </a:lnTo>
                  <a:lnTo>
                    <a:pt x="1140175" y="3910131"/>
                  </a:lnTo>
                  <a:lnTo>
                    <a:pt x="1287239" y="3976625"/>
                  </a:lnTo>
                  <a:lnTo>
                    <a:pt x="1438060" y="4031029"/>
                  </a:lnTo>
                  <a:lnTo>
                    <a:pt x="1591885" y="4073344"/>
                  </a:lnTo>
                  <a:lnTo>
                    <a:pt x="1747964" y="4103569"/>
                  </a:lnTo>
                  <a:lnTo>
                    <a:pt x="1905544" y="4121704"/>
                  </a:lnTo>
                  <a:lnTo>
                    <a:pt x="2063876" y="4127749"/>
                  </a:lnTo>
                  <a:lnTo>
                    <a:pt x="2222208" y="4121704"/>
                  </a:lnTo>
                  <a:lnTo>
                    <a:pt x="2379789" y="4103569"/>
                  </a:lnTo>
                  <a:lnTo>
                    <a:pt x="2535868" y="4073344"/>
                  </a:lnTo>
                  <a:lnTo>
                    <a:pt x="2689693" y="4031029"/>
                  </a:lnTo>
                  <a:lnTo>
                    <a:pt x="2840513" y="3976625"/>
                  </a:lnTo>
                  <a:lnTo>
                    <a:pt x="2987578" y="3910131"/>
                  </a:lnTo>
                  <a:lnTo>
                    <a:pt x="3130136" y="3831546"/>
                  </a:lnTo>
                  <a:lnTo>
                    <a:pt x="3267436" y="3740872"/>
                  </a:lnTo>
                  <a:lnTo>
                    <a:pt x="3398726" y="3638108"/>
                  </a:lnTo>
                  <a:lnTo>
                    <a:pt x="3523256" y="3523254"/>
                  </a:lnTo>
                  <a:lnTo>
                    <a:pt x="3638111" y="3398724"/>
                  </a:lnTo>
                  <a:lnTo>
                    <a:pt x="3740875" y="3267434"/>
                  </a:lnTo>
                  <a:lnTo>
                    <a:pt x="3831550" y="3130134"/>
                  </a:lnTo>
                  <a:lnTo>
                    <a:pt x="3910134" y="2987577"/>
                  </a:lnTo>
                  <a:lnTo>
                    <a:pt x="3976629" y="2840512"/>
                  </a:lnTo>
                  <a:lnTo>
                    <a:pt x="4031034" y="2689691"/>
                  </a:lnTo>
                  <a:lnTo>
                    <a:pt x="4073349" y="2535866"/>
                  </a:lnTo>
                  <a:lnTo>
                    <a:pt x="4103574" y="2379787"/>
                  </a:lnTo>
                  <a:lnTo>
                    <a:pt x="4121708" y="2222206"/>
                  </a:lnTo>
                  <a:lnTo>
                    <a:pt x="4127753" y="2063874"/>
                  </a:lnTo>
                  <a:lnTo>
                    <a:pt x="4121708" y="1905542"/>
                  </a:lnTo>
                  <a:lnTo>
                    <a:pt x="4103574" y="1747961"/>
                  </a:lnTo>
                  <a:lnTo>
                    <a:pt x="4073349" y="1591882"/>
                  </a:lnTo>
                  <a:lnTo>
                    <a:pt x="4031034" y="1438057"/>
                  </a:lnTo>
                  <a:lnTo>
                    <a:pt x="3976629" y="1287236"/>
                  </a:lnTo>
                  <a:lnTo>
                    <a:pt x="3910134" y="1140171"/>
                  </a:lnTo>
                  <a:lnTo>
                    <a:pt x="3831550" y="997614"/>
                  </a:lnTo>
                  <a:lnTo>
                    <a:pt x="3740875" y="860314"/>
                  </a:lnTo>
                  <a:lnTo>
                    <a:pt x="3638111" y="729024"/>
                  </a:lnTo>
                  <a:lnTo>
                    <a:pt x="3523256" y="604494"/>
                  </a:lnTo>
                  <a:lnTo>
                    <a:pt x="3398726" y="489640"/>
                  </a:lnTo>
                  <a:lnTo>
                    <a:pt x="3267436" y="386876"/>
                  </a:lnTo>
                  <a:lnTo>
                    <a:pt x="3130136" y="296202"/>
                  </a:lnTo>
                  <a:lnTo>
                    <a:pt x="2987578" y="217618"/>
                  </a:lnTo>
                  <a:lnTo>
                    <a:pt x="2840513" y="151123"/>
                  </a:lnTo>
                  <a:lnTo>
                    <a:pt x="2689693" y="96719"/>
                  </a:lnTo>
                  <a:lnTo>
                    <a:pt x="2535868" y="54404"/>
                  </a:lnTo>
                  <a:lnTo>
                    <a:pt x="2379789" y="24179"/>
                  </a:lnTo>
                  <a:lnTo>
                    <a:pt x="2222208" y="6044"/>
                  </a:lnTo>
                  <a:lnTo>
                    <a:pt x="2063876" y="0"/>
                  </a:lnTo>
                  <a:close/>
                </a:path>
              </a:pathLst>
            </a:custGeom>
            <a:solidFill>
              <a:schemeClr val="accent5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39" name="object 10"/>
            <p:cNvSpPr/>
            <p:nvPr userDrawn="1"/>
          </p:nvSpPr>
          <p:spPr>
            <a:xfrm>
              <a:off x="5312263" y="2899917"/>
              <a:ext cx="637328" cy="637328"/>
            </a:xfrm>
            <a:custGeom>
              <a:avLst/>
              <a:gdLst/>
              <a:ahLst/>
              <a:cxnLst/>
              <a:rect l="l" t="t" r="r" b="b"/>
              <a:pathLst>
                <a:path w="1390729" h="1390729">
                  <a:moveTo>
                    <a:pt x="695364" y="0"/>
                  </a:moveTo>
                  <a:lnTo>
                    <a:pt x="642019" y="2036"/>
                  </a:lnTo>
                  <a:lnTo>
                    <a:pt x="588926" y="8146"/>
                  </a:lnTo>
                  <a:lnTo>
                    <a:pt x="536340" y="18330"/>
                  </a:lnTo>
                  <a:lnTo>
                    <a:pt x="484512" y="32586"/>
                  </a:lnTo>
                  <a:lnTo>
                    <a:pt x="433697" y="50916"/>
                  </a:lnTo>
                  <a:lnTo>
                    <a:pt x="384147" y="73320"/>
                  </a:lnTo>
                  <a:lnTo>
                    <a:pt x="336116" y="99796"/>
                  </a:lnTo>
                  <a:lnTo>
                    <a:pt x="289856" y="130346"/>
                  </a:lnTo>
                  <a:lnTo>
                    <a:pt x="245621" y="164970"/>
                  </a:lnTo>
                  <a:lnTo>
                    <a:pt x="203663" y="203667"/>
                  </a:lnTo>
                  <a:lnTo>
                    <a:pt x="164967" y="245623"/>
                  </a:lnTo>
                  <a:lnTo>
                    <a:pt x="130344" y="289858"/>
                  </a:lnTo>
                  <a:lnTo>
                    <a:pt x="99795" y="336117"/>
                  </a:lnTo>
                  <a:lnTo>
                    <a:pt x="73319" y="384148"/>
                  </a:lnTo>
                  <a:lnTo>
                    <a:pt x="50915" y="433698"/>
                  </a:lnTo>
                  <a:lnTo>
                    <a:pt x="32586" y="484512"/>
                  </a:lnTo>
                  <a:lnTo>
                    <a:pt x="18329" y="536339"/>
                  </a:lnTo>
                  <a:lnTo>
                    <a:pt x="8146" y="588926"/>
                  </a:lnTo>
                  <a:lnTo>
                    <a:pt x="2036" y="642018"/>
                  </a:lnTo>
                  <a:lnTo>
                    <a:pt x="0" y="695364"/>
                  </a:lnTo>
                  <a:lnTo>
                    <a:pt x="2036" y="748710"/>
                  </a:lnTo>
                  <a:lnTo>
                    <a:pt x="8146" y="801802"/>
                  </a:lnTo>
                  <a:lnTo>
                    <a:pt x="18329" y="854389"/>
                  </a:lnTo>
                  <a:lnTo>
                    <a:pt x="32586" y="906216"/>
                  </a:lnTo>
                  <a:lnTo>
                    <a:pt x="50915" y="957030"/>
                  </a:lnTo>
                  <a:lnTo>
                    <a:pt x="73319" y="1006580"/>
                  </a:lnTo>
                  <a:lnTo>
                    <a:pt x="99795" y="1054610"/>
                  </a:lnTo>
                  <a:lnTo>
                    <a:pt x="130344" y="1100870"/>
                  </a:lnTo>
                  <a:lnTo>
                    <a:pt x="164967" y="1145104"/>
                  </a:lnTo>
                  <a:lnTo>
                    <a:pt x="203663" y="1187061"/>
                  </a:lnTo>
                  <a:lnTo>
                    <a:pt x="245621" y="1225758"/>
                  </a:lnTo>
                  <a:lnTo>
                    <a:pt x="289856" y="1260381"/>
                  </a:lnTo>
                  <a:lnTo>
                    <a:pt x="336116" y="1290931"/>
                  </a:lnTo>
                  <a:lnTo>
                    <a:pt x="384147" y="1317408"/>
                  </a:lnTo>
                  <a:lnTo>
                    <a:pt x="433697" y="1339812"/>
                  </a:lnTo>
                  <a:lnTo>
                    <a:pt x="484512" y="1358142"/>
                  </a:lnTo>
                  <a:lnTo>
                    <a:pt x="536340" y="1372399"/>
                  </a:lnTo>
                  <a:lnTo>
                    <a:pt x="588926" y="1382582"/>
                  </a:lnTo>
                  <a:lnTo>
                    <a:pt x="642019" y="1388692"/>
                  </a:lnTo>
                  <a:lnTo>
                    <a:pt x="695364" y="1390729"/>
                  </a:lnTo>
                  <a:lnTo>
                    <a:pt x="748710" y="1388692"/>
                  </a:lnTo>
                  <a:lnTo>
                    <a:pt x="801802" y="1382582"/>
                  </a:lnTo>
                  <a:lnTo>
                    <a:pt x="854389" y="1372399"/>
                  </a:lnTo>
                  <a:lnTo>
                    <a:pt x="906215" y="1358142"/>
                  </a:lnTo>
                  <a:lnTo>
                    <a:pt x="957030" y="1339812"/>
                  </a:lnTo>
                  <a:lnTo>
                    <a:pt x="1006579" y="1317408"/>
                  </a:lnTo>
                  <a:lnTo>
                    <a:pt x="1054609" y="1290931"/>
                  </a:lnTo>
                  <a:lnTo>
                    <a:pt x="1100868" y="1260381"/>
                  </a:lnTo>
                  <a:lnTo>
                    <a:pt x="1145102" y="1225758"/>
                  </a:lnTo>
                  <a:lnTo>
                    <a:pt x="1187058" y="1187061"/>
                  </a:lnTo>
                  <a:lnTo>
                    <a:pt x="1225755" y="1145104"/>
                  </a:lnTo>
                  <a:lnTo>
                    <a:pt x="1260379" y="1100870"/>
                  </a:lnTo>
                  <a:lnTo>
                    <a:pt x="1290930" y="1054610"/>
                  </a:lnTo>
                  <a:lnTo>
                    <a:pt x="1317408" y="1006580"/>
                  </a:lnTo>
                  <a:lnTo>
                    <a:pt x="1339811" y="957030"/>
                  </a:lnTo>
                  <a:lnTo>
                    <a:pt x="1358142" y="906216"/>
                  </a:lnTo>
                  <a:lnTo>
                    <a:pt x="1372399" y="854389"/>
                  </a:lnTo>
                  <a:lnTo>
                    <a:pt x="1382583" y="801802"/>
                  </a:lnTo>
                  <a:lnTo>
                    <a:pt x="1388693" y="748710"/>
                  </a:lnTo>
                  <a:lnTo>
                    <a:pt x="1390729" y="695364"/>
                  </a:lnTo>
                  <a:lnTo>
                    <a:pt x="1388693" y="642018"/>
                  </a:lnTo>
                  <a:lnTo>
                    <a:pt x="1382583" y="588926"/>
                  </a:lnTo>
                  <a:lnTo>
                    <a:pt x="1372399" y="536339"/>
                  </a:lnTo>
                  <a:lnTo>
                    <a:pt x="1358142" y="484512"/>
                  </a:lnTo>
                  <a:lnTo>
                    <a:pt x="1339811" y="433698"/>
                  </a:lnTo>
                  <a:lnTo>
                    <a:pt x="1317408" y="384148"/>
                  </a:lnTo>
                  <a:lnTo>
                    <a:pt x="1290930" y="336117"/>
                  </a:lnTo>
                  <a:lnTo>
                    <a:pt x="1260379" y="289858"/>
                  </a:lnTo>
                  <a:lnTo>
                    <a:pt x="1225755" y="245623"/>
                  </a:lnTo>
                  <a:lnTo>
                    <a:pt x="1187058" y="203667"/>
                  </a:lnTo>
                  <a:lnTo>
                    <a:pt x="1145102" y="164970"/>
                  </a:lnTo>
                  <a:lnTo>
                    <a:pt x="1100868" y="130346"/>
                  </a:lnTo>
                  <a:lnTo>
                    <a:pt x="1054609" y="99796"/>
                  </a:lnTo>
                  <a:lnTo>
                    <a:pt x="1006579" y="73320"/>
                  </a:lnTo>
                  <a:lnTo>
                    <a:pt x="957030" y="50916"/>
                  </a:lnTo>
                  <a:lnTo>
                    <a:pt x="906215" y="32586"/>
                  </a:lnTo>
                  <a:lnTo>
                    <a:pt x="854389" y="18330"/>
                  </a:lnTo>
                  <a:lnTo>
                    <a:pt x="801802" y="8146"/>
                  </a:lnTo>
                  <a:lnTo>
                    <a:pt x="748710" y="2036"/>
                  </a:lnTo>
                  <a:lnTo>
                    <a:pt x="695364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40" name="object 11"/>
            <p:cNvSpPr/>
            <p:nvPr userDrawn="1"/>
          </p:nvSpPr>
          <p:spPr>
            <a:xfrm>
              <a:off x="6136067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1263752" h="1263753">
                  <a:moveTo>
                    <a:pt x="631876" y="0"/>
                  </a:moveTo>
                  <a:lnTo>
                    <a:pt x="583400" y="1850"/>
                  </a:lnTo>
                  <a:lnTo>
                    <a:pt x="535155" y="7402"/>
                  </a:lnTo>
                  <a:lnTo>
                    <a:pt x="487369" y="16656"/>
                  </a:lnTo>
                  <a:lnTo>
                    <a:pt x="440274" y="29611"/>
                  </a:lnTo>
                  <a:lnTo>
                    <a:pt x="394098" y="46268"/>
                  </a:lnTo>
                  <a:lnTo>
                    <a:pt x="349072" y="66626"/>
                  </a:lnTo>
                  <a:lnTo>
                    <a:pt x="305426" y="90685"/>
                  </a:lnTo>
                  <a:lnTo>
                    <a:pt x="263390" y="118446"/>
                  </a:lnTo>
                  <a:lnTo>
                    <a:pt x="223194" y="149908"/>
                  </a:lnTo>
                  <a:lnTo>
                    <a:pt x="185067" y="185072"/>
                  </a:lnTo>
                  <a:lnTo>
                    <a:pt x="149904" y="223198"/>
                  </a:lnTo>
                  <a:lnTo>
                    <a:pt x="118443" y="263394"/>
                  </a:lnTo>
                  <a:lnTo>
                    <a:pt x="90683" y="305429"/>
                  </a:lnTo>
                  <a:lnTo>
                    <a:pt x="66624" y="349075"/>
                  </a:lnTo>
                  <a:lnTo>
                    <a:pt x="46266" y="394100"/>
                  </a:lnTo>
                  <a:lnTo>
                    <a:pt x="29610" y="440276"/>
                  </a:lnTo>
                  <a:lnTo>
                    <a:pt x="16656" y="487371"/>
                  </a:lnTo>
                  <a:lnTo>
                    <a:pt x="7402" y="535156"/>
                  </a:lnTo>
                  <a:lnTo>
                    <a:pt x="1850" y="583401"/>
                  </a:lnTo>
                  <a:lnTo>
                    <a:pt x="0" y="631876"/>
                  </a:lnTo>
                  <a:lnTo>
                    <a:pt x="1850" y="680351"/>
                  </a:lnTo>
                  <a:lnTo>
                    <a:pt x="7402" y="728596"/>
                  </a:lnTo>
                  <a:lnTo>
                    <a:pt x="16656" y="776381"/>
                  </a:lnTo>
                  <a:lnTo>
                    <a:pt x="29610" y="823477"/>
                  </a:lnTo>
                  <a:lnTo>
                    <a:pt x="46266" y="869652"/>
                  </a:lnTo>
                  <a:lnTo>
                    <a:pt x="66624" y="914677"/>
                  </a:lnTo>
                  <a:lnTo>
                    <a:pt x="90683" y="958323"/>
                  </a:lnTo>
                  <a:lnTo>
                    <a:pt x="118443" y="1000358"/>
                  </a:lnTo>
                  <a:lnTo>
                    <a:pt x="149904" y="1040554"/>
                  </a:lnTo>
                  <a:lnTo>
                    <a:pt x="185067" y="1078680"/>
                  </a:lnTo>
                  <a:lnTo>
                    <a:pt x="223194" y="1113844"/>
                  </a:lnTo>
                  <a:lnTo>
                    <a:pt x="263390" y="1145306"/>
                  </a:lnTo>
                  <a:lnTo>
                    <a:pt x="305426" y="1173067"/>
                  </a:lnTo>
                  <a:lnTo>
                    <a:pt x="349072" y="1197127"/>
                  </a:lnTo>
                  <a:lnTo>
                    <a:pt x="394098" y="1217485"/>
                  </a:lnTo>
                  <a:lnTo>
                    <a:pt x="440274" y="1234141"/>
                  </a:lnTo>
                  <a:lnTo>
                    <a:pt x="487369" y="1247096"/>
                  </a:lnTo>
                  <a:lnTo>
                    <a:pt x="535155" y="1256350"/>
                  </a:lnTo>
                  <a:lnTo>
                    <a:pt x="583400" y="1261902"/>
                  </a:lnTo>
                  <a:lnTo>
                    <a:pt x="631876" y="1263753"/>
                  </a:lnTo>
                  <a:lnTo>
                    <a:pt x="680351" y="1261902"/>
                  </a:lnTo>
                  <a:lnTo>
                    <a:pt x="728596" y="1256350"/>
                  </a:lnTo>
                  <a:lnTo>
                    <a:pt x="776382" y="1247096"/>
                  </a:lnTo>
                  <a:lnTo>
                    <a:pt x="823477" y="1234141"/>
                  </a:lnTo>
                  <a:lnTo>
                    <a:pt x="869653" y="1217485"/>
                  </a:lnTo>
                  <a:lnTo>
                    <a:pt x="914679" y="1197127"/>
                  </a:lnTo>
                  <a:lnTo>
                    <a:pt x="958325" y="1173067"/>
                  </a:lnTo>
                  <a:lnTo>
                    <a:pt x="1000361" y="1145306"/>
                  </a:lnTo>
                  <a:lnTo>
                    <a:pt x="1040557" y="1113844"/>
                  </a:lnTo>
                  <a:lnTo>
                    <a:pt x="1078684" y="1078680"/>
                  </a:lnTo>
                  <a:lnTo>
                    <a:pt x="1113847" y="1040554"/>
                  </a:lnTo>
                  <a:lnTo>
                    <a:pt x="1145308" y="1000358"/>
                  </a:lnTo>
                  <a:lnTo>
                    <a:pt x="1173068" y="958323"/>
                  </a:lnTo>
                  <a:lnTo>
                    <a:pt x="1197127" y="914677"/>
                  </a:lnTo>
                  <a:lnTo>
                    <a:pt x="1217485" y="869652"/>
                  </a:lnTo>
                  <a:lnTo>
                    <a:pt x="1234141" y="823477"/>
                  </a:lnTo>
                  <a:lnTo>
                    <a:pt x="1247096" y="776381"/>
                  </a:lnTo>
                  <a:lnTo>
                    <a:pt x="1256349" y="728596"/>
                  </a:lnTo>
                  <a:lnTo>
                    <a:pt x="1261901" y="680351"/>
                  </a:lnTo>
                  <a:lnTo>
                    <a:pt x="1263752" y="631876"/>
                  </a:lnTo>
                  <a:lnTo>
                    <a:pt x="1261901" y="583401"/>
                  </a:lnTo>
                  <a:lnTo>
                    <a:pt x="1256349" y="535156"/>
                  </a:lnTo>
                  <a:lnTo>
                    <a:pt x="1247096" y="487371"/>
                  </a:lnTo>
                  <a:lnTo>
                    <a:pt x="1234141" y="440276"/>
                  </a:lnTo>
                  <a:lnTo>
                    <a:pt x="1217485" y="394100"/>
                  </a:lnTo>
                  <a:lnTo>
                    <a:pt x="1197127" y="349075"/>
                  </a:lnTo>
                  <a:lnTo>
                    <a:pt x="1173068" y="305429"/>
                  </a:lnTo>
                  <a:lnTo>
                    <a:pt x="1145308" y="263394"/>
                  </a:lnTo>
                  <a:lnTo>
                    <a:pt x="1113847" y="223198"/>
                  </a:lnTo>
                  <a:lnTo>
                    <a:pt x="1078684" y="185072"/>
                  </a:lnTo>
                  <a:lnTo>
                    <a:pt x="1040557" y="149908"/>
                  </a:lnTo>
                  <a:lnTo>
                    <a:pt x="1000361" y="118446"/>
                  </a:lnTo>
                  <a:lnTo>
                    <a:pt x="958325" y="90685"/>
                  </a:lnTo>
                  <a:lnTo>
                    <a:pt x="914679" y="66626"/>
                  </a:lnTo>
                  <a:lnTo>
                    <a:pt x="869653" y="46268"/>
                  </a:lnTo>
                  <a:lnTo>
                    <a:pt x="823477" y="29611"/>
                  </a:lnTo>
                  <a:lnTo>
                    <a:pt x="776382" y="16656"/>
                  </a:lnTo>
                  <a:lnTo>
                    <a:pt x="728596" y="7402"/>
                  </a:lnTo>
                  <a:lnTo>
                    <a:pt x="680351" y="1850"/>
                  </a:lnTo>
                  <a:lnTo>
                    <a:pt x="63187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41" name="object 9"/>
            <p:cNvSpPr/>
            <p:nvPr userDrawn="1"/>
          </p:nvSpPr>
          <p:spPr>
            <a:xfrm>
              <a:off x="4484252" y="2897813"/>
              <a:ext cx="641535" cy="641536"/>
            </a:xfrm>
            <a:custGeom>
              <a:avLst/>
              <a:gdLst/>
              <a:ahLst/>
              <a:cxnLst/>
              <a:rect l="l" t="t" r="r" b="b"/>
              <a:pathLst>
                <a:path w="1880363" h="1880367">
                  <a:moveTo>
                    <a:pt x="940185" y="0"/>
                  </a:moveTo>
                  <a:lnTo>
                    <a:pt x="868058" y="2753"/>
                  </a:lnTo>
                  <a:lnTo>
                    <a:pt x="796273" y="11014"/>
                  </a:lnTo>
                  <a:lnTo>
                    <a:pt x="725172" y="24783"/>
                  </a:lnTo>
                  <a:lnTo>
                    <a:pt x="655098" y="44059"/>
                  </a:lnTo>
                  <a:lnTo>
                    <a:pt x="586392" y="68843"/>
                  </a:lnTo>
                  <a:lnTo>
                    <a:pt x="519398" y="99134"/>
                  </a:lnTo>
                  <a:lnTo>
                    <a:pt x="454457" y="134933"/>
                  </a:lnTo>
                  <a:lnTo>
                    <a:pt x="391911" y="176239"/>
                  </a:lnTo>
                  <a:lnTo>
                    <a:pt x="332102" y="223052"/>
                  </a:lnTo>
                  <a:lnTo>
                    <a:pt x="275373" y="275373"/>
                  </a:lnTo>
                  <a:lnTo>
                    <a:pt x="223052" y="332102"/>
                  </a:lnTo>
                  <a:lnTo>
                    <a:pt x="176239" y="391910"/>
                  </a:lnTo>
                  <a:lnTo>
                    <a:pt x="134933" y="454456"/>
                  </a:lnTo>
                  <a:lnTo>
                    <a:pt x="99134" y="519397"/>
                  </a:lnTo>
                  <a:lnTo>
                    <a:pt x="68843" y="586391"/>
                  </a:lnTo>
                  <a:lnTo>
                    <a:pt x="44059" y="655097"/>
                  </a:lnTo>
                  <a:lnTo>
                    <a:pt x="24783" y="725171"/>
                  </a:lnTo>
                  <a:lnTo>
                    <a:pt x="11014" y="796271"/>
                  </a:lnTo>
                  <a:lnTo>
                    <a:pt x="2753" y="868056"/>
                  </a:lnTo>
                  <a:lnTo>
                    <a:pt x="0" y="940183"/>
                  </a:lnTo>
                  <a:lnTo>
                    <a:pt x="2753" y="1012310"/>
                  </a:lnTo>
                  <a:lnTo>
                    <a:pt x="11014" y="1084095"/>
                  </a:lnTo>
                  <a:lnTo>
                    <a:pt x="24783" y="1155196"/>
                  </a:lnTo>
                  <a:lnTo>
                    <a:pt x="44059" y="1225270"/>
                  </a:lnTo>
                  <a:lnTo>
                    <a:pt x="68843" y="1293975"/>
                  </a:lnTo>
                  <a:lnTo>
                    <a:pt x="99134" y="1360969"/>
                  </a:lnTo>
                  <a:lnTo>
                    <a:pt x="134933" y="1425911"/>
                  </a:lnTo>
                  <a:lnTo>
                    <a:pt x="176239" y="1488456"/>
                  </a:lnTo>
                  <a:lnTo>
                    <a:pt x="223052" y="1548265"/>
                  </a:lnTo>
                  <a:lnTo>
                    <a:pt x="275373" y="1604993"/>
                  </a:lnTo>
                  <a:lnTo>
                    <a:pt x="332102" y="1657314"/>
                  </a:lnTo>
                  <a:lnTo>
                    <a:pt x="391911" y="1704128"/>
                  </a:lnTo>
                  <a:lnTo>
                    <a:pt x="454457" y="1745434"/>
                  </a:lnTo>
                  <a:lnTo>
                    <a:pt x="519398" y="1781232"/>
                  </a:lnTo>
                  <a:lnTo>
                    <a:pt x="586392" y="1811523"/>
                  </a:lnTo>
                  <a:lnTo>
                    <a:pt x="655098" y="1836307"/>
                  </a:lnTo>
                  <a:lnTo>
                    <a:pt x="725172" y="1855583"/>
                  </a:lnTo>
                  <a:lnTo>
                    <a:pt x="796273" y="1869352"/>
                  </a:lnTo>
                  <a:lnTo>
                    <a:pt x="868058" y="1877613"/>
                  </a:lnTo>
                  <a:lnTo>
                    <a:pt x="940185" y="1880367"/>
                  </a:lnTo>
                  <a:lnTo>
                    <a:pt x="1012312" y="1877613"/>
                  </a:lnTo>
                  <a:lnTo>
                    <a:pt x="1084097" y="1869352"/>
                  </a:lnTo>
                  <a:lnTo>
                    <a:pt x="1155197" y="1855583"/>
                  </a:lnTo>
                  <a:lnTo>
                    <a:pt x="1225271" y="1836307"/>
                  </a:lnTo>
                  <a:lnTo>
                    <a:pt x="1293976" y="1811523"/>
                  </a:lnTo>
                  <a:lnTo>
                    <a:pt x="1360970" y="1781232"/>
                  </a:lnTo>
                  <a:lnTo>
                    <a:pt x="1425911" y="1745434"/>
                  </a:lnTo>
                  <a:lnTo>
                    <a:pt x="1488456" y="1704128"/>
                  </a:lnTo>
                  <a:lnTo>
                    <a:pt x="1548264" y="1657314"/>
                  </a:lnTo>
                  <a:lnTo>
                    <a:pt x="1604992" y="1604993"/>
                  </a:lnTo>
                  <a:lnTo>
                    <a:pt x="1657313" y="1548265"/>
                  </a:lnTo>
                  <a:lnTo>
                    <a:pt x="1704126" y="1488456"/>
                  </a:lnTo>
                  <a:lnTo>
                    <a:pt x="1745432" y="1425911"/>
                  </a:lnTo>
                  <a:lnTo>
                    <a:pt x="1781230" y="1360969"/>
                  </a:lnTo>
                  <a:lnTo>
                    <a:pt x="1811521" y="1293975"/>
                  </a:lnTo>
                  <a:lnTo>
                    <a:pt x="1836304" y="1225270"/>
                  </a:lnTo>
                  <a:lnTo>
                    <a:pt x="1855580" y="1155196"/>
                  </a:lnTo>
                  <a:lnTo>
                    <a:pt x="1869349" y="1084095"/>
                  </a:lnTo>
                  <a:lnTo>
                    <a:pt x="1877610" y="1012310"/>
                  </a:lnTo>
                  <a:lnTo>
                    <a:pt x="1880363" y="940183"/>
                  </a:lnTo>
                  <a:lnTo>
                    <a:pt x="1877610" y="868056"/>
                  </a:lnTo>
                  <a:lnTo>
                    <a:pt x="1869349" y="796271"/>
                  </a:lnTo>
                  <a:lnTo>
                    <a:pt x="1855580" y="725171"/>
                  </a:lnTo>
                  <a:lnTo>
                    <a:pt x="1836304" y="655097"/>
                  </a:lnTo>
                  <a:lnTo>
                    <a:pt x="1811521" y="586391"/>
                  </a:lnTo>
                  <a:lnTo>
                    <a:pt x="1781230" y="519397"/>
                  </a:lnTo>
                  <a:lnTo>
                    <a:pt x="1745432" y="454456"/>
                  </a:lnTo>
                  <a:lnTo>
                    <a:pt x="1704126" y="391910"/>
                  </a:lnTo>
                  <a:lnTo>
                    <a:pt x="1657313" y="332102"/>
                  </a:lnTo>
                  <a:lnTo>
                    <a:pt x="1604992" y="275373"/>
                  </a:lnTo>
                  <a:lnTo>
                    <a:pt x="1548264" y="223052"/>
                  </a:lnTo>
                  <a:lnTo>
                    <a:pt x="1488456" y="176239"/>
                  </a:lnTo>
                  <a:lnTo>
                    <a:pt x="1425911" y="134933"/>
                  </a:lnTo>
                  <a:lnTo>
                    <a:pt x="1360970" y="99134"/>
                  </a:lnTo>
                  <a:lnTo>
                    <a:pt x="1293976" y="68843"/>
                  </a:lnTo>
                  <a:lnTo>
                    <a:pt x="1225271" y="44059"/>
                  </a:lnTo>
                  <a:lnTo>
                    <a:pt x="1155197" y="24783"/>
                  </a:lnTo>
                  <a:lnTo>
                    <a:pt x="1084097" y="11014"/>
                  </a:lnTo>
                  <a:lnTo>
                    <a:pt x="1012312" y="2753"/>
                  </a:lnTo>
                  <a:lnTo>
                    <a:pt x="940185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</p:grp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4438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without image and with Client/Partn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47" y="3844395"/>
            <a:ext cx="1306800" cy="10973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87340" y="4076700"/>
            <a:ext cx="647700" cy="6731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484252" y="2897813"/>
            <a:ext cx="3118452" cy="641536"/>
            <a:chOff x="4484252" y="2897813"/>
            <a:chExt cx="3118452" cy="641536"/>
          </a:xfrm>
        </p:grpSpPr>
        <p:sp>
          <p:nvSpPr>
            <p:cNvPr id="23" name="object 8"/>
            <p:cNvSpPr/>
            <p:nvPr userDrawn="1"/>
          </p:nvSpPr>
          <p:spPr>
            <a:xfrm>
              <a:off x="6962624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4127753" h="4127749">
                  <a:moveTo>
                    <a:pt x="2063876" y="0"/>
                  </a:moveTo>
                  <a:lnTo>
                    <a:pt x="1905544" y="6044"/>
                  </a:lnTo>
                  <a:lnTo>
                    <a:pt x="1747964" y="24179"/>
                  </a:lnTo>
                  <a:lnTo>
                    <a:pt x="1591885" y="54404"/>
                  </a:lnTo>
                  <a:lnTo>
                    <a:pt x="1438060" y="96719"/>
                  </a:lnTo>
                  <a:lnTo>
                    <a:pt x="1287239" y="151123"/>
                  </a:lnTo>
                  <a:lnTo>
                    <a:pt x="1140175" y="217618"/>
                  </a:lnTo>
                  <a:lnTo>
                    <a:pt x="997617" y="296202"/>
                  </a:lnTo>
                  <a:lnTo>
                    <a:pt x="860317" y="386876"/>
                  </a:lnTo>
                  <a:lnTo>
                    <a:pt x="729027" y="489640"/>
                  </a:lnTo>
                  <a:lnTo>
                    <a:pt x="604497" y="604494"/>
                  </a:lnTo>
                  <a:lnTo>
                    <a:pt x="489642" y="729024"/>
                  </a:lnTo>
                  <a:lnTo>
                    <a:pt x="386878" y="860314"/>
                  </a:lnTo>
                  <a:lnTo>
                    <a:pt x="296203" y="997614"/>
                  </a:lnTo>
                  <a:lnTo>
                    <a:pt x="217619" y="1140171"/>
                  </a:lnTo>
                  <a:lnTo>
                    <a:pt x="151124" y="1287236"/>
                  </a:lnTo>
                  <a:lnTo>
                    <a:pt x="96719" y="1438057"/>
                  </a:lnTo>
                  <a:lnTo>
                    <a:pt x="54404" y="1591882"/>
                  </a:lnTo>
                  <a:lnTo>
                    <a:pt x="24179" y="1747961"/>
                  </a:lnTo>
                  <a:lnTo>
                    <a:pt x="6044" y="1905542"/>
                  </a:lnTo>
                  <a:lnTo>
                    <a:pt x="0" y="2063874"/>
                  </a:lnTo>
                  <a:lnTo>
                    <a:pt x="6044" y="2222206"/>
                  </a:lnTo>
                  <a:lnTo>
                    <a:pt x="24179" y="2379787"/>
                  </a:lnTo>
                  <a:lnTo>
                    <a:pt x="54404" y="2535866"/>
                  </a:lnTo>
                  <a:lnTo>
                    <a:pt x="96719" y="2689691"/>
                  </a:lnTo>
                  <a:lnTo>
                    <a:pt x="151124" y="2840512"/>
                  </a:lnTo>
                  <a:lnTo>
                    <a:pt x="217619" y="2987577"/>
                  </a:lnTo>
                  <a:lnTo>
                    <a:pt x="296203" y="3130134"/>
                  </a:lnTo>
                  <a:lnTo>
                    <a:pt x="386878" y="3267434"/>
                  </a:lnTo>
                  <a:lnTo>
                    <a:pt x="489642" y="3398724"/>
                  </a:lnTo>
                  <a:lnTo>
                    <a:pt x="604497" y="3523254"/>
                  </a:lnTo>
                  <a:lnTo>
                    <a:pt x="729027" y="3638108"/>
                  </a:lnTo>
                  <a:lnTo>
                    <a:pt x="860317" y="3740872"/>
                  </a:lnTo>
                  <a:lnTo>
                    <a:pt x="997617" y="3831546"/>
                  </a:lnTo>
                  <a:lnTo>
                    <a:pt x="1140175" y="3910131"/>
                  </a:lnTo>
                  <a:lnTo>
                    <a:pt x="1287239" y="3976625"/>
                  </a:lnTo>
                  <a:lnTo>
                    <a:pt x="1438060" y="4031029"/>
                  </a:lnTo>
                  <a:lnTo>
                    <a:pt x="1591885" y="4073344"/>
                  </a:lnTo>
                  <a:lnTo>
                    <a:pt x="1747964" y="4103569"/>
                  </a:lnTo>
                  <a:lnTo>
                    <a:pt x="1905544" y="4121704"/>
                  </a:lnTo>
                  <a:lnTo>
                    <a:pt x="2063876" y="4127749"/>
                  </a:lnTo>
                  <a:lnTo>
                    <a:pt x="2222208" y="4121704"/>
                  </a:lnTo>
                  <a:lnTo>
                    <a:pt x="2379789" y="4103569"/>
                  </a:lnTo>
                  <a:lnTo>
                    <a:pt x="2535868" y="4073344"/>
                  </a:lnTo>
                  <a:lnTo>
                    <a:pt x="2689693" y="4031029"/>
                  </a:lnTo>
                  <a:lnTo>
                    <a:pt x="2840513" y="3976625"/>
                  </a:lnTo>
                  <a:lnTo>
                    <a:pt x="2987578" y="3910131"/>
                  </a:lnTo>
                  <a:lnTo>
                    <a:pt x="3130136" y="3831546"/>
                  </a:lnTo>
                  <a:lnTo>
                    <a:pt x="3267436" y="3740872"/>
                  </a:lnTo>
                  <a:lnTo>
                    <a:pt x="3398726" y="3638108"/>
                  </a:lnTo>
                  <a:lnTo>
                    <a:pt x="3523256" y="3523254"/>
                  </a:lnTo>
                  <a:lnTo>
                    <a:pt x="3638111" y="3398724"/>
                  </a:lnTo>
                  <a:lnTo>
                    <a:pt x="3740875" y="3267434"/>
                  </a:lnTo>
                  <a:lnTo>
                    <a:pt x="3831550" y="3130134"/>
                  </a:lnTo>
                  <a:lnTo>
                    <a:pt x="3910134" y="2987577"/>
                  </a:lnTo>
                  <a:lnTo>
                    <a:pt x="3976629" y="2840512"/>
                  </a:lnTo>
                  <a:lnTo>
                    <a:pt x="4031034" y="2689691"/>
                  </a:lnTo>
                  <a:lnTo>
                    <a:pt x="4073349" y="2535866"/>
                  </a:lnTo>
                  <a:lnTo>
                    <a:pt x="4103574" y="2379787"/>
                  </a:lnTo>
                  <a:lnTo>
                    <a:pt x="4121708" y="2222206"/>
                  </a:lnTo>
                  <a:lnTo>
                    <a:pt x="4127753" y="2063874"/>
                  </a:lnTo>
                  <a:lnTo>
                    <a:pt x="4121708" y="1905542"/>
                  </a:lnTo>
                  <a:lnTo>
                    <a:pt x="4103574" y="1747961"/>
                  </a:lnTo>
                  <a:lnTo>
                    <a:pt x="4073349" y="1591882"/>
                  </a:lnTo>
                  <a:lnTo>
                    <a:pt x="4031034" y="1438057"/>
                  </a:lnTo>
                  <a:lnTo>
                    <a:pt x="3976629" y="1287236"/>
                  </a:lnTo>
                  <a:lnTo>
                    <a:pt x="3910134" y="1140171"/>
                  </a:lnTo>
                  <a:lnTo>
                    <a:pt x="3831550" y="997614"/>
                  </a:lnTo>
                  <a:lnTo>
                    <a:pt x="3740875" y="860314"/>
                  </a:lnTo>
                  <a:lnTo>
                    <a:pt x="3638111" y="729024"/>
                  </a:lnTo>
                  <a:lnTo>
                    <a:pt x="3523256" y="604494"/>
                  </a:lnTo>
                  <a:lnTo>
                    <a:pt x="3398726" y="489640"/>
                  </a:lnTo>
                  <a:lnTo>
                    <a:pt x="3267436" y="386876"/>
                  </a:lnTo>
                  <a:lnTo>
                    <a:pt x="3130136" y="296202"/>
                  </a:lnTo>
                  <a:lnTo>
                    <a:pt x="2987578" y="217618"/>
                  </a:lnTo>
                  <a:lnTo>
                    <a:pt x="2840513" y="151123"/>
                  </a:lnTo>
                  <a:lnTo>
                    <a:pt x="2689693" y="96719"/>
                  </a:lnTo>
                  <a:lnTo>
                    <a:pt x="2535868" y="54404"/>
                  </a:lnTo>
                  <a:lnTo>
                    <a:pt x="2379789" y="24179"/>
                  </a:lnTo>
                  <a:lnTo>
                    <a:pt x="2222208" y="6044"/>
                  </a:lnTo>
                  <a:lnTo>
                    <a:pt x="2063876" y="0"/>
                  </a:lnTo>
                  <a:close/>
                </a:path>
              </a:pathLst>
            </a:custGeom>
            <a:solidFill>
              <a:schemeClr val="accent5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24" name="object 10"/>
            <p:cNvSpPr/>
            <p:nvPr userDrawn="1"/>
          </p:nvSpPr>
          <p:spPr>
            <a:xfrm>
              <a:off x="5312263" y="2899917"/>
              <a:ext cx="637328" cy="637328"/>
            </a:xfrm>
            <a:custGeom>
              <a:avLst/>
              <a:gdLst/>
              <a:ahLst/>
              <a:cxnLst/>
              <a:rect l="l" t="t" r="r" b="b"/>
              <a:pathLst>
                <a:path w="1390729" h="1390729">
                  <a:moveTo>
                    <a:pt x="695364" y="0"/>
                  </a:moveTo>
                  <a:lnTo>
                    <a:pt x="642019" y="2036"/>
                  </a:lnTo>
                  <a:lnTo>
                    <a:pt x="588926" y="8146"/>
                  </a:lnTo>
                  <a:lnTo>
                    <a:pt x="536340" y="18330"/>
                  </a:lnTo>
                  <a:lnTo>
                    <a:pt x="484512" y="32586"/>
                  </a:lnTo>
                  <a:lnTo>
                    <a:pt x="433697" y="50916"/>
                  </a:lnTo>
                  <a:lnTo>
                    <a:pt x="384147" y="73320"/>
                  </a:lnTo>
                  <a:lnTo>
                    <a:pt x="336116" y="99796"/>
                  </a:lnTo>
                  <a:lnTo>
                    <a:pt x="289856" y="130346"/>
                  </a:lnTo>
                  <a:lnTo>
                    <a:pt x="245621" y="164970"/>
                  </a:lnTo>
                  <a:lnTo>
                    <a:pt x="203663" y="203667"/>
                  </a:lnTo>
                  <a:lnTo>
                    <a:pt x="164967" y="245623"/>
                  </a:lnTo>
                  <a:lnTo>
                    <a:pt x="130344" y="289858"/>
                  </a:lnTo>
                  <a:lnTo>
                    <a:pt x="99795" y="336117"/>
                  </a:lnTo>
                  <a:lnTo>
                    <a:pt x="73319" y="384148"/>
                  </a:lnTo>
                  <a:lnTo>
                    <a:pt x="50915" y="433698"/>
                  </a:lnTo>
                  <a:lnTo>
                    <a:pt x="32586" y="484512"/>
                  </a:lnTo>
                  <a:lnTo>
                    <a:pt x="18329" y="536339"/>
                  </a:lnTo>
                  <a:lnTo>
                    <a:pt x="8146" y="588926"/>
                  </a:lnTo>
                  <a:lnTo>
                    <a:pt x="2036" y="642018"/>
                  </a:lnTo>
                  <a:lnTo>
                    <a:pt x="0" y="695364"/>
                  </a:lnTo>
                  <a:lnTo>
                    <a:pt x="2036" y="748710"/>
                  </a:lnTo>
                  <a:lnTo>
                    <a:pt x="8146" y="801802"/>
                  </a:lnTo>
                  <a:lnTo>
                    <a:pt x="18329" y="854389"/>
                  </a:lnTo>
                  <a:lnTo>
                    <a:pt x="32586" y="906216"/>
                  </a:lnTo>
                  <a:lnTo>
                    <a:pt x="50915" y="957030"/>
                  </a:lnTo>
                  <a:lnTo>
                    <a:pt x="73319" y="1006580"/>
                  </a:lnTo>
                  <a:lnTo>
                    <a:pt x="99795" y="1054610"/>
                  </a:lnTo>
                  <a:lnTo>
                    <a:pt x="130344" y="1100870"/>
                  </a:lnTo>
                  <a:lnTo>
                    <a:pt x="164967" y="1145104"/>
                  </a:lnTo>
                  <a:lnTo>
                    <a:pt x="203663" y="1187061"/>
                  </a:lnTo>
                  <a:lnTo>
                    <a:pt x="245621" y="1225758"/>
                  </a:lnTo>
                  <a:lnTo>
                    <a:pt x="289856" y="1260381"/>
                  </a:lnTo>
                  <a:lnTo>
                    <a:pt x="336116" y="1290931"/>
                  </a:lnTo>
                  <a:lnTo>
                    <a:pt x="384147" y="1317408"/>
                  </a:lnTo>
                  <a:lnTo>
                    <a:pt x="433697" y="1339812"/>
                  </a:lnTo>
                  <a:lnTo>
                    <a:pt x="484512" y="1358142"/>
                  </a:lnTo>
                  <a:lnTo>
                    <a:pt x="536340" y="1372399"/>
                  </a:lnTo>
                  <a:lnTo>
                    <a:pt x="588926" y="1382582"/>
                  </a:lnTo>
                  <a:lnTo>
                    <a:pt x="642019" y="1388692"/>
                  </a:lnTo>
                  <a:lnTo>
                    <a:pt x="695364" y="1390729"/>
                  </a:lnTo>
                  <a:lnTo>
                    <a:pt x="748710" y="1388692"/>
                  </a:lnTo>
                  <a:lnTo>
                    <a:pt x="801802" y="1382582"/>
                  </a:lnTo>
                  <a:lnTo>
                    <a:pt x="854389" y="1372399"/>
                  </a:lnTo>
                  <a:lnTo>
                    <a:pt x="906215" y="1358142"/>
                  </a:lnTo>
                  <a:lnTo>
                    <a:pt x="957030" y="1339812"/>
                  </a:lnTo>
                  <a:lnTo>
                    <a:pt x="1006579" y="1317408"/>
                  </a:lnTo>
                  <a:lnTo>
                    <a:pt x="1054609" y="1290931"/>
                  </a:lnTo>
                  <a:lnTo>
                    <a:pt x="1100868" y="1260381"/>
                  </a:lnTo>
                  <a:lnTo>
                    <a:pt x="1145102" y="1225758"/>
                  </a:lnTo>
                  <a:lnTo>
                    <a:pt x="1187058" y="1187061"/>
                  </a:lnTo>
                  <a:lnTo>
                    <a:pt x="1225755" y="1145104"/>
                  </a:lnTo>
                  <a:lnTo>
                    <a:pt x="1260379" y="1100870"/>
                  </a:lnTo>
                  <a:lnTo>
                    <a:pt x="1290930" y="1054610"/>
                  </a:lnTo>
                  <a:lnTo>
                    <a:pt x="1317408" y="1006580"/>
                  </a:lnTo>
                  <a:lnTo>
                    <a:pt x="1339811" y="957030"/>
                  </a:lnTo>
                  <a:lnTo>
                    <a:pt x="1358142" y="906216"/>
                  </a:lnTo>
                  <a:lnTo>
                    <a:pt x="1372399" y="854389"/>
                  </a:lnTo>
                  <a:lnTo>
                    <a:pt x="1382583" y="801802"/>
                  </a:lnTo>
                  <a:lnTo>
                    <a:pt x="1388693" y="748710"/>
                  </a:lnTo>
                  <a:lnTo>
                    <a:pt x="1390729" y="695364"/>
                  </a:lnTo>
                  <a:lnTo>
                    <a:pt x="1388693" y="642018"/>
                  </a:lnTo>
                  <a:lnTo>
                    <a:pt x="1382583" y="588926"/>
                  </a:lnTo>
                  <a:lnTo>
                    <a:pt x="1372399" y="536339"/>
                  </a:lnTo>
                  <a:lnTo>
                    <a:pt x="1358142" y="484512"/>
                  </a:lnTo>
                  <a:lnTo>
                    <a:pt x="1339811" y="433698"/>
                  </a:lnTo>
                  <a:lnTo>
                    <a:pt x="1317408" y="384148"/>
                  </a:lnTo>
                  <a:lnTo>
                    <a:pt x="1290930" y="336117"/>
                  </a:lnTo>
                  <a:lnTo>
                    <a:pt x="1260379" y="289858"/>
                  </a:lnTo>
                  <a:lnTo>
                    <a:pt x="1225755" y="245623"/>
                  </a:lnTo>
                  <a:lnTo>
                    <a:pt x="1187058" y="203667"/>
                  </a:lnTo>
                  <a:lnTo>
                    <a:pt x="1145102" y="164970"/>
                  </a:lnTo>
                  <a:lnTo>
                    <a:pt x="1100868" y="130346"/>
                  </a:lnTo>
                  <a:lnTo>
                    <a:pt x="1054609" y="99796"/>
                  </a:lnTo>
                  <a:lnTo>
                    <a:pt x="1006579" y="73320"/>
                  </a:lnTo>
                  <a:lnTo>
                    <a:pt x="957030" y="50916"/>
                  </a:lnTo>
                  <a:lnTo>
                    <a:pt x="906215" y="32586"/>
                  </a:lnTo>
                  <a:lnTo>
                    <a:pt x="854389" y="18330"/>
                  </a:lnTo>
                  <a:lnTo>
                    <a:pt x="801802" y="8146"/>
                  </a:lnTo>
                  <a:lnTo>
                    <a:pt x="748710" y="2036"/>
                  </a:lnTo>
                  <a:lnTo>
                    <a:pt x="695364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30" name="object 11"/>
            <p:cNvSpPr/>
            <p:nvPr userDrawn="1"/>
          </p:nvSpPr>
          <p:spPr>
            <a:xfrm>
              <a:off x="6136067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1263752" h="1263753">
                  <a:moveTo>
                    <a:pt x="631876" y="0"/>
                  </a:moveTo>
                  <a:lnTo>
                    <a:pt x="583400" y="1850"/>
                  </a:lnTo>
                  <a:lnTo>
                    <a:pt x="535155" y="7402"/>
                  </a:lnTo>
                  <a:lnTo>
                    <a:pt x="487369" y="16656"/>
                  </a:lnTo>
                  <a:lnTo>
                    <a:pt x="440274" y="29611"/>
                  </a:lnTo>
                  <a:lnTo>
                    <a:pt x="394098" y="46268"/>
                  </a:lnTo>
                  <a:lnTo>
                    <a:pt x="349072" y="66626"/>
                  </a:lnTo>
                  <a:lnTo>
                    <a:pt x="305426" y="90685"/>
                  </a:lnTo>
                  <a:lnTo>
                    <a:pt x="263390" y="118446"/>
                  </a:lnTo>
                  <a:lnTo>
                    <a:pt x="223194" y="149908"/>
                  </a:lnTo>
                  <a:lnTo>
                    <a:pt x="185067" y="185072"/>
                  </a:lnTo>
                  <a:lnTo>
                    <a:pt x="149904" y="223198"/>
                  </a:lnTo>
                  <a:lnTo>
                    <a:pt x="118443" y="263394"/>
                  </a:lnTo>
                  <a:lnTo>
                    <a:pt x="90683" y="305429"/>
                  </a:lnTo>
                  <a:lnTo>
                    <a:pt x="66624" y="349075"/>
                  </a:lnTo>
                  <a:lnTo>
                    <a:pt x="46266" y="394100"/>
                  </a:lnTo>
                  <a:lnTo>
                    <a:pt x="29610" y="440276"/>
                  </a:lnTo>
                  <a:lnTo>
                    <a:pt x="16656" y="487371"/>
                  </a:lnTo>
                  <a:lnTo>
                    <a:pt x="7402" y="535156"/>
                  </a:lnTo>
                  <a:lnTo>
                    <a:pt x="1850" y="583401"/>
                  </a:lnTo>
                  <a:lnTo>
                    <a:pt x="0" y="631876"/>
                  </a:lnTo>
                  <a:lnTo>
                    <a:pt x="1850" y="680351"/>
                  </a:lnTo>
                  <a:lnTo>
                    <a:pt x="7402" y="728596"/>
                  </a:lnTo>
                  <a:lnTo>
                    <a:pt x="16656" y="776381"/>
                  </a:lnTo>
                  <a:lnTo>
                    <a:pt x="29610" y="823477"/>
                  </a:lnTo>
                  <a:lnTo>
                    <a:pt x="46266" y="869652"/>
                  </a:lnTo>
                  <a:lnTo>
                    <a:pt x="66624" y="914677"/>
                  </a:lnTo>
                  <a:lnTo>
                    <a:pt x="90683" y="958323"/>
                  </a:lnTo>
                  <a:lnTo>
                    <a:pt x="118443" y="1000358"/>
                  </a:lnTo>
                  <a:lnTo>
                    <a:pt x="149904" y="1040554"/>
                  </a:lnTo>
                  <a:lnTo>
                    <a:pt x="185067" y="1078680"/>
                  </a:lnTo>
                  <a:lnTo>
                    <a:pt x="223194" y="1113844"/>
                  </a:lnTo>
                  <a:lnTo>
                    <a:pt x="263390" y="1145306"/>
                  </a:lnTo>
                  <a:lnTo>
                    <a:pt x="305426" y="1173067"/>
                  </a:lnTo>
                  <a:lnTo>
                    <a:pt x="349072" y="1197127"/>
                  </a:lnTo>
                  <a:lnTo>
                    <a:pt x="394098" y="1217485"/>
                  </a:lnTo>
                  <a:lnTo>
                    <a:pt x="440274" y="1234141"/>
                  </a:lnTo>
                  <a:lnTo>
                    <a:pt x="487369" y="1247096"/>
                  </a:lnTo>
                  <a:lnTo>
                    <a:pt x="535155" y="1256350"/>
                  </a:lnTo>
                  <a:lnTo>
                    <a:pt x="583400" y="1261902"/>
                  </a:lnTo>
                  <a:lnTo>
                    <a:pt x="631876" y="1263753"/>
                  </a:lnTo>
                  <a:lnTo>
                    <a:pt x="680351" y="1261902"/>
                  </a:lnTo>
                  <a:lnTo>
                    <a:pt x="728596" y="1256350"/>
                  </a:lnTo>
                  <a:lnTo>
                    <a:pt x="776382" y="1247096"/>
                  </a:lnTo>
                  <a:lnTo>
                    <a:pt x="823477" y="1234141"/>
                  </a:lnTo>
                  <a:lnTo>
                    <a:pt x="869653" y="1217485"/>
                  </a:lnTo>
                  <a:lnTo>
                    <a:pt x="914679" y="1197127"/>
                  </a:lnTo>
                  <a:lnTo>
                    <a:pt x="958325" y="1173067"/>
                  </a:lnTo>
                  <a:lnTo>
                    <a:pt x="1000361" y="1145306"/>
                  </a:lnTo>
                  <a:lnTo>
                    <a:pt x="1040557" y="1113844"/>
                  </a:lnTo>
                  <a:lnTo>
                    <a:pt x="1078684" y="1078680"/>
                  </a:lnTo>
                  <a:lnTo>
                    <a:pt x="1113847" y="1040554"/>
                  </a:lnTo>
                  <a:lnTo>
                    <a:pt x="1145308" y="1000358"/>
                  </a:lnTo>
                  <a:lnTo>
                    <a:pt x="1173068" y="958323"/>
                  </a:lnTo>
                  <a:lnTo>
                    <a:pt x="1197127" y="914677"/>
                  </a:lnTo>
                  <a:lnTo>
                    <a:pt x="1217485" y="869652"/>
                  </a:lnTo>
                  <a:lnTo>
                    <a:pt x="1234141" y="823477"/>
                  </a:lnTo>
                  <a:lnTo>
                    <a:pt x="1247096" y="776381"/>
                  </a:lnTo>
                  <a:lnTo>
                    <a:pt x="1256349" y="728596"/>
                  </a:lnTo>
                  <a:lnTo>
                    <a:pt x="1261901" y="680351"/>
                  </a:lnTo>
                  <a:lnTo>
                    <a:pt x="1263752" y="631876"/>
                  </a:lnTo>
                  <a:lnTo>
                    <a:pt x="1261901" y="583401"/>
                  </a:lnTo>
                  <a:lnTo>
                    <a:pt x="1256349" y="535156"/>
                  </a:lnTo>
                  <a:lnTo>
                    <a:pt x="1247096" y="487371"/>
                  </a:lnTo>
                  <a:lnTo>
                    <a:pt x="1234141" y="440276"/>
                  </a:lnTo>
                  <a:lnTo>
                    <a:pt x="1217485" y="394100"/>
                  </a:lnTo>
                  <a:lnTo>
                    <a:pt x="1197127" y="349075"/>
                  </a:lnTo>
                  <a:lnTo>
                    <a:pt x="1173068" y="305429"/>
                  </a:lnTo>
                  <a:lnTo>
                    <a:pt x="1145308" y="263394"/>
                  </a:lnTo>
                  <a:lnTo>
                    <a:pt x="1113847" y="223198"/>
                  </a:lnTo>
                  <a:lnTo>
                    <a:pt x="1078684" y="185072"/>
                  </a:lnTo>
                  <a:lnTo>
                    <a:pt x="1040557" y="149908"/>
                  </a:lnTo>
                  <a:lnTo>
                    <a:pt x="1000361" y="118446"/>
                  </a:lnTo>
                  <a:lnTo>
                    <a:pt x="958325" y="90685"/>
                  </a:lnTo>
                  <a:lnTo>
                    <a:pt x="914679" y="66626"/>
                  </a:lnTo>
                  <a:lnTo>
                    <a:pt x="869653" y="46268"/>
                  </a:lnTo>
                  <a:lnTo>
                    <a:pt x="823477" y="29611"/>
                  </a:lnTo>
                  <a:lnTo>
                    <a:pt x="776382" y="16656"/>
                  </a:lnTo>
                  <a:lnTo>
                    <a:pt x="728596" y="7402"/>
                  </a:lnTo>
                  <a:lnTo>
                    <a:pt x="680351" y="1850"/>
                  </a:lnTo>
                  <a:lnTo>
                    <a:pt x="63187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32" name="object 9"/>
            <p:cNvSpPr/>
            <p:nvPr userDrawn="1"/>
          </p:nvSpPr>
          <p:spPr>
            <a:xfrm>
              <a:off x="4484252" y="2897813"/>
              <a:ext cx="641535" cy="641536"/>
            </a:xfrm>
            <a:custGeom>
              <a:avLst/>
              <a:gdLst/>
              <a:ahLst/>
              <a:cxnLst/>
              <a:rect l="l" t="t" r="r" b="b"/>
              <a:pathLst>
                <a:path w="1880363" h="1880367">
                  <a:moveTo>
                    <a:pt x="940185" y="0"/>
                  </a:moveTo>
                  <a:lnTo>
                    <a:pt x="868058" y="2753"/>
                  </a:lnTo>
                  <a:lnTo>
                    <a:pt x="796273" y="11014"/>
                  </a:lnTo>
                  <a:lnTo>
                    <a:pt x="725172" y="24783"/>
                  </a:lnTo>
                  <a:lnTo>
                    <a:pt x="655098" y="44059"/>
                  </a:lnTo>
                  <a:lnTo>
                    <a:pt x="586392" y="68843"/>
                  </a:lnTo>
                  <a:lnTo>
                    <a:pt x="519398" y="99134"/>
                  </a:lnTo>
                  <a:lnTo>
                    <a:pt x="454457" y="134933"/>
                  </a:lnTo>
                  <a:lnTo>
                    <a:pt x="391911" y="176239"/>
                  </a:lnTo>
                  <a:lnTo>
                    <a:pt x="332102" y="223052"/>
                  </a:lnTo>
                  <a:lnTo>
                    <a:pt x="275373" y="275373"/>
                  </a:lnTo>
                  <a:lnTo>
                    <a:pt x="223052" y="332102"/>
                  </a:lnTo>
                  <a:lnTo>
                    <a:pt x="176239" y="391910"/>
                  </a:lnTo>
                  <a:lnTo>
                    <a:pt x="134933" y="454456"/>
                  </a:lnTo>
                  <a:lnTo>
                    <a:pt x="99134" y="519397"/>
                  </a:lnTo>
                  <a:lnTo>
                    <a:pt x="68843" y="586391"/>
                  </a:lnTo>
                  <a:lnTo>
                    <a:pt x="44059" y="655097"/>
                  </a:lnTo>
                  <a:lnTo>
                    <a:pt x="24783" y="725171"/>
                  </a:lnTo>
                  <a:lnTo>
                    <a:pt x="11014" y="796271"/>
                  </a:lnTo>
                  <a:lnTo>
                    <a:pt x="2753" y="868056"/>
                  </a:lnTo>
                  <a:lnTo>
                    <a:pt x="0" y="940183"/>
                  </a:lnTo>
                  <a:lnTo>
                    <a:pt x="2753" y="1012310"/>
                  </a:lnTo>
                  <a:lnTo>
                    <a:pt x="11014" y="1084095"/>
                  </a:lnTo>
                  <a:lnTo>
                    <a:pt x="24783" y="1155196"/>
                  </a:lnTo>
                  <a:lnTo>
                    <a:pt x="44059" y="1225270"/>
                  </a:lnTo>
                  <a:lnTo>
                    <a:pt x="68843" y="1293975"/>
                  </a:lnTo>
                  <a:lnTo>
                    <a:pt x="99134" y="1360969"/>
                  </a:lnTo>
                  <a:lnTo>
                    <a:pt x="134933" y="1425911"/>
                  </a:lnTo>
                  <a:lnTo>
                    <a:pt x="176239" y="1488456"/>
                  </a:lnTo>
                  <a:lnTo>
                    <a:pt x="223052" y="1548265"/>
                  </a:lnTo>
                  <a:lnTo>
                    <a:pt x="275373" y="1604993"/>
                  </a:lnTo>
                  <a:lnTo>
                    <a:pt x="332102" y="1657314"/>
                  </a:lnTo>
                  <a:lnTo>
                    <a:pt x="391911" y="1704128"/>
                  </a:lnTo>
                  <a:lnTo>
                    <a:pt x="454457" y="1745434"/>
                  </a:lnTo>
                  <a:lnTo>
                    <a:pt x="519398" y="1781232"/>
                  </a:lnTo>
                  <a:lnTo>
                    <a:pt x="586392" y="1811523"/>
                  </a:lnTo>
                  <a:lnTo>
                    <a:pt x="655098" y="1836307"/>
                  </a:lnTo>
                  <a:lnTo>
                    <a:pt x="725172" y="1855583"/>
                  </a:lnTo>
                  <a:lnTo>
                    <a:pt x="796273" y="1869352"/>
                  </a:lnTo>
                  <a:lnTo>
                    <a:pt x="868058" y="1877613"/>
                  </a:lnTo>
                  <a:lnTo>
                    <a:pt x="940185" y="1880367"/>
                  </a:lnTo>
                  <a:lnTo>
                    <a:pt x="1012312" y="1877613"/>
                  </a:lnTo>
                  <a:lnTo>
                    <a:pt x="1084097" y="1869352"/>
                  </a:lnTo>
                  <a:lnTo>
                    <a:pt x="1155197" y="1855583"/>
                  </a:lnTo>
                  <a:lnTo>
                    <a:pt x="1225271" y="1836307"/>
                  </a:lnTo>
                  <a:lnTo>
                    <a:pt x="1293976" y="1811523"/>
                  </a:lnTo>
                  <a:lnTo>
                    <a:pt x="1360970" y="1781232"/>
                  </a:lnTo>
                  <a:lnTo>
                    <a:pt x="1425911" y="1745434"/>
                  </a:lnTo>
                  <a:lnTo>
                    <a:pt x="1488456" y="1704128"/>
                  </a:lnTo>
                  <a:lnTo>
                    <a:pt x="1548264" y="1657314"/>
                  </a:lnTo>
                  <a:lnTo>
                    <a:pt x="1604992" y="1604993"/>
                  </a:lnTo>
                  <a:lnTo>
                    <a:pt x="1657313" y="1548265"/>
                  </a:lnTo>
                  <a:lnTo>
                    <a:pt x="1704126" y="1488456"/>
                  </a:lnTo>
                  <a:lnTo>
                    <a:pt x="1745432" y="1425911"/>
                  </a:lnTo>
                  <a:lnTo>
                    <a:pt x="1781230" y="1360969"/>
                  </a:lnTo>
                  <a:lnTo>
                    <a:pt x="1811521" y="1293975"/>
                  </a:lnTo>
                  <a:lnTo>
                    <a:pt x="1836304" y="1225270"/>
                  </a:lnTo>
                  <a:lnTo>
                    <a:pt x="1855580" y="1155196"/>
                  </a:lnTo>
                  <a:lnTo>
                    <a:pt x="1869349" y="1084095"/>
                  </a:lnTo>
                  <a:lnTo>
                    <a:pt x="1877610" y="1012310"/>
                  </a:lnTo>
                  <a:lnTo>
                    <a:pt x="1880363" y="940183"/>
                  </a:lnTo>
                  <a:lnTo>
                    <a:pt x="1877610" y="868056"/>
                  </a:lnTo>
                  <a:lnTo>
                    <a:pt x="1869349" y="796271"/>
                  </a:lnTo>
                  <a:lnTo>
                    <a:pt x="1855580" y="725171"/>
                  </a:lnTo>
                  <a:lnTo>
                    <a:pt x="1836304" y="655097"/>
                  </a:lnTo>
                  <a:lnTo>
                    <a:pt x="1811521" y="586391"/>
                  </a:lnTo>
                  <a:lnTo>
                    <a:pt x="1781230" y="519397"/>
                  </a:lnTo>
                  <a:lnTo>
                    <a:pt x="1745432" y="454456"/>
                  </a:lnTo>
                  <a:lnTo>
                    <a:pt x="1704126" y="391910"/>
                  </a:lnTo>
                  <a:lnTo>
                    <a:pt x="1657313" y="332102"/>
                  </a:lnTo>
                  <a:lnTo>
                    <a:pt x="1604992" y="275373"/>
                  </a:lnTo>
                  <a:lnTo>
                    <a:pt x="1548264" y="223052"/>
                  </a:lnTo>
                  <a:lnTo>
                    <a:pt x="1488456" y="176239"/>
                  </a:lnTo>
                  <a:lnTo>
                    <a:pt x="1425911" y="134933"/>
                  </a:lnTo>
                  <a:lnTo>
                    <a:pt x="1360970" y="99134"/>
                  </a:lnTo>
                  <a:lnTo>
                    <a:pt x="1293976" y="68843"/>
                  </a:lnTo>
                  <a:lnTo>
                    <a:pt x="1225271" y="44059"/>
                  </a:lnTo>
                  <a:lnTo>
                    <a:pt x="1155197" y="24783"/>
                  </a:lnTo>
                  <a:lnTo>
                    <a:pt x="1084097" y="11014"/>
                  </a:lnTo>
                  <a:lnTo>
                    <a:pt x="1012312" y="2753"/>
                  </a:lnTo>
                  <a:lnTo>
                    <a:pt x="940185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1075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_with people or other images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31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648903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57" y="3844395"/>
            <a:ext cx="1314000" cy="1103406"/>
          </a:xfrm>
          <a:prstGeom prst="rect">
            <a:avLst/>
          </a:prstGeom>
        </p:spPr>
      </p:pic>
      <p:sp>
        <p:nvSpPr>
          <p:cNvPr id="2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7062729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29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6258121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3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5453512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3BCAE27-A192-45DC-A959-116DB2B14D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6386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8807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71" y="1295399"/>
            <a:ext cx="860153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5771" y="1674584"/>
            <a:ext cx="8601530" cy="3085101"/>
          </a:xfrm>
        </p:spPr>
        <p:txBody>
          <a:bodyPr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/>
              <a:t>Description text in Dark Grey and 24pt size.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2946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  <p15:guide id="3" pos="5592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8807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5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Box 45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2487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">
          <p15:clr>
            <a:srgbClr val="FBAE40"/>
          </p15:clr>
        </p15:guide>
        <p15:guide id="2" pos="164">
          <p15:clr>
            <a:srgbClr val="FBAE40"/>
          </p15:clr>
        </p15:guide>
        <p15:guide id="3" orient="horz" pos="3078">
          <p15:clr>
            <a:srgbClr val="FBAE40"/>
          </p15:clr>
        </p15:guide>
        <p15:guide id="4" pos="5598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9146399" cy="490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background image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3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5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68514" y="1765300"/>
            <a:ext cx="4374573" cy="1193706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4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</p:spTree>
    <p:extLst>
      <p:ext uri="{BB962C8B-B14F-4D97-AF65-F5344CB8AC3E}">
        <p14:creationId xmlns:p14="http://schemas.microsoft.com/office/powerpoint/2010/main" val="3685712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with backgrou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9146399" cy="490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background image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10pt.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25857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174130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9598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eyfade-jon-flobrant-19346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56749" y="0"/>
            <a:ext cx="6502359" cy="4702629"/>
          </a:xfrm>
          <a:prstGeom prst="rect">
            <a:avLst/>
          </a:prstGeom>
        </p:spPr>
      </p:pic>
      <p:sp>
        <p:nvSpPr>
          <p:cNvPr id="21" name="object 5"/>
          <p:cNvSpPr/>
          <p:nvPr userDrawn="1"/>
        </p:nvSpPr>
        <p:spPr>
          <a:xfrm>
            <a:off x="8432007" y="2232419"/>
            <a:ext cx="462845" cy="46284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5"/>
          <p:cNvSpPr/>
          <p:nvPr userDrawn="1"/>
        </p:nvSpPr>
        <p:spPr>
          <a:xfrm>
            <a:off x="7724016" y="3569542"/>
            <a:ext cx="391505" cy="39150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4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5"/>
          <p:cNvSpPr/>
          <p:nvPr userDrawn="1"/>
        </p:nvSpPr>
        <p:spPr>
          <a:xfrm>
            <a:off x="6081105" y="1637694"/>
            <a:ext cx="357794" cy="357794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5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5"/>
          <p:cNvSpPr/>
          <p:nvPr userDrawn="1"/>
        </p:nvSpPr>
        <p:spPr>
          <a:xfrm>
            <a:off x="5442627" y="3131136"/>
            <a:ext cx="347870" cy="347870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3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5"/>
          <p:cNvSpPr/>
          <p:nvPr userDrawn="1"/>
        </p:nvSpPr>
        <p:spPr>
          <a:xfrm>
            <a:off x="6381750" y="2509319"/>
            <a:ext cx="240507" cy="240507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tx2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44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3492565" y="0"/>
            <a:ext cx="5653834" cy="4406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7584" y="1295399"/>
            <a:ext cx="226060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1674584"/>
            <a:ext cx="2260600" cy="30851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3" y="254000"/>
            <a:ext cx="4198723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TextBox 4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5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8150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irc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 userDrawn="1"/>
        </p:nvSpPr>
        <p:spPr>
          <a:xfrm>
            <a:off x="3886688" y="2623199"/>
            <a:ext cx="2231136" cy="223113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770" y="1295399"/>
            <a:ext cx="226060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5770" y="1674584"/>
            <a:ext cx="2260600" cy="30851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577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928633" y="584200"/>
            <a:ext cx="4064000" cy="4064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151666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1952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7584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42487" y="3896489"/>
            <a:ext cx="2051148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442487" y="4211108"/>
            <a:ext cx="2051148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37095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37095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2025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842025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4" hasCustomPrompt="1"/>
          </p:nvPr>
        </p:nvSpPr>
        <p:spPr>
          <a:xfrm>
            <a:off x="277584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25" hasCustomPrompt="1"/>
          </p:nvPr>
        </p:nvSpPr>
        <p:spPr>
          <a:xfrm>
            <a:off x="2442487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8" name="Picture Placeholder 9"/>
          <p:cNvSpPr>
            <a:spLocks noGrp="1"/>
          </p:cNvSpPr>
          <p:nvPr>
            <p:ph type="pic" sz="quarter" idx="26" hasCustomPrompt="1"/>
          </p:nvPr>
        </p:nvSpPr>
        <p:spPr>
          <a:xfrm>
            <a:off x="4647418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9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6852349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3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55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42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8" name="Oval 4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7495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 poin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03199" y="2806142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9281" y="2903314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2794448" y="2806142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170530" y="2687409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170530" y="2903314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3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203199" y="389003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79281" y="3771297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579281" y="3987202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4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2794448" y="389003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170530" y="3771297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170530" y="3987202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7584" y="1295399"/>
            <a:ext cx="5056406" cy="6858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79281" y="2687409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5562599" y="254000"/>
            <a:ext cx="3583799" cy="457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image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2" name="Oval 41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292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 userDrawn="1"/>
        </p:nvSpPr>
        <p:spPr>
          <a:xfrm>
            <a:off x="-1317287" y="154716"/>
            <a:ext cx="4808884" cy="480888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5769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Add a quote</a:t>
            </a:r>
            <a:br>
              <a:rPr lang="en-US" dirty="0"/>
            </a:br>
            <a:r>
              <a:rPr lang="en-US" dirty="0"/>
              <a:t>below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69" y="2184399"/>
            <a:ext cx="3794374" cy="8763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“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.”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5769" y="3174999"/>
            <a:ext cx="3794374" cy="20320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455886" y="2184399"/>
            <a:ext cx="4428402" cy="185057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1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5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37100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7584" y="1295399"/>
            <a:ext cx="3556000" cy="475344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Small table with optional highlight column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861147"/>
            <a:ext cx="3556000" cy="282674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3" hasCustomPrompt="1"/>
          </p:nvPr>
        </p:nvSpPr>
        <p:spPr>
          <a:xfrm>
            <a:off x="4035425" y="1295400"/>
            <a:ext cx="4868070" cy="3392488"/>
          </a:xfrm>
        </p:spPr>
        <p:txBody>
          <a:bodyPr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4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6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8954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295400"/>
            <a:ext cx="3556000" cy="3392489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7" name="Chart Placeholder 2"/>
          <p:cNvSpPr>
            <a:spLocks noGrp="1"/>
          </p:cNvSpPr>
          <p:nvPr>
            <p:ph type="chart" sz="quarter" idx="14" hasCustomPrompt="1"/>
          </p:nvPr>
        </p:nvSpPr>
        <p:spPr>
          <a:xfrm>
            <a:off x="4035425" y="1295400"/>
            <a:ext cx="4868070" cy="3392488"/>
          </a:xfrm>
        </p:spPr>
        <p:txBody>
          <a:bodyPr/>
          <a:lstStyle>
            <a:lvl1pPr marL="171450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to add chart/graph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5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1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mart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49022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295401"/>
            <a:ext cx="4673600" cy="3061446"/>
          </a:xfrm>
        </p:spPr>
        <p:txBody>
          <a:bodyPr numCol="2" spcCol="27432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Two column body copy in size 10pt or 8pt as minimum.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 hasCustomPrompt="1"/>
          </p:nvPr>
        </p:nvSpPr>
        <p:spPr>
          <a:xfrm>
            <a:off x="5225143" y="696913"/>
            <a:ext cx="3659145" cy="3933825"/>
          </a:xfrm>
        </p:spPr>
        <p:txBody>
          <a:bodyPr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Infographics/SmartArt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4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6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369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8130" y="254000"/>
            <a:ext cx="5245100" cy="5207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Map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7198" y="874485"/>
            <a:ext cx="4025901" cy="943164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12pt.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813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pic>
        <p:nvPicPr>
          <p:cNvPr id="17" name="Ma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6559" y="542375"/>
            <a:ext cx="4720038" cy="311522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54120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00805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03885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49395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752475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454120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0805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3885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749395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752475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287198" y="2695541"/>
            <a:ext cx="1963055" cy="431074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Bulletpoints</a:t>
            </a:r>
            <a:r>
              <a:rPr lang="en-US" dirty="0"/>
              <a:t> in minimum of 18pt.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4776469" y="1277751"/>
            <a:ext cx="390843" cy="388006"/>
          </a:xfrm>
          <a:prstGeom prst="ellipse">
            <a:avLst/>
          </a:prstGeom>
          <a:solidFill>
            <a:schemeClr val="accent1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552294" y="1197316"/>
            <a:ext cx="390843" cy="388006"/>
          </a:xfrm>
          <a:prstGeom prst="ellipse">
            <a:avLst/>
          </a:prstGeom>
          <a:solidFill>
            <a:schemeClr val="accent5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7044205" y="1471754"/>
            <a:ext cx="390843" cy="388006"/>
          </a:xfrm>
          <a:prstGeom prst="ellipse">
            <a:avLst/>
          </a:prstGeom>
          <a:solidFill>
            <a:schemeClr val="accent2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5648007" y="2245350"/>
            <a:ext cx="390843" cy="388006"/>
          </a:xfrm>
          <a:prstGeom prst="ellipse">
            <a:avLst/>
          </a:prstGeom>
          <a:solidFill>
            <a:schemeClr val="accent6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7665244" y="1743700"/>
            <a:ext cx="390843" cy="388006"/>
          </a:xfrm>
          <a:prstGeom prst="ellipse">
            <a:avLst/>
          </a:prstGeom>
          <a:solidFill>
            <a:schemeClr val="accent4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7953949" y="1355694"/>
            <a:ext cx="390843" cy="388006"/>
          </a:xfrm>
          <a:prstGeom prst="ellipse">
            <a:avLst/>
          </a:prstGeom>
          <a:solidFill>
            <a:schemeClr val="accent3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47" hasCustomPrompt="1"/>
          </p:nvPr>
        </p:nvSpPr>
        <p:spPr>
          <a:xfrm>
            <a:off x="287198" y="3229894"/>
            <a:ext cx="1963055" cy="29581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287198" y="3628992"/>
            <a:ext cx="1963055" cy="57013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2350044" y="2695541"/>
            <a:ext cx="1963055" cy="431074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Tempus eu </a:t>
            </a:r>
            <a:r>
              <a:rPr lang="fr-FR" dirty="0" err="1"/>
              <a:t>orci</a:t>
            </a:r>
            <a:r>
              <a:rPr lang="fr-FR" dirty="0"/>
              <a:t> in,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</a:t>
            </a:r>
            <a:r>
              <a:rPr lang="fr-FR" dirty="0" err="1"/>
              <a:t>felis</a:t>
            </a:r>
            <a:r>
              <a:rPr lang="fr-FR" dirty="0"/>
              <a:t>. </a:t>
            </a:r>
            <a:r>
              <a:rPr lang="fr-FR" dirty="0" err="1"/>
              <a:t>Donec</a:t>
            </a:r>
            <a:r>
              <a:rPr lang="fr-FR" dirty="0"/>
              <a:t> ut </a:t>
            </a:r>
            <a:r>
              <a:rPr lang="fr-FR" dirty="0" err="1"/>
              <a:t>augue</a:t>
            </a:r>
            <a:r>
              <a:rPr lang="fr-FR" dirty="0"/>
              <a:t> et </a:t>
            </a:r>
            <a:r>
              <a:rPr lang="fr-FR" dirty="0" err="1"/>
              <a:t>sapien</a:t>
            </a:r>
            <a:r>
              <a:rPr lang="fr-FR" dirty="0"/>
              <a:t> </a:t>
            </a:r>
            <a:r>
              <a:rPr lang="fr-FR" dirty="0" err="1"/>
              <a:t>mattis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. 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50" hasCustomPrompt="1"/>
          </p:nvPr>
        </p:nvSpPr>
        <p:spPr>
          <a:xfrm>
            <a:off x="2350044" y="3229894"/>
            <a:ext cx="1963055" cy="29581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it-IT" dirty="0"/>
              <a:t>Curabitur eget nunc vitae orci commodo accumsan.</a:t>
            </a:r>
            <a:endParaRPr lang="en-US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2350044" y="3628992"/>
            <a:ext cx="1963055" cy="57013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52" hasCustomPrompt="1"/>
          </p:nvPr>
        </p:nvSpPr>
        <p:spPr>
          <a:xfrm>
            <a:off x="287198" y="1855792"/>
            <a:ext cx="4025901" cy="720140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60" name="Rectangle 5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6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TextBox 69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854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me Pla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9"/>
          <p:cNvSpPr>
            <a:spLocks noGrp="1"/>
          </p:cNvSpPr>
          <p:nvPr>
            <p:ph type="pic" sz="quarter" idx="52" hasCustomPrompt="1"/>
          </p:nvPr>
        </p:nvSpPr>
        <p:spPr>
          <a:xfrm>
            <a:off x="283027" y="809262"/>
            <a:ext cx="8601262" cy="39504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here to insert a Time Plan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236826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383511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532101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83026" y="254000"/>
            <a:ext cx="5245100" cy="533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Simple time plan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3" hasCustomPrompt="1"/>
          </p:nvPr>
        </p:nvSpPr>
        <p:spPr>
          <a:xfrm>
            <a:off x="236826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54" hasCustomPrompt="1"/>
          </p:nvPr>
        </p:nvSpPr>
        <p:spPr>
          <a:xfrm>
            <a:off x="383511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5" hasCustomPrompt="1"/>
          </p:nvPr>
        </p:nvSpPr>
        <p:spPr>
          <a:xfrm>
            <a:off x="532101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0447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er with Optional B/W imag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657347" y="0"/>
            <a:ext cx="6489052" cy="4700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black &amp; white image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</p:spTree>
    <p:extLst>
      <p:ext uri="{BB962C8B-B14F-4D97-AF65-F5344CB8AC3E}">
        <p14:creationId xmlns:p14="http://schemas.microsoft.com/office/powerpoint/2010/main" val="4001544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" userDrawn="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imeline/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9"/>
          <p:cNvSpPr>
            <a:spLocks noGrp="1"/>
          </p:cNvSpPr>
          <p:nvPr>
            <p:ph type="pic" sz="quarter" idx="52" hasCustomPrompt="1"/>
          </p:nvPr>
        </p:nvSpPr>
        <p:spPr>
          <a:xfrm>
            <a:off x="3378200" y="809262"/>
            <a:ext cx="5525295" cy="39504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here to insert a Timeline/Roadmap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09670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56355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04945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63070" y="254000"/>
            <a:ext cx="5300482" cy="90302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Timeline/Roadmap with text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3" hasCustomPrompt="1"/>
          </p:nvPr>
        </p:nvSpPr>
        <p:spPr>
          <a:xfrm>
            <a:off x="409670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54" hasCustomPrompt="1"/>
          </p:nvPr>
        </p:nvSpPr>
        <p:spPr>
          <a:xfrm>
            <a:off x="556355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5" hasCustomPrompt="1"/>
          </p:nvPr>
        </p:nvSpPr>
        <p:spPr>
          <a:xfrm>
            <a:off x="704945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203200" y="1286353"/>
            <a:ext cx="654050" cy="649302"/>
          </a:xfrm>
          <a:prstGeom prst="ellipse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56" hasCustomPrompt="1"/>
          </p:nvPr>
        </p:nvSpPr>
        <p:spPr>
          <a:xfrm>
            <a:off x="704055" y="1348393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1</a:t>
            </a:r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04055" y="1569212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57" hasCustomPrompt="1"/>
          </p:nvPr>
        </p:nvSpPr>
        <p:spPr>
          <a:xfrm>
            <a:off x="203200" y="2343628"/>
            <a:ext cx="654050" cy="649302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58" hasCustomPrompt="1"/>
          </p:nvPr>
        </p:nvSpPr>
        <p:spPr>
          <a:xfrm>
            <a:off x="704055" y="2405668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2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04055" y="2626487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60" hasCustomPrompt="1"/>
          </p:nvPr>
        </p:nvSpPr>
        <p:spPr>
          <a:xfrm>
            <a:off x="203200" y="3425296"/>
            <a:ext cx="654050" cy="649302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61" hasCustomPrompt="1"/>
          </p:nvPr>
        </p:nvSpPr>
        <p:spPr>
          <a:xfrm>
            <a:off x="704055" y="3487336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3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62" hasCustomPrompt="1"/>
          </p:nvPr>
        </p:nvSpPr>
        <p:spPr>
          <a:xfrm>
            <a:off x="704055" y="3708155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4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TextBox 61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3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5870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4303714" y="0"/>
            <a:ext cx="3499859" cy="488473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here to </a:t>
            </a:r>
            <a:br>
              <a:rPr lang="en-US" dirty="0"/>
            </a:br>
            <a:r>
              <a:rPr lang="en-US" dirty="0"/>
              <a:t>add Color Image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6221676" y="0"/>
            <a:ext cx="2921000" cy="4889255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1416" y="254000"/>
            <a:ext cx="3835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26059" y="2231277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2141" y="2496914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1416" y="1295399"/>
            <a:ext cx="3686630" cy="6858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02141" y="2281009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Business Context</a:t>
            </a:r>
          </a:p>
        </p:txBody>
      </p:sp>
      <p:sp>
        <p:nvSpPr>
          <p:cNvPr id="26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226059" y="3155214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2141" y="3371119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02141" y="3155214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Solution Approach</a:t>
            </a:r>
          </a:p>
        </p:txBody>
      </p:sp>
      <p:sp>
        <p:nvSpPr>
          <p:cNvPr id="35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226059" y="399480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02141" y="4247419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02141" y="4031514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Benefits Delivered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498663" y="931094"/>
            <a:ext cx="2400140" cy="3131640"/>
          </a:xfrm>
        </p:spPr>
        <p:txBody>
          <a:bodyPr t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en-US" sz="700" b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498663" y="664389"/>
            <a:ext cx="2400140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Value Wipro brings</a:t>
            </a:r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35" hasCustomPrompt="1"/>
          </p:nvPr>
        </p:nvSpPr>
        <p:spPr>
          <a:xfrm>
            <a:off x="6498663" y="4128262"/>
            <a:ext cx="652955" cy="650994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FontTx/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View video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6025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1416" y="254000"/>
            <a:ext cx="5245100" cy="5588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Team structure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8232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0" name="Pladsholder til tekst 62"/>
          <p:cNvSpPr>
            <a:spLocks noGrp="1"/>
          </p:cNvSpPr>
          <p:nvPr>
            <p:ph type="body" sz="quarter" idx="30" hasCustomPrompt="1"/>
          </p:nvPr>
        </p:nvSpPr>
        <p:spPr>
          <a:xfrm>
            <a:off x="38232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1" name="Pladsholder til tekst 63"/>
          <p:cNvSpPr>
            <a:spLocks noGrp="1"/>
          </p:cNvSpPr>
          <p:nvPr>
            <p:ph type="body" sz="quarter" idx="31" hasCustomPrompt="1"/>
          </p:nvPr>
        </p:nvSpPr>
        <p:spPr>
          <a:xfrm>
            <a:off x="38232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33" hasCustomPrompt="1"/>
          </p:nvPr>
        </p:nvSpPr>
        <p:spPr>
          <a:xfrm>
            <a:off x="260549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4" name="Pladsholder til tekst 62"/>
          <p:cNvSpPr>
            <a:spLocks noGrp="1"/>
          </p:cNvSpPr>
          <p:nvPr>
            <p:ph type="body" sz="quarter" idx="34" hasCustomPrompt="1"/>
          </p:nvPr>
        </p:nvSpPr>
        <p:spPr>
          <a:xfrm>
            <a:off x="260549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5" name="Pladsholder til tekst 63"/>
          <p:cNvSpPr>
            <a:spLocks noGrp="1"/>
          </p:cNvSpPr>
          <p:nvPr>
            <p:ph type="body" sz="quarter" idx="35" hasCustomPrompt="1"/>
          </p:nvPr>
        </p:nvSpPr>
        <p:spPr>
          <a:xfrm>
            <a:off x="260549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7" name="Picture Placeholder 9"/>
          <p:cNvSpPr>
            <a:spLocks noGrp="1"/>
          </p:cNvSpPr>
          <p:nvPr>
            <p:ph type="pic" sz="quarter" idx="37" hasCustomPrompt="1"/>
          </p:nvPr>
        </p:nvSpPr>
        <p:spPr>
          <a:xfrm>
            <a:off x="482866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8" name="Pladsholder til tekst 62"/>
          <p:cNvSpPr>
            <a:spLocks noGrp="1"/>
          </p:cNvSpPr>
          <p:nvPr>
            <p:ph type="body" sz="quarter" idx="38" hasCustomPrompt="1"/>
          </p:nvPr>
        </p:nvSpPr>
        <p:spPr>
          <a:xfrm>
            <a:off x="482866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9" name="Pladsholder til tekst 63"/>
          <p:cNvSpPr>
            <a:spLocks noGrp="1"/>
          </p:cNvSpPr>
          <p:nvPr>
            <p:ph type="body" sz="quarter" idx="39" hasCustomPrompt="1"/>
          </p:nvPr>
        </p:nvSpPr>
        <p:spPr>
          <a:xfrm>
            <a:off x="482866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1" name="Picture Placeholder 9"/>
          <p:cNvSpPr>
            <a:spLocks noGrp="1"/>
          </p:cNvSpPr>
          <p:nvPr>
            <p:ph type="pic" sz="quarter" idx="41" hasCustomPrompt="1"/>
          </p:nvPr>
        </p:nvSpPr>
        <p:spPr>
          <a:xfrm>
            <a:off x="705183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42" name="Pladsholder til tekst 62"/>
          <p:cNvSpPr>
            <a:spLocks noGrp="1"/>
          </p:cNvSpPr>
          <p:nvPr>
            <p:ph type="body" sz="quarter" idx="42" hasCustomPrompt="1"/>
          </p:nvPr>
        </p:nvSpPr>
        <p:spPr>
          <a:xfrm>
            <a:off x="705183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43" name="Pladsholder til tekst 63"/>
          <p:cNvSpPr>
            <a:spLocks noGrp="1"/>
          </p:cNvSpPr>
          <p:nvPr>
            <p:ph type="body" sz="quarter" idx="43" hasCustomPrompt="1"/>
          </p:nvPr>
        </p:nvSpPr>
        <p:spPr>
          <a:xfrm>
            <a:off x="705183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2" name="Picture Placeholder 9"/>
          <p:cNvSpPr>
            <a:spLocks noGrp="1"/>
          </p:cNvSpPr>
          <p:nvPr>
            <p:ph type="pic" sz="quarter" idx="45" hasCustomPrompt="1"/>
          </p:nvPr>
        </p:nvSpPr>
        <p:spPr>
          <a:xfrm>
            <a:off x="38232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3" name="Pladsholder til tekst 62"/>
          <p:cNvSpPr>
            <a:spLocks noGrp="1"/>
          </p:cNvSpPr>
          <p:nvPr>
            <p:ph type="body" sz="quarter" idx="46" hasCustomPrompt="1"/>
          </p:nvPr>
        </p:nvSpPr>
        <p:spPr>
          <a:xfrm>
            <a:off x="38232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64" name="Pladsholder til tekst 63"/>
          <p:cNvSpPr>
            <a:spLocks noGrp="1"/>
          </p:cNvSpPr>
          <p:nvPr>
            <p:ph type="body" sz="quarter" idx="47" hasCustomPrompt="1"/>
          </p:nvPr>
        </p:nvSpPr>
        <p:spPr>
          <a:xfrm>
            <a:off x="38232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6" name="Picture Placeholder 9"/>
          <p:cNvSpPr>
            <a:spLocks noGrp="1"/>
          </p:cNvSpPr>
          <p:nvPr>
            <p:ph type="pic" sz="quarter" idx="49" hasCustomPrompt="1"/>
          </p:nvPr>
        </p:nvSpPr>
        <p:spPr>
          <a:xfrm>
            <a:off x="260549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7" name="Pladsholder til tekst 62"/>
          <p:cNvSpPr>
            <a:spLocks noGrp="1"/>
          </p:cNvSpPr>
          <p:nvPr>
            <p:ph type="body" sz="quarter" idx="50" hasCustomPrompt="1"/>
          </p:nvPr>
        </p:nvSpPr>
        <p:spPr>
          <a:xfrm>
            <a:off x="260549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68" name="Pladsholder til tekst 63"/>
          <p:cNvSpPr>
            <a:spLocks noGrp="1"/>
          </p:cNvSpPr>
          <p:nvPr>
            <p:ph type="body" sz="quarter" idx="51" hasCustomPrompt="1"/>
          </p:nvPr>
        </p:nvSpPr>
        <p:spPr>
          <a:xfrm>
            <a:off x="260549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0" name="Picture Placeholder 9"/>
          <p:cNvSpPr>
            <a:spLocks noGrp="1"/>
          </p:cNvSpPr>
          <p:nvPr>
            <p:ph type="pic" sz="quarter" idx="53" hasCustomPrompt="1"/>
          </p:nvPr>
        </p:nvSpPr>
        <p:spPr>
          <a:xfrm>
            <a:off x="482866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1" name="Pladsholder til tekst 62"/>
          <p:cNvSpPr>
            <a:spLocks noGrp="1"/>
          </p:cNvSpPr>
          <p:nvPr>
            <p:ph type="body" sz="quarter" idx="54" hasCustomPrompt="1"/>
          </p:nvPr>
        </p:nvSpPr>
        <p:spPr>
          <a:xfrm>
            <a:off x="482866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2" name="Pladsholder til tekst 63"/>
          <p:cNvSpPr>
            <a:spLocks noGrp="1"/>
          </p:cNvSpPr>
          <p:nvPr>
            <p:ph type="body" sz="quarter" idx="55" hasCustomPrompt="1"/>
          </p:nvPr>
        </p:nvSpPr>
        <p:spPr>
          <a:xfrm>
            <a:off x="482866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4" name="Picture Placeholder 9"/>
          <p:cNvSpPr>
            <a:spLocks noGrp="1"/>
          </p:cNvSpPr>
          <p:nvPr>
            <p:ph type="pic" sz="quarter" idx="57" hasCustomPrompt="1"/>
          </p:nvPr>
        </p:nvSpPr>
        <p:spPr>
          <a:xfrm>
            <a:off x="705183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5" name="Pladsholder til tekst 62"/>
          <p:cNvSpPr>
            <a:spLocks noGrp="1"/>
          </p:cNvSpPr>
          <p:nvPr>
            <p:ph type="body" sz="quarter" idx="58" hasCustomPrompt="1"/>
          </p:nvPr>
        </p:nvSpPr>
        <p:spPr>
          <a:xfrm>
            <a:off x="705183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6" name="Pladsholder til tekst 63"/>
          <p:cNvSpPr>
            <a:spLocks noGrp="1"/>
          </p:cNvSpPr>
          <p:nvPr>
            <p:ph type="body" sz="quarter" idx="59" hasCustomPrompt="1"/>
          </p:nvPr>
        </p:nvSpPr>
        <p:spPr>
          <a:xfrm>
            <a:off x="705183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6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TextBox 72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5507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30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LinkedIn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1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2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65682"/>
            <a:ext cx="263124" cy="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611980"/>
            <a:ext cx="333624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37856"/>
            <a:ext cx="2732400" cy="22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6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_optional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2002166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37856"/>
            <a:ext cx="2732400" cy="22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69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sp>
        <p:nvSpPr>
          <p:cNvPr id="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29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LinkedIn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0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1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65682"/>
            <a:ext cx="263124" cy="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611980"/>
            <a:ext cx="333624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70754" y="1926880"/>
            <a:ext cx="1645233" cy="1316432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342673" y="1955800"/>
            <a:ext cx="1181100" cy="1231900"/>
          </a:xfr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31552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eyfade-jon-flobrant-19346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56749" y="0"/>
            <a:ext cx="6502359" cy="4702629"/>
          </a:xfrm>
          <a:prstGeom prst="rect">
            <a:avLst/>
          </a:prstGeom>
        </p:spPr>
      </p:pic>
      <p:sp>
        <p:nvSpPr>
          <p:cNvPr id="21" name="object 5"/>
          <p:cNvSpPr/>
          <p:nvPr userDrawn="1"/>
        </p:nvSpPr>
        <p:spPr>
          <a:xfrm>
            <a:off x="8432007" y="2232419"/>
            <a:ext cx="462845" cy="46284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5"/>
          <p:cNvSpPr/>
          <p:nvPr userDrawn="1"/>
        </p:nvSpPr>
        <p:spPr>
          <a:xfrm>
            <a:off x="7724016" y="3569542"/>
            <a:ext cx="391505" cy="39150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4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5"/>
          <p:cNvSpPr/>
          <p:nvPr userDrawn="1"/>
        </p:nvSpPr>
        <p:spPr>
          <a:xfrm>
            <a:off x="6081105" y="1637694"/>
            <a:ext cx="357794" cy="357794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5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5"/>
          <p:cNvSpPr/>
          <p:nvPr userDrawn="1"/>
        </p:nvSpPr>
        <p:spPr>
          <a:xfrm>
            <a:off x="5442627" y="3131136"/>
            <a:ext cx="347870" cy="347870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3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5"/>
          <p:cNvSpPr/>
          <p:nvPr userDrawn="1"/>
        </p:nvSpPr>
        <p:spPr>
          <a:xfrm>
            <a:off x="6381750" y="2509319"/>
            <a:ext cx="240507" cy="240507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tx2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44169" y="508000"/>
            <a:ext cx="647700" cy="6731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2989695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/Partner logo &amp; Optional B/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657347" y="0"/>
            <a:ext cx="6489051" cy="4700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black &amp; white image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44169" y="508000"/>
            <a:ext cx="647700" cy="6731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</p:spTree>
    <p:extLst>
      <p:ext uri="{BB962C8B-B14F-4D97-AF65-F5344CB8AC3E}">
        <p14:creationId xmlns:p14="http://schemas.microsoft.com/office/powerpoint/2010/main" val="9631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er without image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57" y="3844395"/>
            <a:ext cx="1314000" cy="1103406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4484252" y="2897813"/>
            <a:ext cx="3118452" cy="641536"/>
            <a:chOff x="4484252" y="2897813"/>
            <a:chExt cx="3118452" cy="641536"/>
          </a:xfrm>
        </p:grpSpPr>
        <p:sp>
          <p:nvSpPr>
            <p:cNvPr id="38" name="object 8"/>
            <p:cNvSpPr/>
            <p:nvPr userDrawn="1"/>
          </p:nvSpPr>
          <p:spPr>
            <a:xfrm>
              <a:off x="6962624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4127753" h="4127749">
                  <a:moveTo>
                    <a:pt x="2063876" y="0"/>
                  </a:moveTo>
                  <a:lnTo>
                    <a:pt x="1905544" y="6044"/>
                  </a:lnTo>
                  <a:lnTo>
                    <a:pt x="1747964" y="24179"/>
                  </a:lnTo>
                  <a:lnTo>
                    <a:pt x="1591885" y="54404"/>
                  </a:lnTo>
                  <a:lnTo>
                    <a:pt x="1438060" y="96719"/>
                  </a:lnTo>
                  <a:lnTo>
                    <a:pt x="1287239" y="151123"/>
                  </a:lnTo>
                  <a:lnTo>
                    <a:pt x="1140175" y="217618"/>
                  </a:lnTo>
                  <a:lnTo>
                    <a:pt x="997617" y="296202"/>
                  </a:lnTo>
                  <a:lnTo>
                    <a:pt x="860317" y="386876"/>
                  </a:lnTo>
                  <a:lnTo>
                    <a:pt x="729027" y="489640"/>
                  </a:lnTo>
                  <a:lnTo>
                    <a:pt x="604497" y="604494"/>
                  </a:lnTo>
                  <a:lnTo>
                    <a:pt x="489642" y="729024"/>
                  </a:lnTo>
                  <a:lnTo>
                    <a:pt x="386878" y="860314"/>
                  </a:lnTo>
                  <a:lnTo>
                    <a:pt x="296203" y="997614"/>
                  </a:lnTo>
                  <a:lnTo>
                    <a:pt x="217619" y="1140171"/>
                  </a:lnTo>
                  <a:lnTo>
                    <a:pt x="151124" y="1287236"/>
                  </a:lnTo>
                  <a:lnTo>
                    <a:pt x="96719" y="1438057"/>
                  </a:lnTo>
                  <a:lnTo>
                    <a:pt x="54404" y="1591882"/>
                  </a:lnTo>
                  <a:lnTo>
                    <a:pt x="24179" y="1747961"/>
                  </a:lnTo>
                  <a:lnTo>
                    <a:pt x="6044" y="1905542"/>
                  </a:lnTo>
                  <a:lnTo>
                    <a:pt x="0" y="2063874"/>
                  </a:lnTo>
                  <a:lnTo>
                    <a:pt x="6044" y="2222206"/>
                  </a:lnTo>
                  <a:lnTo>
                    <a:pt x="24179" y="2379787"/>
                  </a:lnTo>
                  <a:lnTo>
                    <a:pt x="54404" y="2535866"/>
                  </a:lnTo>
                  <a:lnTo>
                    <a:pt x="96719" y="2689691"/>
                  </a:lnTo>
                  <a:lnTo>
                    <a:pt x="151124" y="2840512"/>
                  </a:lnTo>
                  <a:lnTo>
                    <a:pt x="217619" y="2987577"/>
                  </a:lnTo>
                  <a:lnTo>
                    <a:pt x="296203" y="3130134"/>
                  </a:lnTo>
                  <a:lnTo>
                    <a:pt x="386878" y="3267434"/>
                  </a:lnTo>
                  <a:lnTo>
                    <a:pt x="489642" y="3398724"/>
                  </a:lnTo>
                  <a:lnTo>
                    <a:pt x="604497" y="3523254"/>
                  </a:lnTo>
                  <a:lnTo>
                    <a:pt x="729027" y="3638108"/>
                  </a:lnTo>
                  <a:lnTo>
                    <a:pt x="860317" y="3740872"/>
                  </a:lnTo>
                  <a:lnTo>
                    <a:pt x="997617" y="3831546"/>
                  </a:lnTo>
                  <a:lnTo>
                    <a:pt x="1140175" y="3910131"/>
                  </a:lnTo>
                  <a:lnTo>
                    <a:pt x="1287239" y="3976625"/>
                  </a:lnTo>
                  <a:lnTo>
                    <a:pt x="1438060" y="4031029"/>
                  </a:lnTo>
                  <a:lnTo>
                    <a:pt x="1591885" y="4073344"/>
                  </a:lnTo>
                  <a:lnTo>
                    <a:pt x="1747964" y="4103569"/>
                  </a:lnTo>
                  <a:lnTo>
                    <a:pt x="1905544" y="4121704"/>
                  </a:lnTo>
                  <a:lnTo>
                    <a:pt x="2063876" y="4127749"/>
                  </a:lnTo>
                  <a:lnTo>
                    <a:pt x="2222208" y="4121704"/>
                  </a:lnTo>
                  <a:lnTo>
                    <a:pt x="2379789" y="4103569"/>
                  </a:lnTo>
                  <a:lnTo>
                    <a:pt x="2535868" y="4073344"/>
                  </a:lnTo>
                  <a:lnTo>
                    <a:pt x="2689693" y="4031029"/>
                  </a:lnTo>
                  <a:lnTo>
                    <a:pt x="2840513" y="3976625"/>
                  </a:lnTo>
                  <a:lnTo>
                    <a:pt x="2987578" y="3910131"/>
                  </a:lnTo>
                  <a:lnTo>
                    <a:pt x="3130136" y="3831546"/>
                  </a:lnTo>
                  <a:lnTo>
                    <a:pt x="3267436" y="3740872"/>
                  </a:lnTo>
                  <a:lnTo>
                    <a:pt x="3398726" y="3638108"/>
                  </a:lnTo>
                  <a:lnTo>
                    <a:pt x="3523256" y="3523254"/>
                  </a:lnTo>
                  <a:lnTo>
                    <a:pt x="3638111" y="3398724"/>
                  </a:lnTo>
                  <a:lnTo>
                    <a:pt x="3740875" y="3267434"/>
                  </a:lnTo>
                  <a:lnTo>
                    <a:pt x="3831550" y="3130134"/>
                  </a:lnTo>
                  <a:lnTo>
                    <a:pt x="3910134" y="2987577"/>
                  </a:lnTo>
                  <a:lnTo>
                    <a:pt x="3976629" y="2840512"/>
                  </a:lnTo>
                  <a:lnTo>
                    <a:pt x="4031034" y="2689691"/>
                  </a:lnTo>
                  <a:lnTo>
                    <a:pt x="4073349" y="2535866"/>
                  </a:lnTo>
                  <a:lnTo>
                    <a:pt x="4103574" y="2379787"/>
                  </a:lnTo>
                  <a:lnTo>
                    <a:pt x="4121708" y="2222206"/>
                  </a:lnTo>
                  <a:lnTo>
                    <a:pt x="4127753" y="2063874"/>
                  </a:lnTo>
                  <a:lnTo>
                    <a:pt x="4121708" y="1905542"/>
                  </a:lnTo>
                  <a:lnTo>
                    <a:pt x="4103574" y="1747961"/>
                  </a:lnTo>
                  <a:lnTo>
                    <a:pt x="4073349" y="1591882"/>
                  </a:lnTo>
                  <a:lnTo>
                    <a:pt x="4031034" y="1438057"/>
                  </a:lnTo>
                  <a:lnTo>
                    <a:pt x="3976629" y="1287236"/>
                  </a:lnTo>
                  <a:lnTo>
                    <a:pt x="3910134" y="1140171"/>
                  </a:lnTo>
                  <a:lnTo>
                    <a:pt x="3831550" y="997614"/>
                  </a:lnTo>
                  <a:lnTo>
                    <a:pt x="3740875" y="860314"/>
                  </a:lnTo>
                  <a:lnTo>
                    <a:pt x="3638111" y="729024"/>
                  </a:lnTo>
                  <a:lnTo>
                    <a:pt x="3523256" y="604494"/>
                  </a:lnTo>
                  <a:lnTo>
                    <a:pt x="3398726" y="489640"/>
                  </a:lnTo>
                  <a:lnTo>
                    <a:pt x="3267436" y="386876"/>
                  </a:lnTo>
                  <a:lnTo>
                    <a:pt x="3130136" y="296202"/>
                  </a:lnTo>
                  <a:lnTo>
                    <a:pt x="2987578" y="217618"/>
                  </a:lnTo>
                  <a:lnTo>
                    <a:pt x="2840513" y="151123"/>
                  </a:lnTo>
                  <a:lnTo>
                    <a:pt x="2689693" y="96719"/>
                  </a:lnTo>
                  <a:lnTo>
                    <a:pt x="2535868" y="54404"/>
                  </a:lnTo>
                  <a:lnTo>
                    <a:pt x="2379789" y="24179"/>
                  </a:lnTo>
                  <a:lnTo>
                    <a:pt x="2222208" y="6044"/>
                  </a:lnTo>
                  <a:lnTo>
                    <a:pt x="2063876" y="0"/>
                  </a:lnTo>
                  <a:close/>
                </a:path>
              </a:pathLst>
            </a:custGeom>
            <a:solidFill>
              <a:schemeClr val="accent5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39" name="object 10"/>
            <p:cNvSpPr/>
            <p:nvPr userDrawn="1"/>
          </p:nvSpPr>
          <p:spPr>
            <a:xfrm>
              <a:off x="5312263" y="2899917"/>
              <a:ext cx="637328" cy="637328"/>
            </a:xfrm>
            <a:custGeom>
              <a:avLst/>
              <a:gdLst/>
              <a:ahLst/>
              <a:cxnLst/>
              <a:rect l="l" t="t" r="r" b="b"/>
              <a:pathLst>
                <a:path w="1390729" h="1390729">
                  <a:moveTo>
                    <a:pt x="695364" y="0"/>
                  </a:moveTo>
                  <a:lnTo>
                    <a:pt x="642019" y="2036"/>
                  </a:lnTo>
                  <a:lnTo>
                    <a:pt x="588926" y="8146"/>
                  </a:lnTo>
                  <a:lnTo>
                    <a:pt x="536340" y="18330"/>
                  </a:lnTo>
                  <a:lnTo>
                    <a:pt x="484512" y="32586"/>
                  </a:lnTo>
                  <a:lnTo>
                    <a:pt x="433697" y="50916"/>
                  </a:lnTo>
                  <a:lnTo>
                    <a:pt x="384147" y="73320"/>
                  </a:lnTo>
                  <a:lnTo>
                    <a:pt x="336116" y="99796"/>
                  </a:lnTo>
                  <a:lnTo>
                    <a:pt x="289856" y="130346"/>
                  </a:lnTo>
                  <a:lnTo>
                    <a:pt x="245621" y="164970"/>
                  </a:lnTo>
                  <a:lnTo>
                    <a:pt x="203663" y="203667"/>
                  </a:lnTo>
                  <a:lnTo>
                    <a:pt x="164967" y="245623"/>
                  </a:lnTo>
                  <a:lnTo>
                    <a:pt x="130344" y="289858"/>
                  </a:lnTo>
                  <a:lnTo>
                    <a:pt x="99795" y="336117"/>
                  </a:lnTo>
                  <a:lnTo>
                    <a:pt x="73319" y="384148"/>
                  </a:lnTo>
                  <a:lnTo>
                    <a:pt x="50915" y="433698"/>
                  </a:lnTo>
                  <a:lnTo>
                    <a:pt x="32586" y="484512"/>
                  </a:lnTo>
                  <a:lnTo>
                    <a:pt x="18329" y="536339"/>
                  </a:lnTo>
                  <a:lnTo>
                    <a:pt x="8146" y="588926"/>
                  </a:lnTo>
                  <a:lnTo>
                    <a:pt x="2036" y="642018"/>
                  </a:lnTo>
                  <a:lnTo>
                    <a:pt x="0" y="695364"/>
                  </a:lnTo>
                  <a:lnTo>
                    <a:pt x="2036" y="748710"/>
                  </a:lnTo>
                  <a:lnTo>
                    <a:pt x="8146" y="801802"/>
                  </a:lnTo>
                  <a:lnTo>
                    <a:pt x="18329" y="854389"/>
                  </a:lnTo>
                  <a:lnTo>
                    <a:pt x="32586" y="906216"/>
                  </a:lnTo>
                  <a:lnTo>
                    <a:pt x="50915" y="957030"/>
                  </a:lnTo>
                  <a:lnTo>
                    <a:pt x="73319" y="1006580"/>
                  </a:lnTo>
                  <a:lnTo>
                    <a:pt x="99795" y="1054610"/>
                  </a:lnTo>
                  <a:lnTo>
                    <a:pt x="130344" y="1100870"/>
                  </a:lnTo>
                  <a:lnTo>
                    <a:pt x="164967" y="1145104"/>
                  </a:lnTo>
                  <a:lnTo>
                    <a:pt x="203663" y="1187061"/>
                  </a:lnTo>
                  <a:lnTo>
                    <a:pt x="245621" y="1225758"/>
                  </a:lnTo>
                  <a:lnTo>
                    <a:pt x="289856" y="1260381"/>
                  </a:lnTo>
                  <a:lnTo>
                    <a:pt x="336116" y="1290931"/>
                  </a:lnTo>
                  <a:lnTo>
                    <a:pt x="384147" y="1317408"/>
                  </a:lnTo>
                  <a:lnTo>
                    <a:pt x="433697" y="1339812"/>
                  </a:lnTo>
                  <a:lnTo>
                    <a:pt x="484512" y="1358142"/>
                  </a:lnTo>
                  <a:lnTo>
                    <a:pt x="536340" y="1372399"/>
                  </a:lnTo>
                  <a:lnTo>
                    <a:pt x="588926" y="1382582"/>
                  </a:lnTo>
                  <a:lnTo>
                    <a:pt x="642019" y="1388692"/>
                  </a:lnTo>
                  <a:lnTo>
                    <a:pt x="695364" y="1390729"/>
                  </a:lnTo>
                  <a:lnTo>
                    <a:pt x="748710" y="1388692"/>
                  </a:lnTo>
                  <a:lnTo>
                    <a:pt x="801802" y="1382582"/>
                  </a:lnTo>
                  <a:lnTo>
                    <a:pt x="854389" y="1372399"/>
                  </a:lnTo>
                  <a:lnTo>
                    <a:pt x="906215" y="1358142"/>
                  </a:lnTo>
                  <a:lnTo>
                    <a:pt x="957030" y="1339812"/>
                  </a:lnTo>
                  <a:lnTo>
                    <a:pt x="1006579" y="1317408"/>
                  </a:lnTo>
                  <a:lnTo>
                    <a:pt x="1054609" y="1290931"/>
                  </a:lnTo>
                  <a:lnTo>
                    <a:pt x="1100868" y="1260381"/>
                  </a:lnTo>
                  <a:lnTo>
                    <a:pt x="1145102" y="1225758"/>
                  </a:lnTo>
                  <a:lnTo>
                    <a:pt x="1187058" y="1187061"/>
                  </a:lnTo>
                  <a:lnTo>
                    <a:pt x="1225755" y="1145104"/>
                  </a:lnTo>
                  <a:lnTo>
                    <a:pt x="1260379" y="1100870"/>
                  </a:lnTo>
                  <a:lnTo>
                    <a:pt x="1290930" y="1054610"/>
                  </a:lnTo>
                  <a:lnTo>
                    <a:pt x="1317408" y="1006580"/>
                  </a:lnTo>
                  <a:lnTo>
                    <a:pt x="1339811" y="957030"/>
                  </a:lnTo>
                  <a:lnTo>
                    <a:pt x="1358142" y="906216"/>
                  </a:lnTo>
                  <a:lnTo>
                    <a:pt x="1372399" y="854389"/>
                  </a:lnTo>
                  <a:lnTo>
                    <a:pt x="1382583" y="801802"/>
                  </a:lnTo>
                  <a:lnTo>
                    <a:pt x="1388693" y="748710"/>
                  </a:lnTo>
                  <a:lnTo>
                    <a:pt x="1390729" y="695364"/>
                  </a:lnTo>
                  <a:lnTo>
                    <a:pt x="1388693" y="642018"/>
                  </a:lnTo>
                  <a:lnTo>
                    <a:pt x="1382583" y="588926"/>
                  </a:lnTo>
                  <a:lnTo>
                    <a:pt x="1372399" y="536339"/>
                  </a:lnTo>
                  <a:lnTo>
                    <a:pt x="1358142" y="484512"/>
                  </a:lnTo>
                  <a:lnTo>
                    <a:pt x="1339811" y="433698"/>
                  </a:lnTo>
                  <a:lnTo>
                    <a:pt x="1317408" y="384148"/>
                  </a:lnTo>
                  <a:lnTo>
                    <a:pt x="1290930" y="336117"/>
                  </a:lnTo>
                  <a:lnTo>
                    <a:pt x="1260379" y="289858"/>
                  </a:lnTo>
                  <a:lnTo>
                    <a:pt x="1225755" y="245623"/>
                  </a:lnTo>
                  <a:lnTo>
                    <a:pt x="1187058" y="203667"/>
                  </a:lnTo>
                  <a:lnTo>
                    <a:pt x="1145102" y="164970"/>
                  </a:lnTo>
                  <a:lnTo>
                    <a:pt x="1100868" y="130346"/>
                  </a:lnTo>
                  <a:lnTo>
                    <a:pt x="1054609" y="99796"/>
                  </a:lnTo>
                  <a:lnTo>
                    <a:pt x="1006579" y="73320"/>
                  </a:lnTo>
                  <a:lnTo>
                    <a:pt x="957030" y="50916"/>
                  </a:lnTo>
                  <a:lnTo>
                    <a:pt x="906215" y="32586"/>
                  </a:lnTo>
                  <a:lnTo>
                    <a:pt x="854389" y="18330"/>
                  </a:lnTo>
                  <a:lnTo>
                    <a:pt x="801802" y="8146"/>
                  </a:lnTo>
                  <a:lnTo>
                    <a:pt x="748710" y="2036"/>
                  </a:lnTo>
                  <a:lnTo>
                    <a:pt x="695364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40" name="object 11"/>
            <p:cNvSpPr/>
            <p:nvPr userDrawn="1"/>
          </p:nvSpPr>
          <p:spPr>
            <a:xfrm>
              <a:off x="6136067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1263752" h="1263753">
                  <a:moveTo>
                    <a:pt x="631876" y="0"/>
                  </a:moveTo>
                  <a:lnTo>
                    <a:pt x="583400" y="1850"/>
                  </a:lnTo>
                  <a:lnTo>
                    <a:pt x="535155" y="7402"/>
                  </a:lnTo>
                  <a:lnTo>
                    <a:pt x="487369" y="16656"/>
                  </a:lnTo>
                  <a:lnTo>
                    <a:pt x="440274" y="29611"/>
                  </a:lnTo>
                  <a:lnTo>
                    <a:pt x="394098" y="46268"/>
                  </a:lnTo>
                  <a:lnTo>
                    <a:pt x="349072" y="66626"/>
                  </a:lnTo>
                  <a:lnTo>
                    <a:pt x="305426" y="90685"/>
                  </a:lnTo>
                  <a:lnTo>
                    <a:pt x="263390" y="118446"/>
                  </a:lnTo>
                  <a:lnTo>
                    <a:pt x="223194" y="149908"/>
                  </a:lnTo>
                  <a:lnTo>
                    <a:pt x="185067" y="185072"/>
                  </a:lnTo>
                  <a:lnTo>
                    <a:pt x="149904" y="223198"/>
                  </a:lnTo>
                  <a:lnTo>
                    <a:pt x="118443" y="263394"/>
                  </a:lnTo>
                  <a:lnTo>
                    <a:pt x="90683" y="305429"/>
                  </a:lnTo>
                  <a:lnTo>
                    <a:pt x="66624" y="349075"/>
                  </a:lnTo>
                  <a:lnTo>
                    <a:pt x="46266" y="394100"/>
                  </a:lnTo>
                  <a:lnTo>
                    <a:pt x="29610" y="440276"/>
                  </a:lnTo>
                  <a:lnTo>
                    <a:pt x="16656" y="487371"/>
                  </a:lnTo>
                  <a:lnTo>
                    <a:pt x="7402" y="535156"/>
                  </a:lnTo>
                  <a:lnTo>
                    <a:pt x="1850" y="583401"/>
                  </a:lnTo>
                  <a:lnTo>
                    <a:pt x="0" y="631876"/>
                  </a:lnTo>
                  <a:lnTo>
                    <a:pt x="1850" y="680351"/>
                  </a:lnTo>
                  <a:lnTo>
                    <a:pt x="7402" y="728596"/>
                  </a:lnTo>
                  <a:lnTo>
                    <a:pt x="16656" y="776381"/>
                  </a:lnTo>
                  <a:lnTo>
                    <a:pt x="29610" y="823477"/>
                  </a:lnTo>
                  <a:lnTo>
                    <a:pt x="46266" y="869652"/>
                  </a:lnTo>
                  <a:lnTo>
                    <a:pt x="66624" y="914677"/>
                  </a:lnTo>
                  <a:lnTo>
                    <a:pt x="90683" y="958323"/>
                  </a:lnTo>
                  <a:lnTo>
                    <a:pt x="118443" y="1000358"/>
                  </a:lnTo>
                  <a:lnTo>
                    <a:pt x="149904" y="1040554"/>
                  </a:lnTo>
                  <a:lnTo>
                    <a:pt x="185067" y="1078680"/>
                  </a:lnTo>
                  <a:lnTo>
                    <a:pt x="223194" y="1113844"/>
                  </a:lnTo>
                  <a:lnTo>
                    <a:pt x="263390" y="1145306"/>
                  </a:lnTo>
                  <a:lnTo>
                    <a:pt x="305426" y="1173067"/>
                  </a:lnTo>
                  <a:lnTo>
                    <a:pt x="349072" y="1197127"/>
                  </a:lnTo>
                  <a:lnTo>
                    <a:pt x="394098" y="1217485"/>
                  </a:lnTo>
                  <a:lnTo>
                    <a:pt x="440274" y="1234141"/>
                  </a:lnTo>
                  <a:lnTo>
                    <a:pt x="487369" y="1247096"/>
                  </a:lnTo>
                  <a:lnTo>
                    <a:pt x="535155" y="1256350"/>
                  </a:lnTo>
                  <a:lnTo>
                    <a:pt x="583400" y="1261902"/>
                  </a:lnTo>
                  <a:lnTo>
                    <a:pt x="631876" y="1263753"/>
                  </a:lnTo>
                  <a:lnTo>
                    <a:pt x="680351" y="1261902"/>
                  </a:lnTo>
                  <a:lnTo>
                    <a:pt x="728596" y="1256350"/>
                  </a:lnTo>
                  <a:lnTo>
                    <a:pt x="776382" y="1247096"/>
                  </a:lnTo>
                  <a:lnTo>
                    <a:pt x="823477" y="1234141"/>
                  </a:lnTo>
                  <a:lnTo>
                    <a:pt x="869653" y="1217485"/>
                  </a:lnTo>
                  <a:lnTo>
                    <a:pt x="914679" y="1197127"/>
                  </a:lnTo>
                  <a:lnTo>
                    <a:pt x="958325" y="1173067"/>
                  </a:lnTo>
                  <a:lnTo>
                    <a:pt x="1000361" y="1145306"/>
                  </a:lnTo>
                  <a:lnTo>
                    <a:pt x="1040557" y="1113844"/>
                  </a:lnTo>
                  <a:lnTo>
                    <a:pt x="1078684" y="1078680"/>
                  </a:lnTo>
                  <a:lnTo>
                    <a:pt x="1113847" y="1040554"/>
                  </a:lnTo>
                  <a:lnTo>
                    <a:pt x="1145308" y="1000358"/>
                  </a:lnTo>
                  <a:lnTo>
                    <a:pt x="1173068" y="958323"/>
                  </a:lnTo>
                  <a:lnTo>
                    <a:pt x="1197127" y="914677"/>
                  </a:lnTo>
                  <a:lnTo>
                    <a:pt x="1217485" y="869652"/>
                  </a:lnTo>
                  <a:lnTo>
                    <a:pt x="1234141" y="823477"/>
                  </a:lnTo>
                  <a:lnTo>
                    <a:pt x="1247096" y="776381"/>
                  </a:lnTo>
                  <a:lnTo>
                    <a:pt x="1256349" y="728596"/>
                  </a:lnTo>
                  <a:lnTo>
                    <a:pt x="1261901" y="680351"/>
                  </a:lnTo>
                  <a:lnTo>
                    <a:pt x="1263752" y="631876"/>
                  </a:lnTo>
                  <a:lnTo>
                    <a:pt x="1261901" y="583401"/>
                  </a:lnTo>
                  <a:lnTo>
                    <a:pt x="1256349" y="535156"/>
                  </a:lnTo>
                  <a:lnTo>
                    <a:pt x="1247096" y="487371"/>
                  </a:lnTo>
                  <a:lnTo>
                    <a:pt x="1234141" y="440276"/>
                  </a:lnTo>
                  <a:lnTo>
                    <a:pt x="1217485" y="394100"/>
                  </a:lnTo>
                  <a:lnTo>
                    <a:pt x="1197127" y="349075"/>
                  </a:lnTo>
                  <a:lnTo>
                    <a:pt x="1173068" y="305429"/>
                  </a:lnTo>
                  <a:lnTo>
                    <a:pt x="1145308" y="263394"/>
                  </a:lnTo>
                  <a:lnTo>
                    <a:pt x="1113847" y="223198"/>
                  </a:lnTo>
                  <a:lnTo>
                    <a:pt x="1078684" y="185072"/>
                  </a:lnTo>
                  <a:lnTo>
                    <a:pt x="1040557" y="149908"/>
                  </a:lnTo>
                  <a:lnTo>
                    <a:pt x="1000361" y="118446"/>
                  </a:lnTo>
                  <a:lnTo>
                    <a:pt x="958325" y="90685"/>
                  </a:lnTo>
                  <a:lnTo>
                    <a:pt x="914679" y="66626"/>
                  </a:lnTo>
                  <a:lnTo>
                    <a:pt x="869653" y="46268"/>
                  </a:lnTo>
                  <a:lnTo>
                    <a:pt x="823477" y="29611"/>
                  </a:lnTo>
                  <a:lnTo>
                    <a:pt x="776382" y="16656"/>
                  </a:lnTo>
                  <a:lnTo>
                    <a:pt x="728596" y="7402"/>
                  </a:lnTo>
                  <a:lnTo>
                    <a:pt x="680351" y="1850"/>
                  </a:lnTo>
                  <a:lnTo>
                    <a:pt x="63187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41" name="object 9"/>
            <p:cNvSpPr/>
            <p:nvPr userDrawn="1"/>
          </p:nvSpPr>
          <p:spPr>
            <a:xfrm>
              <a:off x="4484252" y="2897813"/>
              <a:ext cx="641535" cy="641536"/>
            </a:xfrm>
            <a:custGeom>
              <a:avLst/>
              <a:gdLst/>
              <a:ahLst/>
              <a:cxnLst/>
              <a:rect l="l" t="t" r="r" b="b"/>
              <a:pathLst>
                <a:path w="1880363" h="1880367">
                  <a:moveTo>
                    <a:pt x="940185" y="0"/>
                  </a:moveTo>
                  <a:lnTo>
                    <a:pt x="868058" y="2753"/>
                  </a:lnTo>
                  <a:lnTo>
                    <a:pt x="796273" y="11014"/>
                  </a:lnTo>
                  <a:lnTo>
                    <a:pt x="725172" y="24783"/>
                  </a:lnTo>
                  <a:lnTo>
                    <a:pt x="655098" y="44059"/>
                  </a:lnTo>
                  <a:lnTo>
                    <a:pt x="586392" y="68843"/>
                  </a:lnTo>
                  <a:lnTo>
                    <a:pt x="519398" y="99134"/>
                  </a:lnTo>
                  <a:lnTo>
                    <a:pt x="454457" y="134933"/>
                  </a:lnTo>
                  <a:lnTo>
                    <a:pt x="391911" y="176239"/>
                  </a:lnTo>
                  <a:lnTo>
                    <a:pt x="332102" y="223052"/>
                  </a:lnTo>
                  <a:lnTo>
                    <a:pt x="275373" y="275373"/>
                  </a:lnTo>
                  <a:lnTo>
                    <a:pt x="223052" y="332102"/>
                  </a:lnTo>
                  <a:lnTo>
                    <a:pt x="176239" y="391910"/>
                  </a:lnTo>
                  <a:lnTo>
                    <a:pt x="134933" y="454456"/>
                  </a:lnTo>
                  <a:lnTo>
                    <a:pt x="99134" y="519397"/>
                  </a:lnTo>
                  <a:lnTo>
                    <a:pt x="68843" y="586391"/>
                  </a:lnTo>
                  <a:lnTo>
                    <a:pt x="44059" y="655097"/>
                  </a:lnTo>
                  <a:lnTo>
                    <a:pt x="24783" y="725171"/>
                  </a:lnTo>
                  <a:lnTo>
                    <a:pt x="11014" y="796271"/>
                  </a:lnTo>
                  <a:lnTo>
                    <a:pt x="2753" y="868056"/>
                  </a:lnTo>
                  <a:lnTo>
                    <a:pt x="0" y="940183"/>
                  </a:lnTo>
                  <a:lnTo>
                    <a:pt x="2753" y="1012310"/>
                  </a:lnTo>
                  <a:lnTo>
                    <a:pt x="11014" y="1084095"/>
                  </a:lnTo>
                  <a:lnTo>
                    <a:pt x="24783" y="1155196"/>
                  </a:lnTo>
                  <a:lnTo>
                    <a:pt x="44059" y="1225270"/>
                  </a:lnTo>
                  <a:lnTo>
                    <a:pt x="68843" y="1293975"/>
                  </a:lnTo>
                  <a:lnTo>
                    <a:pt x="99134" y="1360969"/>
                  </a:lnTo>
                  <a:lnTo>
                    <a:pt x="134933" y="1425911"/>
                  </a:lnTo>
                  <a:lnTo>
                    <a:pt x="176239" y="1488456"/>
                  </a:lnTo>
                  <a:lnTo>
                    <a:pt x="223052" y="1548265"/>
                  </a:lnTo>
                  <a:lnTo>
                    <a:pt x="275373" y="1604993"/>
                  </a:lnTo>
                  <a:lnTo>
                    <a:pt x="332102" y="1657314"/>
                  </a:lnTo>
                  <a:lnTo>
                    <a:pt x="391911" y="1704128"/>
                  </a:lnTo>
                  <a:lnTo>
                    <a:pt x="454457" y="1745434"/>
                  </a:lnTo>
                  <a:lnTo>
                    <a:pt x="519398" y="1781232"/>
                  </a:lnTo>
                  <a:lnTo>
                    <a:pt x="586392" y="1811523"/>
                  </a:lnTo>
                  <a:lnTo>
                    <a:pt x="655098" y="1836307"/>
                  </a:lnTo>
                  <a:lnTo>
                    <a:pt x="725172" y="1855583"/>
                  </a:lnTo>
                  <a:lnTo>
                    <a:pt x="796273" y="1869352"/>
                  </a:lnTo>
                  <a:lnTo>
                    <a:pt x="868058" y="1877613"/>
                  </a:lnTo>
                  <a:lnTo>
                    <a:pt x="940185" y="1880367"/>
                  </a:lnTo>
                  <a:lnTo>
                    <a:pt x="1012312" y="1877613"/>
                  </a:lnTo>
                  <a:lnTo>
                    <a:pt x="1084097" y="1869352"/>
                  </a:lnTo>
                  <a:lnTo>
                    <a:pt x="1155197" y="1855583"/>
                  </a:lnTo>
                  <a:lnTo>
                    <a:pt x="1225271" y="1836307"/>
                  </a:lnTo>
                  <a:lnTo>
                    <a:pt x="1293976" y="1811523"/>
                  </a:lnTo>
                  <a:lnTo>
                    <a:pt x="1360970" y="1781232"/>
                  </a:lnTo>
                  <a:lnTo>
                    <a:pt x="1425911" y="1745434"/>
                  </a:lnTo>
                  <a:lnTo>
                    <a:pt x="1488456" y="1704128"/>
                  </a:lnTo>
                  <a:lnTo>
                    <a:pt x="1548264" y="1657314"/>
                  </a:lnTo>
                  <a:lnTo>
                    <a:pt x="1604992" y="1604993"/>
                  </a:lnTo>
                  <a:lnTo>
                    <a:pt x="1657313" y="1548265"/>
                  </a:lnTo>
                  <a:lnTo>
                    <a:pt x="1704126" y="1488456"/>
                  </a:lnTo>
                  <a:lnTo>
                    <a:pt x="1745432" y="1425911"/>
                  </a:lnTo>
                  <a:lnTo>
                    <a:pt x="1781230" y="1360969"/>
                  </a:lnTo>
                  <a:lnTo>
                    <a:pt x="1811521" y="1293975"/>
                  </a:lnTo>
                  <a:lnTo>
                    <a:pt x="1836304" y="1225270"/>
                  </a:lnTo>
                  <a:lnTo>
                    <a:pt x="1855580" y="1155196"/>
                  </a:lnTo>
                  <a:lnTo>
                    <a:pt x="1869349" y="1084095"/>
                  </a:lnTo>
                  <a:lnTo>
                    <a:pt x="1877610" y="1012310"/>
                  </a:lnTo>
                  <a:lnTo>
                    <a:pt x="1880363" y="940183"/>
                  </a:lnTo>
                  <a:lnTo>
                    <a:pt x="1877610" y="868056"/>
                  </a:lnTo>
                  <a:lnTo>
                    <a:pt x="1869349" y="796271"/>
                  </a:lnTo>
                  <a:lnTo>
                    <a:pt x="1855580" y="725171"/>
                  </a:lnTo>
                  <a:lnTo>
                    <a:pt x="1836304" y="655097"/>
                  </a:lnTo>
                  <a:lnTo>
                    <a:pt x="1811521" y="586391"/>
                  </a:lnTo>
                  <a:lnTo>
                    <a:pt x="1781230" y="519397"/>
                  </a:lnTo>
                  <a:lnTo>
                    <a:pt x="1745432" y="454456"/>
                  </a:lnTo>
                  <a:lnTo>
                    <a:pt x="1704126" y="391910"/>
                  </a:lnTo>
                  <a:lnTo>
                    <a:pt x="1657313" y="332102"/>
                  </a:lnTo>
                  <a:lnTo>
                    <a:pt x="1604992" y="275373"/>
                  </a:lnTo>
                  <a:lnTo>
                    <a:pt x="1548264" y="223052"/>
                  </a:lnTo>
                  <a:lnTo>
                    <a:pt x="1488456" y="176239"/>
                  </a:lnTo>
                  <a:lnTo>
                    <a:pt x="1425911" y="134933"/>
                  </a:lnTo>
                  <a:lnTo>
                    <a:pt x="1360970" y="99134"/>
                  </a:lnTo>
                  <a:lnTo>
                    <a:pt x="1293976" y="68843"/>
                  </a:lnTo>
                  <a:lnTo>
                    <a:pt x="1225271" y="44059"/>
                  </a:lnTo>
                  <a:lnTo>
                    <a:pt x="1155197" y="24783"/>
                  </a:lnTo>
                  <a:lnTo>
                    <a:pt x="1084097" y="11014"/>
                  </a:lnTo>
                  <a:lnTo>
                    <a:pt x="1012312" y="2753"/>
                  </a:lnTo>
                  <a:lnTo>
                    <a:pt x="940185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</p:grp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9010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19" y="256032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0" eaLnBrk="0" hangingPunct="0">
              <a:spcBef>
                <a:spcPct val="20000"/>
              </a:spcBef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19" y="1248937"/>
            <a:ext cx="8627806" cy="3484555"/>
          </a:xfrm>
          <a:prstGeom prst="rect">
            <a:avLst/>
          </a:prstGeom>
        </p:spPr>
        <p:txBody>
          <a:bodyPr lIns="45720" tIns="45720" rIns="45720" bIns="4572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0" name="Group 109"/>
          <p:cNvGrpSpPr/>
          <p:nvPr userDrawn="1"/>
        </p:nvGrpSpPr>
        <p:grpSpPr>
          <a:xfrm>
            <a:off x="4006715" y="-155461"/>
            <a:ext cx="152400" cy="122115"/>
            <a:chOff x="7983415" y="6582508"/>
            <a:chExt cx="152400" cy="486507"/>
          </a:xfrm>
        </p:grpSpPr>
        <p:cxnSp>
          <p:nvCxnSpPr>
            <p:cNvPr id="111" name="Straight Connector 11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 userDrawn="1"/>
        </p:nvGrpSpPr>
        <p:grpSpPr>
          <a:xfrm>
            <a:off x="3540588" y="-155461"/>
            <a:ext cx="152400" cy="122115"/>
            <a:chOff x="7983415" y="6582508"/>
            <a:chExt cx="152400" cy="486507"/>
          </a:xfrm>
        </p:grpSpPr>
        <p:cxnSp>
          <p:nvCxnSpPr>
            <p:cNvPr id="114" name="Straight Connector 11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 userDrawn="1"/>
        </p:nvGrpSpPr>
        <p:grpSpPr>
          <a:xfrm>
            <a:off x="3074461" y="-155461"/>
            <a:ext cx="152400" cy="122115"/>
            <a:chOff x="7983415" y="6582508"/>
            <a:chExt cx="152400" cy="486507"/>
          </a:xfrm>
        </p:grpSpPr>
        <p:cxnSp>
          <p:nvCxnSpPr>
            <p:cNvPr id="117" name="Straight Connector 11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 userDrawn="1"/>
        </p:nvGrpSpPr>
        <p:grpSpPr>
          <a:xfrm>
            <a:off x="2608334" y="-155461"/>
            <a:ext cx="152400" cy="122115"/>
            <a:chOff x="7983415" y="6582508"/>
            <a:chExt cx="152400" cy="486507"/>
          </a:xfrm>
        </p:grpSpPr>
        <p:cxnSp>
          <p:nvCxnSpPr>
            <p:cNvPr id="120" name="Straight Connector 11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 userDrawn="1"/>
        </p:nvGrpSpPr>
        <p:grpSpPr>
          <a:xfrm>
            <a:off x="2142207" y="-155461"/>
            <a:ext cx="152400" cy="122115"/>
            <a:chOff x="7983415" y="6582508"/>
            <a:chExt cx="152400" cy="486507"/>
          </a:xfrm>
        </p:grpSpPr>
        <p:cxnSp>
          <p:nvCxnSpPr>
            <p:cNvPr id="123" name="Straight Connector 1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 userDrawn="1"/>
        </p:nvGrpSpPr>
        <p:grpSpPr>
          <a:xfrm>
            <a:off x="1676080" y="-155461"/>
            <a:ext cx="152400" cy="122115"/>
            <a:chOff x="7983415" y="6582508"/>
            <a:chExt cx="152400" cy="486507"/>
          </a:xfrm>
        </p:grpSpPr>
        <p:cxnSp>
          <p:nvCxnSpPr>
            <p:cNvPr id="126" name="Straight Connector 12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Straight Connector 168"/>
          <p:cNvCxnSpPr/>
          <p:nvPr userDrawn="1"/>
        </p:nvCxnSpPr>
        <p:spPr>
          <a:xfrm>
            <a:off x="430099" y="-155461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 userDrawn="1"/>
        </p:nvGrpSpPr>
        <p:grpSpPr>
          <a:xfrm>
            <a:off x="743826" y="-155461"/>
            <a:ext cx="152400" cy="122115"/>
            <a:chOff x="7983415" y="6582508"/>
            <a:chExt cx="152400" cy="486507"/>
          </a:xfrm>
        </p:grpSpPr>
        <p:cxnSp>
          <p:nvCxnSpPr>
            <p:cNvPr id="171" name="Straight Connector 17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1209953" y="-155461"/>
            <a:ext cx="152400" cy="122115"/>
            <a:chOff x="7983415" y="6582508"/>
            <a:chExt cx="152400" cy="486507"/>
          </a:xfrm>
        </p:grpSpPr>
        <p:cxnSp>
          <p:nvCxnSpPr>
            <p:cNvPr id="177" name="Straight Connector 17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Group 232"/>
          <p:cNvGrpSpPr/>
          <p:nvPr userDrawn="1"/>
        </p:nvGrpSpPr>
        <p:grpSpPr>
          <a:xfrm>
            <a:off x="7269604" y="-155461"/>
            <a:ext cx="152400" cy="122115"/>
            <a:chOff x="7983415" y="6582508"/>
            <a:chExt cx="152400" cy="486507"/>
          </a:xfrm>
        </p:grpSpPr>
        <p:cxnSp>
          <p:nvCxnSpPr>
            <p:cNvPr id="234" name="Straight Connector 23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 userDrawn="1"/>
        </p:nvGrpSpPr>
        <p:grpSpPr>
          <a:xfrm>
            <a:off x="6803477" y="-155461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/>
          <p:cNvGrpSpPr/>
          <p:nvPr userDrawn="1"/>
        </p:nvGrpSpPr>
        <p:grpSpPr>
          <a:xfrm>
            <a:off x="6337350" y="-155461"/>
            <a:ext cx="152400" cy="122115"/>
            <a:chOff x="7983415" y="6582508"/>
            <a:chExt cx="152400" cy="486507"/>
          </a:xfrm>
        </p:grpSpPr>
        <p:cxnSp>
          <p:nvCxnSpPr>
            <p:cNvPr id="240" name="Straight Connector 23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 userDrawn="1"/>
        </p:nvGrpSpPr>
        <p:grpSpPr>
          <a:xfrm>
            <a:off x="5871223" y="-155461"/>
            <a:ext cx="152400" cy="122115"/>
            <a:chOff x="7983415" y="6582508"/>
            <a:chExt cx="152400" cy="486507"/>
          </a:xfrm>
        </p:grpSpPr>
        <p:cxnSp>
          <p:nvCxnSpPr>
            <p:cNvPr id="243" name="Straight Connector 24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>
            <a:off x="5405096" y="-155461"/>
            <a:ext cx="152400" cy="122115"/>
            <a:chOff x="7983415" y="6582508"/>
            <a:chExt cx="152400" cy="486507"/>
          </a:xfrm>
        </p:grpSpPr>
        <p:cxnSp>
          <p:nvCxnSpPr>
            <p:cNvPr id="246" name="Straight Connector 24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>
            <a:off x="4938969" y="-155461"/>
            <a:ext cx="152400" cy="122115"/>
            <a:chOff x="7983415" y="6582508"/>
            <a:chExt cx="152400" cy="486507"/>
          </a:xfrm>
        </p:grpSpPr>
        <p:cxnSp>
          <p:nvCxnSpPr>
            <p:cNvPr id="249" name="Straight Connector 24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/>
          <p:cNvGrpSpPr/>
          <p:nvPr userDrawn="1"/>
        </p:nvGrpSpPr>
        <p:grpSpPr>
          <a:xfrm>
            <a:off x="4472842" y="-155461"/>
            <a:ext cx="152400" cy="122115"/>
            <a:chOff x="7983415" y="6582508"/>
            <a:chExt cx="152400" cy="486507"/>
          </a:xfrm>
        </p:grpSpPr>
        <p:cxnSp>
          <p:nvCxnSpPr>
            <p:cNvPr id="255" name="Straight Connector 25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8" name="Straight Connector 267"/>
          <p:cNvCxnSpPr/>
          <p:nvPr userDrawn="1"/>
        </p:nvCxnSpPr>
        <p:spPr>
          <a:xfrm>
            <a:off x="8667987" y="-155461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oup 268"/>
          <p:cNvGrpSpPr/>
          <p:nvPr userDrawn="1"/>
        </p:nvGrpSpPr>
        <p:grpSpPr>
          <a:xfrm>
            <a:off x="8201858" y="-155461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Group 271"/>
          <p:cNvGrpSpPr/>
          <p:nvPr userDrawn="1"/>
        </p:nvGrpSpPr>
        <p:grpSpPr>
          <a:xfrm>
            <a:off x="7735731" y="-155461"/>
            <a:ext cx="152400" cy="122115"/>
            <a:chOff x="7983415" y="6582508"/>
            <a:chExt cx="152400" cy="486507"/>
          </a:xfrm>
        </p:grpSpPr>
        <p:cxnSp>
          <p:nvCxnSpPr>
            <p:cNvPr id="273" name="Straight Connector 27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2" name="Group 331"/>
          <p:cNvGrpSpPr/>
          <p:nvPr userDrawn="1"/>
        </p:nvGrpSpPr>
        <p:grpSpPr>
          <a:xfrm>
            <a:off x="4006715" y="5185797"/>
            <a:ext cx="152400" cy="122115"/>
            <a:chOff x="7983415" y="6582508"/>
            <a:chExt cx="152400" cy="486507"/>
          </a:xfrm>
        </p:grpSpPr>
        <p:cxnSp>
          <p:nvCxnSpPr>
            <p:cNvPr id="333" name="Straight Connector 3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334"/>
          <p:cNvGrpSpPr/>
          <p:nvPr userDrawn="1"/>
        </p:nvGrpSpPr>
        <p:grpSpPr>
          <a:xfrm>
            <a:off x="3540588" y="5185797"/>
            <a:ext cx="152400" cy="122115"/>
            <a:chOff x="7983415" y="6582508"/>
            <a:chExt cx="152400" cy="486507"/>
          </a:xfrm>
        </p:grpSpPr>
        <p:cxnSp>
          <p:nvCxnSpPr>
            <p:cNvPr id="336" name="Straight Connector 33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 userDrawn="1"/>
        </p:nvGrpSpPr>
        <p:grpSpPr>
          <a:xfrm>
            <a:off x="3074461" y="5185797"/>
            <a:ext cx="152400" cy="122115"/>
            <a:chOff x="7983415" y="6582508"/>
            <a:chExt cx="152400" cy="486507"/>
          </a:xfrm>
        </p:grpSpPr>
        <p:cxnSp>
          <p:nvCxnSpPr>
            <p:cNvPr id="339" name="Straight Connector 3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1" name="Group 340"/>
          <p:cNvGrpSpPr/>
          <p:nvPr userDrawn="1"/>
        </p:nvGrpSpPr>
        <p:grpSpPr>
          <a:xfrm>
            <a:off x="2608334" y="5185797"/>
            <a:ext cx="152400" cy="122115"/>
            <a:chOff x="7983415" y="6582508"/>
            <a:chExt cx="152400" cy="486507"/>
          </a:xfrm>
        </p:grpSpPr>
        <p:cxnSp>
          <p:nvCxnSpPr>
            <p:cNvPr id="342" name="Straight Connector 34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4" name="Group 343"/>
          <p:cNvGrpSpPr/>
          <p:nvPr userDrawn="1"/>
        </p:nvGrpSpPr>
        <p:grpSpPr>
          <a:xfrm>
            <a:off x="2142207" y="5185797"/>
            <a:ext cx="152400" cy="122115"/>
            <a:chOff x="7983415" y="6582508"/>
            <a:chExt cx="152400" cy="486507"/>
          </a:xfrm>
        </p:grpSpPr>
        <p:cxnSp>
          <p:nvCxnSpPr>
            <p:cNvPr id="345" name="Straight Connector 34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7" name="Group 346"/>
          <p:cNvGrpSpPr/>
          <p:nvPr userDrawn="1"/>
        </p:nvGrpSpPr>
        <p:grpSpPr>
          <a:xfrm>
            <a:off x="1676080" y="5185797"/>
            <a:ext cx="152400" cy="122115"/>
            <a:chOff x="7983415" y="6582508"/>
            <a:chExt cx="152400" cy="486507"/>
          </a:xfrm>
        </p:grpSpPr>
        <p:cxnSp>
          <p:nvCxnSpPr>
            <p:cNvPr id="348" name="Straight Connector 34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0" name="Straight Connector 349"/>
          <p:cNvCxnSpPr/>
          <p:nvPr userDrawn="1"/>
        </p:nvCxnSpPr>
        <p:spPr>
          <a:xfrm>
            <a:off x="430099" y="518579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Group 350"/>
          <p:cNvGrpSpPr/>
          <p:nvPr userDrawn="1"/>
        </p:nvGrpSpPr>
        <p:grpSpPr>
          <a:xfrm>
            <a:off x="743826" y="5185797"/>
            <a:ext cx="152400" cy="122115"/>
            <a:chOff x="7983415" y="6582508"/>
            <a:chExt cx="152400" cy="486507"/>
          </a:xfrm>
        </p:grpSpPr>
        <p:cxnSp>
          <p:nvCxnSpPr>
            <p:cNvPr id="352" name="Straight Connector 35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Group 353"/>
          <p:cNvGrpSpPr/>
          <p:nvPr userDrawn="1"/>
        </p:nvGrpSpPr>
        <p:grpSpPr>
          <a:xfrm>
            <a:off x="1209953" y="5185797"/>
            <a:ext cx="152400" cy="122115"/>
            <a:chOff x="7983415" y="6582508"/>
            <a:chExt cx="152400" cy="486507"/>
          </a:xfrm>
        </p:grpSpPr>
        <p:cxnSp>
          <p:nvCxnSpPr>
            <p:cNvPr id="355" name="Straight Connector 35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 356"/>
          <p:cNvGrpSpPr/>
          <p:nvPr userDrawn="1"/>
        </p:nvGrpSpPr>
        <p:grpSpPr>
          <a:xfrm>
            <a:off x="7269604" y="5185797"/>
            <a:ext cx="152400" cy="122115"/>
            <a:chOff x="7983415" y="6582508"/>
            <a:chExt cx="152400" cy="486507"/>
          </a:xfrm>
        </p:grpSpPr>
        <p:cxnSp>
          <p:nvCxnSpPr>
            <p:cNvPr id="358" name="Straight Connector 3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Group 359"/>
          <p:cNvGrpSpPr/>
          <p:nvPr userDrawn="1"/>
        </p:nvGrpSpPr>
        <p:grpSpPr>
          <a:xfrm>
            <a:off x="6803477" y="5185797"/>
            <a:ext cx="152400" cy="122115"/>
            <a:chOff x="7983415" y="6582508"/>
            <a:chExt cx="152400" cy="486507"/>
          </a:xfrm>
        </p:grpSpPr>
        <p:cxnSp>
          <p:nvCxnSpPr>
            <p:cNvPr id="361" name="Straight Connector 36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3" name="Group 362"/>
          <p:cNvGrpSpPr/>
          <p:nvPr userDrawn="1"/>
        </p:nvGrpSpPr>
        <p:grpSpPr>
          <a:xfrm>
            <a:off x="6337350" y="5185797"/>
            <a:ext cx="152400" cy="122115"/>
            <a:chOff x="7983415" y="6582508"/>
            <a:chExt cx="152400" cy="486507"/>
          </a:xfrm>
        </p:grpSpPr>
        <p:cxnSp>
          <p:nvCxnSpPr>
            <p:cNvPr id="364" name="Straight Connector 3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6" name="Group 365"/>
          <p:cNvGrpSpPr/>
          <p:nvPr userDrawn="1"/>
        </p:nvGrpSpPr>
        <p:grpSpPr>
          <a:xfrm>
            <a:off x="5871223" y="5185797"/>
            <a:ext cx="152400" cy="122115"/>
            <a:chOff x="7983415" y="6582508"/>
            <a:chExt cx="152400" cy="486507"/>
          </a:xfrm>
        </p:grpSpPr>
        <p:cxnSp>
          <p:nvCxnSpPr>
            <p:cNvPr id="367" name="Straight Connector 36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9" name="Group 368"/>
          <p:cNvGrpSpPr/>
          <p:nvPr userDrawn="1"/>
        </p:nvGrpSpPr>
        <p:grpSpPr>
          <a:xfrm>
            <a:off x="5405096" y="5185797"/>
            <a:ext cx="152400" cy="122115"/>
            <a:chOff x="7983415" y="6582508"/>
            <a:chExt cx="152400" cy="486507"/>
          </a:xfrm>
        </p:grpSpPr>
        <p:cxnSp>
          <p:nvCxnSpPr>
            <p:cNvPr id="370" name="Straight Connector 3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71"/>
          <p:cNvGrpSpPr/>
          <p:nvPr userDrawn="1"/>
        </p:nvGrpSpPr>
        <p:grpSpPr>
          <a:xfrm>
            <a:off x="4938969" y="5185797"/>
            <a:ext cx="152400" cy="122115"/>
            <a:chOff x="7983415" y="6582508"/>
            <a:chExt cx="152400" cy="486507"/>
          </a:xfrm>
        </p:grpSpPr>
        <p:cxnSp>
          <p:nvCxnSpPr>
            <p:cNvPr id="373" name="Straight Connector 37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/>
          <p:cNvGrpSpPr/>
          <p:nvPr userDrawn="1"/>
        </p:nvGrpSpPr>
        <p:grpSpPr>
          <a:xfrm>
            <a:off x="4472842" y="5185797"/>
            <a:ext cx="152400" cy="122115"/>
            <a:chOff x="7983415" y="6582508"/>
            <a:chExt cx="152400" cy="486507"/>
          </a:xfrm>
        </p:grpSpPr>
        <p:cxnSp>
          <p:nvCxnSpPr>
            <p:cNvPr id="376" name="Straight Connector 37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8" name="Straight Connector 377"/>
          <p:cNvCxnSpPr/>
          <p:nvPr userDrawn="1"/>
        </p:nvCxnSpPr>
        <p:spPr>
          <a:xfrm>
            <a:off x="8667987" y="518579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Group 378"/>
          <p:cNvGrpSpPr/>
          <p:nvPr userDrawn="1"/>
        </p:nvGrpSpPr>
        <p:grpSpPr>
          <a:xfrm>
            <a:off x="8201858" y="5185797"/>
            <a:ext cx="152400" cy="122115"/>
            <a:chOff x="7983415" y="6582508"/>
            <a:chExt cx="152400" cy="486507"/>
          </a:xfrm>
        </p:grpSpPr>
        <p:cxnSp>
          <p:nvCxnSpPr>
            <p:cNvPr id="380" name="Straight Connector 37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81"/>
          <p:cNvGrpSpPr/>
          <p:nvPr userDrawn="1"/>
        </p:nvGrpSpPr>
        <p:grpSpPr>
          <a:xfrm>
            <a:off x="7735731" y="5185797"/>
            <a:ext cx="152400" cy="122115"/>
            <a:chOff x="7983415" y="6582508"/>
            <a:chExt cx="152400" cy="486507"/>
          </a:xfrm>
        </p:grpSpPr>
        <p:cxnSp>
          <p:nvCxnSpPr>
            <p:cNvPr id="383" name="Straight Connector 38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Group 409"/>
          <p:cNvGrpSpPr/>
          <p:nvPr userDrawn="1"/>
        </p:nvGrpSpPr>
        <p:grpSpPr>
          <a:xfrm rot="5400000">
            <a:off x="-174784" y="4555298"/>
            <a:ext cx="152400" cy="122115"/>
            <a:chOff x="7983415" y="6582508"/>
            <a:chExt cx="152400" cy="486507"/>
          </a:xfrm>
        </p:grpSpPr>
        <p:cxnSp>
          <p:nvCxnSpPr>
            <p:cNvPr id="411" name="Straight Connector 41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3" name="Group 412"/>
          <p:cNvGrpSpPr/>
          <p:nvPr userDrawn="1"/>
        </p:nvGrpSpPr>
        <p:grpSpPr>
          <a:xfrm rot="5400000">
            <a:off x="-174784" y="4085124"/>
            <a:ext cx="152400" cy="122115"/>
            <a:chOff x="7983415" y="6582508"/>
            <a:chExt cx="152400" cy="486507"/>
          </a:xfrm>
        </p:grpSpPr>
        <p:cxnSp>
          <p:nvCxnSpPr>
            <p:cNvPr id="414" name="Straight Connector 41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6" name="Group 415"/>
          <p:cNvGrpSpPr/>
          <p:nvPr userDrawn="1"/>
        </p:nvGrpSpPr>
        <p:grpSpPr>
          <a:xfrm rot="5400000">
            <a:off x="-174784" y="3614950"/>
            <a:ext cx="152400" cy="122115"/>
            <a:chOff x="7983415" y="6582508"/>
            <a:chExt cx="152400" cy="486507"/>
          </a:xfrm>
        </p:grpSpPr>
        <p:cxnSp>
          <p:nvCxnSpPr>
            <p:cNvPr id="417" name="Straight Connector 41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9" name="Group 418"/>
          <p:cNvGrpSpPr/>
          <p:nvPr userDrawn="1"/>
        </p:nvGrpSpPr>
        <p:grpSpPr>
          <a:xfrm rot="5400000">
            <a:off x="-174784" y="3144776"/>
            <a:ext cx="152400" cy="122115"/>
            <a:chOff x="7983415" y="6582508"/>
            <a:chExt cx="152400" cy="486507"/>
          </a:xfrm>
        </p:grpSpPr>
        <p:cxnSp>
          <p:nvCxnSpPr>
            <p:cNvPr id="420" name="Straight Connector 41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Group 421"/>
          <p:cNvGrpSpPr/>
          <p:nvPr userDrawn="1"/>
        </p:nvGrpSpPr>
        <p:grpSpPr>
          <a:xfrm rot="5400000">
            <a:off x="-174784" y="2674602"/>
            <a:ext cx="152400" cy="122115"/>
            <a:chOff x="7983415" y="6582508"/>
            <a:chExt cx="152400" cy="486507"/>
          </a:xfrm>
        </p:grpSpPr>
        <p:cxnSp>
          <p:nvCxnSpPr>
            <p:cNvPr id="423" name="Straight Connector 4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5" name="Group 424"/>
          <p:cNvGrpSpPr/>
          <p:nvPr userDrawn="1"/>
        </p:nvGrpSpPr>
        <p:grpSpPr>
          <a:xfrm rot="5400000">
            <a:off x="-174784" y="2204428"/>
            <a:ext cx="152400" cy="122115"/>
            <a:chOff x="7983415" y="6582508"/>
            <a:chExt cx="152400" cy="486507"/>
          </a:xfrm>
        </p:grpSpPr>
        <p:cxnSp>
          <p:nvCxnSpPr>
            <p:cNvPr id="426" name="Straight Connector 42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8" name="Group 427"/>
          <p:cNvGrpSpPr/>
          <p:nvPr userDrawn="1"/>
        </p:nvGrpSpPr>
        <p:grpSpPr>
          <a:xfrm rot="5400000">
            <a:off x="-174784" y="1734254"/>
            <a:ext cx="152400" cy="122115"/>
            <a:chOff x="7983415" y="6582508"/>
            <a:chExt cx="152400" cy="486507"/>
          </a:xfrm>
        </p:grpSpPr>
        <p:cxnSp>
          <p:nvCxnSpPr>
            <p:cNvPr id="429" name="Straight Connector 4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4" name="Straight Connector 463"/>
          <p:cNvCxnSpPr/>
          <p:nvPr userDrawn="1"/>
        </p:nvCxnSpPr>
        <p:spPr>
          <a:xfrm>
            <a:off x="9144000" y="4874986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 userDrawn="1"/>
        </p:nvCxnSpPr>
        <p:spPr>
          <a:xfrm>
            <a:off x="9144000" y="241074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 userDrawn="1"/>
        </p:nvCxnSpPr>
        <p:spPr>
          <a:xfrm>
            <a:off x="-187326" y="4871811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 userDrawn="1"/>
        </p:nvCxnSpPr>
        <p:spPr>
          <a:xfrm>
            <a:off x="-184150" y="241074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 userDrawn="1"/>
        </p:nvCxnSpPr>
        <p:spPr>
          <a:xfrm>
            <a:off x="8886825" y="-194346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/>
          <p:cNvCxnSpPr/>
          <p:nvPr userDrawn="1"/>
        </p:nvCxnSpPr>
        <p:spPr>
          <a:xfrm>
            <a:off x="260350" y="-187203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 userDrawn="1"/>
        </p:nvCxnSpPr>
        <p:spPr>
          <a:xfrm>
            <a:off x="8887619" y="5131369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 userDrawn="1"/>
        </p:nvCxnSpPr>
        <p:spPr>
          <a:xfrm>
            <a:off x="260350" y="5128988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5F83E5F-1584-418E-AB32-686B252559C4}"/>
              </a:ext>
            </a:extLst>
          </p:cNvPr>
          <p:cNvGrpSpPr/>
          <p:nvPr userDrawn="1"/>
        </p:nvGrpSpPr>
        <p:grpSpPr>
          <a:xfrm rot="5400000">
            <a:off x="-174785" y="483497"/>
            <a:ext cx="152400" cy="122115"/>
            <a:chOff x="7983415" y="6582508"/>
            <a:chExt cx="152400" cy="486507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7B97FE4-6907-4D19-80E2-B08795F8E268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57A6D41-0871-4DCF-AB73-960B92AC3FB4}"/>
                </a:ext>
              </a:extLst>
            </p:cNvPr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A52D6863-EDD4-4B25-AC64-D536AEC5F7D3}"/>
              </a:ext>
            </a:extLst>
          </p:cNvPr>
          <p:cNvGrpSpPr/>
          <p:nvPr userDrawn="1"/>
        </p:nvGrpSpPr>
        <p:grpSpPr>
          <a:xfrm rot="5400000">
            <a:off x="-174785" y="142384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43FA92A-8FD9-4BAD-B44B-7432A014D553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A3D7BA3-06F2-441F-A966-E0C0FE008D44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43A3299-C348-4767-B606-C5FA8A936C27}"/>
              </a:ext>
            </a:extLst>
          </p:cNvPr>
          <p:cNvGrpSpPr/>
          <p:nvPr userDrawn="1"/>
        </p:nvGrpSpPr>
        <p:grpSpPr>
          <a:xfrm rot="5400000">
            <a:off x="-174785" y="953671"/>
            <a:ext cx="152400" cy="122115"/>
            <a:chOff x="7983415" y="6582508"/>
            <a:chExt cx="152400" cy="486507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2100A1E-28D5-443B-A19E-2310B6C2174C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98A4DB2-1491-46C6-827C-8B62FD030E02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FE2B4BD0-6636-4728-8B3D-ADEC99C16D31}"/>
              </a:ext>
            </a:extLst>
          </p:cNvPr>
          <p:cNvGrpSpPr/>
          <p:nvPr userDrawn="1"/>
        </p:nvGrpSpPr>
        <p:grpSpPr>
          <a:xfrm rot="5400000">
            <a:off x="9136485" y="4555299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AB60D28-117E-409C-A136-1DBF60BA90C7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641FD56-909C-4A84-89E3-D29C477936DB}"/>
                </a:ext>
              </a:extLst>
            </p:cNvPr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3E6A41A-8978-4303-93F3-613B03ED32B4}"/>
              </a:ext>
            </a:extLst>
          </p:cNvPr>
          <p:cNvGrpSpPr/>
          <p:nvPr userDrawn="1"/>
        </p:nvGrpSpPr>
        <p:grpSpPr>
          <a:xfrm rot="5400000">
            <a:off x="9136485" y="4085125"/>
            <a:ext cx="152400" cy="122115"/>
            <a:chOff x="7983415" y="6582508"/>
            <a:chExt cx="152400" cy="486507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CA738CC-4591-4E58-A82B-FC45FA8357A1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6AF7FC9-16F9-4DE9-91C2-1EF8443DC4AF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20BBA68-6EF9-47E3-9A06-67C2E90755B7}"/>
              </a:ext>
            </a:extLst>
          </p:cNvPr>
          <p:cNvGrpSpPr/>
          <p:nvPr userDrawn="1"/>
        </p:nvGrpSpPr>
        <p:grpSpPr>
          <a:xfrm rot="5400000">
            <a:off x="9136485" y="3614951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C5CA2BF-F4F8-4264-8B0C-0FADD8246FF3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18B65DC1-6F9B-4CC5-A0E2-A7CE9C06DDC8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22819C52-F4FF-4650-A6C1-2AA769CD85C0}"/>
              </a:ext>
            </a:extLst>
          </p:cNvPr>
          <p:cNvGrpSpPr/>
          <p:nvPr userDrawn="1"/>
        </p:nvGrpSpPr>
        <p:grpSpPr>
          <a:xfrm rot="5400000">
            <a:off x="9136485" y="3144777"/>
            <a:ext cx="152400" cy="122115"/>
            <a:chOff x="7983415" y="6582508"/>
            <a:chExt cx="152400" cy="486507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8BFE1A2-E3DE-4CFE-AD19-CE62C8E7CE72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EA06674-129F-47B9-8D9E-A95FAC5BE7BC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EFEB541-DF06-4A78-AD8F-7E7036227BBC}"/>
              </a:ext>
            </a:extLst>
          </p:cNvPr>
          <p:cNvGrpSpPr/>
          <p:nvPr userDrawn="1"/>
        </p:nvGrpSpPr>
        <p:grpSpPr>
          <a:xfrm rot="5400000">
            <a:off x="9136485" y="2674603"/>
            <a:ext cx="152400" cy="122115"/>
            <a:chOff x="7983415" y="6582508"/>
            <a:chExt cx="152400" cy="486507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FF4647B-0EA6-4DA6-ACF8-D7A297A03A3D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5DADA63-7EAC-4ADE-A102-354C00940745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A476E04-B54A-425D-8F2C-0BDB5D9F7F14}"/>
              </a:ext>
            </a:extLst>
          </p:cNvPr>
          <p:cNvGrpSpPr/>
          <p:nvPr userDrawn="1"/>
        </p:nvGrpSpPr>
        <p:grpSpPr>
          <a:xfrm rot="5400000">
            <a:off x="9136485" y="2204429"/>
            <a:ext cx="152400" cy="122115"/>
            <a:chOff x="7983415" y="6582508"/>
            <a:chExt cx="152400" cy="486507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167C050-C59D-45D6-AFCB-F337EA4A15E8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84EE3FF-1DC0-4EE9-A3B5-F3264D8E5674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11B0E357-729C-435E-B819-F50FF8C46F58}"/>
              </a:ext>
            </a:extLst>
          </p:cNvPr>
          <p:cNvGrpSpPr/>
          <p:nvPr userDrawn="1"/>
        </p:nvGrpSpPr>
        <p:grpSpPr>
          <a:xfrm rot="5400000">
            <a:off x="9136485" y="1734255"/>
            <a:ext cx="152400" cy="122115"/>
            <a:chOff x="7983415" y="6582508"/>
            <a:chExt cx="152400" cy="486507"/>
          </a:xfrm>
        </p:grpSpPr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8929BEA-8529-48BC-B27A-6E5314E20613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00CE15E-70BF-48E0-A2C9-4E55ABA16A79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2188881-662D-45BA-BEB2-9498CBC24C3F}"/>
              </a:ext>
            </a:extLst>
          </p:cNvPr>
          <p:cNvGrpSpPr/>
          <p:nvPr userDrawn="1"/>
        </p:nvGrpSpPr>
        <p:grpSpPr>
          <a:xfrm rot="5400000">
            <a:off x="9136485" y="483498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22BF96C-1E11-4233-88D5-FB831C9DDDF1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82304F9B-CADD-4E53-BC52-E1178D09F694}"/>
                </a:ext>
              </a:extLst>
            </p:cNvPr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5C9C9F40-BA73-4F0F-84AE-96B9F7AE2EA9}"/>
              </a:ext>
            </a:extLst>
          </p:cNvPr>
          <p:cNvGrpSpPr/>
          <p:nvPr userDrawn="1"/>
        </p:nvGrpSpPr>
        <p:grpSpPr>
          <a:xfrm rot="5400000">
            <a:off x="9136485" y="1423846"/>
            <a:ext cx="152400" cy="122115"/>
            <a:chOff x="7983415" y="6582508"/>
            <a:chExt cx="152400" cy="486507"/>
          </a:xfrm>
        </p:grpSpPr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20A52A5-77EB-4BC6-95CB-53DE3C0C3D3A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879CAFE-BA43-469C-868A-62BDBCF1A8D9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EE846E6-43A5-4D07-B942-428F70C264D2}"/>
              </a:ext>
            </a:extLst>
          </p:cNvPr>
          <p:cNvGrpSpPr/>
          <p:nvPr userDrawn="1"/>
        </p:nvGrpSpPr>
        <p:grpSpPr>
          <a:xfrm rot="5400000">
            <a:off x="9136485" y="953672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1FE6C1D-8F02-4451-9FAC-6B83F9796C1D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73D3BD2C-5025-40B4-BBD1-9C734CBD9061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30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10" r:id="rId2"/>
    <p:sldLayoutId id="2147483804" r:id="rId3"/>
    <p:sldLayoutId id="2147483709" r:id="rId4"/>
    <p:sldLayoutId id="2147483756" r:id="rId5"/>
    <p:sldLayoutId id="2147483856" r:id="rId6"/>
    <p:sldLayoutId id="2147483867" r:id="rId7"/>
    <p:sldLayoutId id="2147483868" r:id="rId8"/>
    <p:sldLayoutId id="2147483865" r:id="rId9"/>
    <p:sldLayoutId id="2147483784" r:id="rId10"/>
    <p:sldLayoutId id="2147483863" r:id="rId11"/>
    <p:sldLayoutId id="2147483829" r:id="rId12"/>
    <p:sldLayoutId id="2147483855" r:id="rId13"/>
    <p:sldLayoutId id="2147483858" r:id="rId14"/>
    <p:sldLayoutId id="2147483833" r:id="rId15"/>
    <p:sldLayoutId id="2147483832" r:id="rId16"/>
    <p:sldLayoutId id="2147483831" r:id="rId17"/>
    <p:sldLayoutId id="2147483834" r:id="rId18"/>
    <p:sldLayoutId id="2147483835" r:id="rId19"/>
    <p:sldLayoutId id="2147483836" r:id="rId20"/>
    <p:sldLayoutId id="2147483838" r:id="rId21"/>
    <p:sldLayoutId id="2147483842" r:id="rId22"/>
    <p:sldLayoutId id="2147483844" r:id="rId23"/>
    <p:sldLayoutId id="2147483846" r:id="rId24"/>
    <p:sldLayoutId id="2147483850" r:id="rId25"/>
    <p:sldLayoutId id="2147483848" r:id="rId26"/>
    <p:sldLayoutId id="2147483852" r:id="rId27"/>
    <p:sldLayoutId id="2147483799" r:id="rId28"/>
    <p:sldLayoutId id="2147483822" r:id="rId29"/>
    <p:sldLayoutId id="2147483869" r:id="rId30"/>
    <p:sldLayoutId id="2147483824" r:id="rId31"/>
    <p:sldLayoutId id="2147483870" r:id="rId32"/>
    <p:sldLayoutId id="2147483871" r:id="rId33"/>
    <p:sldLayoutId id="2147483872" r:id="rId34"/>
    <p:sldLayoutId id="2147483904" r:id="rId35"/>
  </p:sldLayoutIdLst>
  <p:hf hdr="0"/>
  <p:txStyles>
    <p:titleStyle>
      <a:lvl1pPr marL="0" algn="l" defTabSz="457200" rtl="0" eaLnBrk="1" latinLnBrk="0" hangingPunct="1">
        <a:lnSpc>
          <a:spcPct val="98000"/>
        </a:lnSpc>
        <a:spcBef>
          <a:spcPct val="0"/>
        </a:spcBef>
        <a:buNone/>
        <a:tabLst>
          <a:tab pos="457200" algn="l"/>
        </a:tabLst>
        <a:defRPr lang="en-US" sz="2600" b="1" u="sng" kern="1200" dirty="0">
          <a:solidFill>
            <a:schemeClr val="tx2"/>
          </a:solidFill>
          <a:latin typeface="+mj-lt"/>
          <a:ea typeface="+mn-ea"/>
          <a:cs typeface="Arial"/>
        </a:defRPr>
      </a:lvl1pPr>
    </p:titleStyle>
    <p:bodyStyle>
      <a:lvl1pPr marL="231775" indent="-231775" algn="l" defTabSz="457200" rtl="0" eaLnBrk="1" latinLnBrk="0" hangingPunct="1">
        <a:spcBef>
          <a:spcPts val="600"/>
        </a:spcBef>
        <a:buClr>
          <a:srgbClr val="00B0F0"/>
        </a:buClr>
        <a:buFont typeface="Arial" panose="020B0604020202020204" pitchFamily="34" charset="0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2pPr>
      <a:lvl3pPr marL="10858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2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1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050" b="0" i="0" u="none" strike="noStrike" kern="1200" cap="none" spc="0" normalizeH="0" baseline="0" noProof="0" dirty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19" y="256032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0" eaLnBrk="0" hangingPunct="0">
              <a:spcBef>
                <a:spcPct val="20000"/>
              </a:spcBef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19" y="1248937"/>
            <a:ext cx="8627806" cy="3484555"/>
          </a:xfrm>
          <a:prstGeom prst="rect">
            <a:avLst/>
          </a:prstGeom>
        </p:spPr>
        <p:txBody>
          <a:bodyPr lIns="45720" tIns="45720" rIns="45720" bIns="4572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0" name="Group 109"/>
          <p:cNvGrpSpPr/>
          <p:nvPr userDrawn="1"/>
        </p:nvGrpSpPr>
        <p:grpSpPr>
          <a:xfrm>
            <a:off x="4006715" y="-155461"/>
            <a:ext cx="152400" cy="122115"/>
            <a:chOff x="7983415" y="6582508"/>
            <a:chExt cx="152400" cy="486507"/>
          </a:xfrm>
        </p:grpSpPr>
        <p:cxnSp>
          <p:nvCxnSpPr>
            <p:cNvPr id="111" name="Straight Connector 11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 userDrawn="1"/>
        </p:nvGrpSpPr>
        <p:grpSpPr>
          <a:xfrm>
            <a:off x="3540588" y="-155461"/>
            <a:ext cx="152400" cy="122115"/>
            <a:chOff x="7983415" y="6582508"/>
            <a:chExt cx="152400" cy="486507"/>
          </a:xfrm>
        </p:grpSpPr>
        <p:cxnSp>
          <p:nvCxnSpPr>
            <p:cNvPr id="114" name="Straight Connector 11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 userDrawn="1"/>
        </p:nvGrpSpPr>
        <p:grpSpPr>
          <a:xfrm>
            <a:off x="3074461" y="-155461"/>
            <a:ext cx="152400" cy="122115"/>
            <a:chOff x="7983415" y="6582508"/>
            <a:chExt cx="152400" cy="486507"/>
          </a:xfrm>
        </p:grpSpPr>
        <p:cxnSp>
          <p:nvCxnSpPr>
            <p:cNvPr id="117" name="Straight Connector 11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 userDrawn="1"/>
        </p:nvGrpSpPr>
        <p:grpSpPr>
          <a:xfrm>
            <a:off x="2608334" y="-155461"/>
            <a:ext cx="152400" cy="122115"/>
            <a:chOff x="7983415" y="6582508"/>
            <a:chExt cx="152400" cy="486507"/>
          </a:xfrm>
        </p:grpSpPr>
        <p:cxnSp>
          <p:nvCxnSpPr>
            <p:cNvPr id="120" name="Straight Connector 11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 userDrawn="1"/>
        </p:nvGrpSpPr>
        <p:grpSpPr>
          <a:xfrm>
            <a:off x="2142207" y="-155461"/>
            <a:ext cx="152400" cy="122115"/>
            <a:chOff x="7983415" y="6582508"/>
            <a:chExt cx="152400" cy="486507"/>
          </a:xfrm>
        </p:grpSpPr>
        <p:cxnSp>
          <p:nvCxnSpPr>
            <p:cNvPr id="123" name="Straight Connector 1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 userDrawn="1"/>
        </p:nvGrpSpPr>
        <p:grpSpPr>
          <a:xfrm>
            <a:off x="1676080" y="-155461"/>
            <a:ext cx="152400" cy="122115"/>
            <a:chOff x="7983415" y="6582508"/>
            <a:chExt cx="152400" cy="486507"/>
          </a:xfrm>
        </p:grpSpPr>
        <p:cxnSp>
          <p:nvCxnSpPr>
            <p:cNvPr id="126" name="Straight Connector 12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Straight Connector 168"/>
          <p:cNvCxnSpPr/>
          <p:nvPr userDrawn="1"/>
        </p:nvCxnSpPr>
        <p:spPr>
          <a:xfrm>
            <a:off x="430099" y="-155461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 userDrawn="1"/>
        </p:nvGrpSpPr>
        <p:grpSpPr>
          <a:xfrm>
            <a:off x="743826" y="-155461"/>
            <a:ext cx="152400" cy="122115"/>
            <a:chOff x="7983415" y="6582508"/>
            <a:chExt cx="152400" cy="486507"/>
          </a:xfrm>
        </p:grpSpPr>
        <p:cxnSp>
          <p:nvCxnSpPr>
            <p:cNvPr id="171" name="Straight Connector 17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1209953" y="-155461"/>
            <a:ext cx="152400" cy="122115"/>
            <a:chOff x="7983415" y="6582508"/>
            <a:chExt cx="152400" cy="486507"/>
          </a:xfrm>
        </p:grpSpPr>
        <p:cxnSp>
          <p:nvCxnSpPr>
            <p:cNvPr id="177" name="Straight Connector 17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Group 232"/>
          <p:cNvGrpSpPr/>
          <p:nvPr userDrawn="1"/>
        </p:nvGrpSpPr>
        <p:grpSpPr>
          <a:xfrm>
            <a:off x="7269604" y="-155461"/>
            <a:ext cx="152400" cy="122115"/>
            <a:chOff x="7983415" y="6582508"/>
            <a:chExt cx="152400" cy="486507"/>
          </a:xfrm>
        </p:grpSpPr>
        <p:cxnSp>
          <p:nvCxnSpPr>
            <p:cNvPr id="234" name="Straight Connector 23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 userDrawn="1"/>
        </p:nvGrpSpPr>
        <p:grpSpPr>
          <a:xfrm>
            <a:off x="6803477" y="-155461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/>
          <p:cNvGrpSpPr/>
          <p:nvPr userDrawn="1"/>
        </p:nvGrpSpPr>
        <p:grpSpPr>
          <a:xfrm>
            <a:off x="6337350" y="-155461"/>
            <a:ext cx="152400" cy="122115"/>
            <a:chOff x="7983415" y="6582508"/>
            <a:chExt cx="152400" cy="486507"/>
          </a:xfrm>
        </p:grpSpPr>
        <p:cxnSp>
          <p:nvCxnSpPr>
            <p:cNvPr id="240" name="Straight Connector 23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 userDrawn="1"/>
        </p:nvGrpSpPr>
        <p:grpSpPr>
          <a:xfrm>
            <a:off x="5871223" y="-155461"/>
            <a:ext cx="152400" cy="122115"/>
            <a:chOff x="7983415" y="6582508"/>
            <a:chExt cx="152400" cy="486507"/>
          </a:xfrm>
        </p:grpSpPr>
        <p:cxnSp>
          <p:nvCxnSpPr>
            <p:cNvPr id="243" name="Straight Connector 24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>
            <a:off x="5405096" y="-155461"/>
            <a:ext cx="152400" cy="122115"/>
            <a:chOff x="7983415" y="6582508"/>
            <a:chExt cx="152400" cy="486507"/>
          </a:xfrm>
        </p:grpSpPr>
        <p:cxnSp>
          <p:nvCxnSpPr>
            <p:cNvPr id="246" name="Straight Connector 24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>
            <a:off x="4938969" y="-155461"/>
            <a:ext cx="152400" cy="122115"/>
            <a:chOff x="7983415" y="6582508"/>
            <a:chExt cx="152400" cy="486507"/>
          </a:xfrm>
        </p:grpSpPr>
        <p:cxnSp>
          <p:nvCxnSpPr>
            <p:cNvPr id="249" name="Straight Connector 24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/>
          <p:cNvGrpSpPr/>
          <p:nvPr userDrawn="1"/>
        </p:nvGrpSpPr>
        <p:grpSpPr>
          <a:xfrm>
            <a:off x="4472842" y="-155461"/>
            <a:ext cx="152400" cy="122115"/>
            <a:chOff x="7983415" y="6582508"/>
            <a:chExt cx="152400" cy="486507"/>
          </a:xfrm>
        </p:grpSpPr>
        <p:cxnSp>
          <p:nvCxnSpPr>
            <p:cNvPr id="255" name="Straight Connector 25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8" name="Straight Connector 267"/>
          <p:cNvCxnSpPr/>
          <p:nvPr userDrawn="1"/>
        </p:nvCxnSpPr>
        <p:spPr>
          <a:xfrm>
            <a:off x="8667987" y="-155461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oup 268"/>
          <p:cNvGrpSpPr/>
          <p:nvPr userDrawn="1"/>
        </p:nvGrpSpPr>
        <p:grpSpPr>
          <a:xfrm>
            <a:off x="8201858" y="-155461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Group 271"/>
          <p:cNvGrpSpPr/>
          <p:nvPr userDrawn="1"/>
        </p:nvGrpSpPr>
        <p:grpSpPr>
          <a:xfrm>
            <a:off x="7735731" y="-155461"/>
            <a:ext cx="152400" cy="122115"/>
            <a:chOff x="7983415" y="6582508"/>
            <a:chExt cx="152400" cy="486507"/>
          </a:xfrm>
        </p:grpSpPr>
        <p:cxnSp>
          <p:nvCxnSpPr>
            <p:cNvPr id="273" name="Straight Connector 27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2" name="Group 331"/>
          <p:cNvGrpSpPr/>
          <p:nvPr userDrawn="1"/>
        </p:nvGrpSpPr>
        <p:grpSpPr>
          <a:xfrm>
            <a:off x="4006715" y="5185797"/>
            <a:ext cx="152400" cy="122115"/>
            <a:chOff x="7983415" y="6582508"/>
            <a:chExt cx="152400" cy="486507"/>
          </a:xfrm>
        </p:grpSpPr>
        <p:cxnSp>
          <p:nvCxnSpPr>
            <p:cNvPr id="333" name="Straight Connector 3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334"/>
          <p:cNvGrpSpPr/>
          <p:nvPr userDrawn="1"/>
        </p:nvGrpSpPr>
        <p:grpSpPr>
          <a:xfrm>
            <a:off x="3540588" y="5185797"/>
            <a:ext cx="152400" cy="122115"/>
            <a:chOff x="7983415" y="6582508"/>
            <a:chExt cx="152400" cy="486507"/>
          </a:xfrm>
        </p:grpSpPr>
        <p:cxnSp>
          <p:nvCxnSpPr>
            <p:cNvPr id="336" name="Straight Connector 33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 userDrawn="1"/>
        </p:nvGrpSpPr>
        <p:grpSpPr>
          <a:xfrm>
            <a:off x="3074461" y="5185797"/>
            <a:ext cx="152400" cy="122115"/>
            <a:chOff x="7983415" y="6582508"/>
            <a:chExt cx="152400" cy="486507"/>
          </a:xfrm>
        </p:grpSpPr>
        <p:cxnSp>
          <p:nvCxnSpPr>
            <p:cNvPr id="339" name="Straight Connector 3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1" name="Group 340"/>
          <p:cNvGrpSpPr/>
          <p:nvPr userDrawn="1"/>
        </p:nvGrpSpPr>
        <p:grpSpPr>
          <a:xfrm>
            <a:off x="2608334" y="5185797"/>
            <a:ext cx="152400" cy="122115"/>
            <a:chOff x="7983415" y="6582508"/>
            <a:chExt cx="152400" cy="486507"/>
          </a:xfrm>
        </p:grpSpPr>
        <p:cxnSp>
          <p:nvCxnSpPr>
            <p:cNvPr id="342" name="Straight Connector 34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4" name="Group 343"/>
          <p:cNvGrpSpPr/>
          <p:nvPr userDrawn="1"/>
        </p:nvGrpSpPr>
        <p:grpSpPr>
          <a:xfrm>
            <a:off x="2142207" y="5185797"/>
            <a:ext cx="152400" cy="122115"/>
            <a:chOff x="7983415" y="6582508"/>
            <a:chExt cx="152400" cy="486507"/>
          </a:xfrm>
        </p:grpSpPr>
        <p:cxnSp>
          <p:nvCxnSpPr>
            <p:cNvPr id="345" name="Straight Connector 34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7" name="Group 346"/>
          <p:cNvGrpSpPr/>
          <p:nvPr userDrawn="1"/>
        </p:nvGrpSpPr>
        <p:grpSpPr>
          <a:xfrm>
            <a:off x="1676080" y="5185797"/>
            <a:ext cx="152400" cy="122115"/>
            <a:chOff x="7983415" y="6582508"/>
            <a:chExt cx="152400" cy="486507"/>
          </a:xfrm>
        </p:grpSpPr>
        <p:cxnSp>
          <p:nvCxnSpPr>
            <p:cNvPr id="348" name="Straight Connector 34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0" name="Straight Connector 349"/>
          <p:cNvCxnSpPr/>
          <p:nvPr userDrawn="1"/>
        </p:nvCxnSpPr>
        <p:spPr>
          <a:xfrm>
            <a:off x="430099" y="518579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Group 350"/>
          <p:cNvGrpSpPr/>
          <p:nvPr userDrawn="1"/>
        </p:nvGrpSpPr>
        <p:grpSpPr>
          <a:xfrm>
            <a:off x="743826" y="5185797"/>
            <a:ext cx="152400" cy="122115"/>
            <a:chOff x="7983415" y="6582508"/>
            <a:chExt cx="152400" cy="486507"/>
          </a:xfrm>
        </p:grpSpPr>
        <p:cxnSp>
          <p:nvCxnSpPr>
            <p:cNvPr id="352" name="Straight Connector 35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Group 353"/>
          <p:cNvGrpSpPr/>
          <p:nvPr userDrawn="1"/>
        </p:nvGrpSpPr>
        <p:grpSpPr>
          <a:xfrm>
            <a:off x="1209953" y="5185797"/>
            <a:ext cx="152400" cy="122115"/>
            <a:chOff x="7983415" y="6582508"/>
            <a:chExt cx="152400" cy="486507"/>
          </a:xfrm>
        </p:grpSpPr>
        <p:cxnSp>
          <p:nvCxnSpPr>
            <p:cNvPr id="355" name="Straight Connector 35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 356"/>
          <p:cNvGrpSpPr/>
          <p:nvPr userDrawn="1"/>
        </p:nvGrpSpPr>
        <p:grpSpPr>
          <a:xfrm>
            <a:off x="7269604" y="5185797"/>
            <a:ext cx="152400" cy="122115"/>
            <a:chOff x="7983415" y="6582508"/>
            <a:chExt cx="152400" cy="486507"/>
          </a:xfrm>
        </p:grpSpPr>
        <p:cxnSp>
          <p:nvCxnSpPr>
            <p:cNvPr id="358" name="Straight Connector 3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Group 359"/>
          <p:cNvGrpSpPr/>
          <p:nvPr userDrawn="1"/>
        </p:nvGrpSpPr>
        <p:grpSpPr>
          <a:xfrm>
            <a:off x="6803477" y="5185797"/>
            <a:ext cx="152400" cy="122115"/>
            <a:chOff x="7983415" y="6582508"/>
            <a:chExt cx="152400" cy="486507"/>
          </a:xfrm>
        </p:grpSpPr>
        <p:cxnSp>
          <p:nvCxnSpPr>
            <p:cNvPr id="361" name="Straight Connector 36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3" name="Group 362"/>
          <p:cNvGrpSpPr/>
          <p:nvPr userDrawn="1"/>
        </p:nvGrpSpPr>
        <p:grpSpPr>
          <a:xfrm>
            <a:off x="6337350" y="5185797"/>
            <a:ext cx="152400" cy="122115"/>
            <a:chOff x="7983415" y="6582508"/>
            <a:chExt cx="152400" cy="486507"/>
          </a:xfrm>
        </p:grpSpPr>
        <p:cxnSp>
          <p:nvCxnSpPr>
            <p:cNvPr id="364" name="Straight Connector 3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6" name="Group 365"/>
          <p:cNvGrpSpPr/>
          <p:nvPr userDrawn="1"/>
        </p:nvGrpSpPr>
        <p:grpSpPr>
          <a:xfrm>
            <a:off x="5871223" y="5185797"/>
            <a:ext cx="152400" cy="122115"/>
            <a:chOff x="7983415" y="6582508"/>
            <a:chExt cx="152400" cy="486507"/>
          </a:xfrm>
        </p:grpSpPr>
        <p:cxnSp>
          <p:nvCxnSpPr>
            <p:cNvPr id="367" name="Straight Connector 36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9" name="Group 368"/>
          <p:cNvGrpSpPr/>
          <p:nvPr userDrawn="1"/>
        </p:nvGrpSpPr>
        <p:grpSpPr>
          <a:xfrm>
            <a:off x="5405096" y="5185797"/>
            <a:ext cx="152400" cy="122115"/>
            <a:chOff x="7983415" y="6582508"/>
            <a:chExt cx="152400" cy="486507"/>
          </a:xfrm>
        </p:grpSpPr>
        <p:cxnSp>
          <p:nvCxnSpPr>
            <p:cNvPr id="370" name="Straight Connector 3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71"/>
          <p:cNvGrpSpPr/>
          <p:nvPr userDrawn="1"/>
        </p:nvGrpSpPr>
        <p:grpSpPr>
          <a:xfrm>
            <a:off x="4938969" y="5185797"/>
            <a:ext cx="152400" cy="122115"/>
            <a:chOff x="7983415" y="6582508"/>
            <a:chExt cx="152400" cy="486507"/>
          </a:xfrm>
        </p:grpSpPr>
        <p:cxnSp>
          <p:nvCxnSpPr>
            <p:cNvPr id="373" name="Straight Connector 37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/>
          <p:cNvGrpSpPr/>
          <p:nvPr userDrawn="1"/>
        </p:nvGrpSpPr>
        <p:grpSpPr>
          <a:xfrm>
            <a:off x="4472842" y="5185797"/>
            <a:ext cx="152400" cy="122115"/>
            <a:chOff x="7983415" y="6582508"/>
            <a:chExt cx="152400" cy="486507"/>
          </a:xfrm>
        </p:grpSpPr>
        <p:cxnSp>
          <p:nvCxnSpPr>
            <p:cNvPr id="376" name="Straight Connector 37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8" name="Straight Connector 377"/>
          <p:cNvCxnSpPr/>
          <p:nvPr userDrawn="1"/>
        </p:nvCxnSpPr>
        <p:spPr>
          <a:xfrm>
            <a:off x="8667987" y="518579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Group 378"/>
          <p:cNvGrpSpPr/>
          <p:nvPr userDrawn="1"/>
        </p:nvGrpSpPr>
        <p:grpSpPr>
          <a:xfrm>
            <a:off x="8201858" y="5185797"/>
            <a:ext cx="152400" cy="122115"/>
            <a:chOff x="7983415" y="6582508"/>
            <a:chExt cx="152400" cy="486507"/>
          </a:xfrm>
        </p:grpSpPr>
        <p:cxnSp>
          <p:nvCxnSpPr>
            <p:cNvPr id="380" name="Straight Connector 37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81"/>
          <p:cNvGrpSpPr/>
          <p:nvPr userDrawn="1"/>
        </p:nvGrpSpPr>
        <p:grpSpPr>
          <a:xfrm>
            <a:off x="7735731" y="5185797"/>
            <a:ext cx="152400" cy="122115"/>
            <a:chOff x="7983415" y="6582508"/>
            <a:chExt cx="152400" cy="486507"/>
          </a:xfrm>
        </p:grpSpPr>
        <p:cxnSp>
          <p:nvCxnSpPr>
            <p:cNvPr id="383" name="Straight Connector 38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Group 409"/>
          <p:cNvGrpSpPr/>
          <p:nvPr userDrawn="1"/>
        </p:nvGrpSpPr>
        <p:grpSpPr>
          <a:xfrm rot="5400000">
            <a:off x="-174784" y="4555298"/>
            <a:ext cx="152400" cy="122115"/>
            <a:chOff x="7983415" y="6582508"/>
            <a:chExt cx="152400" cy="486507"/>
          </a:xfrm>
        </p:grpSpPr>
        <p:cxnSp>
          <p:nvCxnSpPr>
            <p:cNvPr id="411" name="Straight Connector 41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3" name="Group 412"/>
          <p:cNvGrpSpPr/>
          <p:nvPr userDrawn="1"/>
        </p:nvGrpSpPr>
        <p:grpSpPr>
          <a:xfrm rot="5400000">
            <a:off x="-174784" y="4085124"/>
            <a:ext cx="152400" cy="122115"/>
            <a:chOff x="7983415" y="6582508"/>
            <a:chExt cx="152400" cy="486507"/>
          </a:xfrm>
        </p:grpSpPr>
        <p:cxnSp>
          <p:nvCxnSpPr>
            <p:cNvPr id="414" name="Straight Connector 41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6" name="Group 415"/>
          <p:cNvGrpSpPr/>
          <p:nvPr userDrawn="1"/>
        </p:nvGrpSpPr>
        <p:grpSpPr>
          <a:xfrm rot="5400000">
            <a:off x="-174784" y="3614950"/>
            <a:ext cx="152400" cy="122115"/>
            <a:chOff x="7983415" y="6582508"/>
            <a:chExt cx="152400" cy="486507"/>
          </a:xfrm>
        </p:grpSpPr>
        <p:cxnSp>
          <p:nvCxnSpPr>
            <p:cNvPr id="417" name="Straight Connector 41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9" name="Group 418"/>
          <p:cNvGrpSpPr/>
          <p:nvPr userDrawn="1"/>
        </p:nvGrpSpPr>
        <p:grpSpPr>
          <a:xfrm rot="5400000">
            <a:off x="-174784" y="3144776"/>
            <a:ext cx="152400" cy="122115"/>
            <a:chOff x="7983415" y="6582508"/>
            <a:chExt cx="152400" cy="486507"/>
          </a:xfrm>
        </p:grpSpPr>
        <p:cxnSp>
          <p:nvCxnSpPr>
            <p:cNvPr id="420" name="Straight Connector 41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Group 421"/>
          <p:cNvGrpSpPr/>
          <p:nvPr userDrawn="1"/>
        </p:nvGrpSpPr>
        <p:grpSpPr>
          <a:xfrm rot="5400000">
            <a:off x="-174784" y="2674602"/>
            <a:ext cx="152400" cy="122115"/>
            <a:chOff x="7983415" y="6582508"/>
            <a:chExt cx="152400" cy="486507"/>
          </a:xfrm>
        </p:grpSpPr>
        <p:cxnSp>
          <p:nvCxnSpPr>
            <p:cNvPr id="423" name="Straight Connector 4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5" name="Group 424"/>
          <p:cNvGrpSpPr/>
          <p:nvPr userDrawn="1"/>
        </p:nvGrpSpPr>
        <p:grpSpPr>
          <a:xfrm rot="5400000">
            <a:off x="-174784" y="2204428"/>
            <a:ext cx="152400" cy="122115"/>
            <a:chOff x="7983415" y="6582508"/>
            <a:chExt cx="152400" cy="486507"/>
          </a:xfrm>
        </p:grpSpPr>
        <p:cxnSp>
          <p:nvCxnSpPr>
            <p:cNvPr id="426" name="Straight Connector 42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8" name="Group 427"/>
          <p:cNvGrpSpPr/>
          <p:nvPr userDrawn="1"/>
        </p:nvGrpSpPr>
        <p:grpSpPr>
          <a:xfrm rot="5400000">
            <a:off x="-174784" y="1734254"/>
            <a:ext cx="152400" cy="122115"/>
            <a:chOff x="7983415" y="6582508"/>
            <a:chExt cx="152400" cy="486507"/>
          </a:xfrm>
        </p:grpSpPr>
        <p:cxnSp>
          <p:nvCxnSpPr>
            <p:cNvPr id="429" name="Straight Connector 4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4" name="Straight Connector 463"/>
          <p:cNvCxnSpPr/>
          <p:nvPr userDrawn="1"/>
        </p:nvCxnSpPr>
        <p:spPr>
          <a:xfrm>
            <a:off x="9144000" y="4874986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 userDrawn="1"/>
        </p:nvCxnSpPr>
        <p:spPr>
          <a:xfrm>
            <a:off x="9144000" y="241074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 userDrawn="1"/>
        </p:nvCxnSpPr>
        <p:spPr>
          <a:xfrm>
            <a:off x="-187326" y="4871811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 userDrawn="1"/>
        </p:nvCxnSpPr>
        <p:spPr>
          <a:xfrm>
            <a:off x="-184150" y="241074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 userDrawn="1"/>
        </p:nvCxnSpPr>
        <p:spPr>
          <a:xfrm>
            <a:off x="8886825" y="-194346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/>
          <p:cNvCxnSpPr/>
          <p:nvPr userDrawn="1"/>
        </p:nvCxnSpPr>
        <p:spPr>
          <a:xfrm>
            <a:off x="260350" y="-187203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 userDrawn="1"/>
        </p:nvCxnSpPr>
        <p:spPr>
          <a:xfrm>
            <a:off x="8887619" y="5131369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 userDrawn="1"/>
        </p:nvCxnSpPr>
        <p:spPr>
          <a:xfrm>
            <a:off x="260350" y="5128988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5F83E5F-1584-418E-AB32-686B252559C4}"/>
              </a:ext>
            </a:extLst>
          </p:cNvPr>
          <p:cNvGrpSpPr/>
          <p:nvPr userDrawn="1"/>
        </p:nvGrpSpPr>
        <p:grpSpPr>
          <a:xfrm rot="5400000">
            <a:off x="-174785" y="483497"/>
            <a:ext cx="152400" cy="122115"/>
            <a:chOff x="7983415" y="6582508"/>
            <a:chExt cx="152400" cy="486507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7B97FE4-6907-4D19-80E2-B08795F8E268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57A6D41-0871-4DCF-AB73-960B92AC3FB4}"/>
                </a:ext>
              </a:extLst>
            </p:cNvPr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A52D6863-EDD4-4B25-AC64-D536AEC5F7D3}"/>
              </a:ext>
            </a:extLst>
          </p:cNvPr>
          <p:cNvGrpSpPr/>
          <p:nvPr userDrawn="1"/>
        </p:nvGrpSpPr>
        <p:grpSpPr>
          <a:xfrm rot="5400000">
            <a:off x="-174785" y="142384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43FA92A-8FD9-4BAD-B44B-7432A014D553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A3D7BA3-06F2-441F-A966-E0C0FE008D44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43A3299-C348-4767-B606-C5FA8A936C27}"/>
              </a:ext>
            </a:extLst>
          </p:cNvPr>
          <p:cNvGrpSpPr/>
          <p:nvPr userDrawn="1"/>
        </p:nvGrpSpPr>
        <p:grpSpPr>
          <a:xfrm rot="5400000">
            <a:off x="-174785" y="953671"/>
            <a:ext cx="152400" cy="122115"/>
            <a:chOff x="7983415" y="6582508"/>
            <a:chExt cx="152400" cy="486507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2100A1E-28D5-443B-A19E-2310B6C2174C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98A4DB2-1491-46C6-827C-8B62FD030E02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FE2B4BD0-6636-4728-8B3D-ADEC99C16D31}"/>
              </a:ext>
            </a:extLst>
          </p:cNvPr>
          <p:cNvGrpSpPr/>
          <p:nvPr userDrawn="1"/>
        </p:nvGrpSpPr>
        <p:grpSpPr>
          <a:xfrm rot="5400000">
            <a:off x="9136485" y="4555299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AB60D28-117E-409C-A136-1DBF60BA90C7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641FD56-909C-4A84-89E3-D29C477936DB}"/>
                </a:ext>
              </a:extLst>
            </p:cNvPr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3E6A41A-8978-4303-93F3-613B03ED32B4}"/>
              </a:ext>
            </a:extLst>
          </p:cNvPr>
          <p:cNvGrpSpPr/>
          <p:nvPr userDrawn="1"/>
        </p:nvGrpSpPr>
        <p:grpSpPr>
          <a:xfrm rot="5400000">
            <a:off x="9136485" y="4085125"/>
            <a:ext cx="152400" cy="122115"/>
            <a:chOff x="7983415" y="6582508"/>
            <a:chExt cx="152400" cy="486507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CA738CC-4591-4E58-A82B-FC45FA8357A1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6AF7FC9-16F9-4DE9-91C2-1EF8443DC4AF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20BBA68-6EF9-47E3-9A06-67C2E90755B7}"/>
              </a:ext>
            </a:extLst>
          </p:cNvPr>
          <p:cNvGrpSpPr/>
          <p:nvPr userDrawn="1"/>
        </p:nvGrpSpPr>
        <p:grpSpPr>
          <a:xfrm rot="5400000">
            <a:off x="9136485" y="3614951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C5CA2BF-F4F8-4264-8B0C-0FADD8246FF3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18B65DC1-6F9B-4CC5-A0E2-A7CE9C06DDC8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22819C52-F4FF-4650-A6C1-2AA769CD85C0}"/>
              </a:ext>
            </a:extLst>
          </p:cNvPr>
          <p:cNvGrpSpPr/>
          <p:nvPr userDrawn="1"/>
        </p:nvGrpSpPr>
        <p:grpSpPr>
          <a:xfrm rot="5400000">
            <a:off x="9136485" y="3144777"/>
            <a:ext cx="152400" cy="122115"/>
            <a:chOff x="7983415" y="6582508"/>
            <a:chExt cx="152400" cy="486507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8BFE1A2-E3DE-4CFE-AD19-CE62C8E7CE72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EA06674-129F-47B9-8D9E-A95FAC5BE7BC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EFEB541-DF06-4A78-AD8F-7E7036227BBC}"/>
              </a:ext>
            </a:extLst>
          </p:cNvPr>
          <p:cNvGrpSpPr/>
          <p:nvPr userDrawn="1"/>
        </p:nvGrpSpPr>
        <p:grpSpPr>
          <a:xfrm rot="5400000">
            <a:off x="9136485" y="2674603"/>
            <a:ext cx="152400" cy="122115"/>
            <a:chOff x="7983415" y="6582508"/>
            <a:chExt cx="152400" cy="486507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FF4647B-0EA6-4DA6-ACF8-D7A297A03A3D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5DADA63-7EAC-4ADE-A102-354C00940745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A476E04-B54A-425D-8F2C-0BDB5D9F7F14}"/>
              </a:ext>
            </a:extLst>
          </p:cNvPr>
          <p:cNvGrpSpPr/>
          <p:nvPr userDrawn="1"/>
        </p:nvGrpSpPr>
        <p:grpSpPr>
          <a:xfrm rot="5400000">
            <a:off x="9136485" y="2204429"/>
            <a:ext cx="152400" cy="122115"/>
            <a:chOff x="7983415" y="6582508"/>
            <a:chExt cx="152400" cy="486507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167C050-C59D-45D6-AFCB-F337EA4A15E8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84EE3FF-1DC0-4EE9-A3B5-F3264D8E5674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11B0E357-729C-435E-B819-F50FF8C46F58}"/>
              </a:ext>
            </a:extLst>
          </p:cNvPr>
          <p:cNvGrpSpPr/>
          <p:nvPr userDrawn="1"/>
        </p:nvGrpSpPr>
        <p:grpSpPr>
          <a:xfrm rot="5400000">
            <a:off x="9136485" y="1734255"/>
            <a:ext cx="152400" cy="122115"/>
            <a:chOff x="7983415" y="6582508"/>
            <a:chExt cx="152400" cy="486507"/>
          </a:xfrm>
        </p:grpSpPr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8929BEA-8529-48BC-B27A-6E5314E20613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00CE15E-70BF-48E0-A2C9-4E55ABA16A79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2188881-662D-45BA-BEB2-9498CBC24C3F}"/>
              </a:ext>
            </a:extLst>
          </p:cNvPr>
          <p:cNvGrpSpPr/>
          <p:nvPr userDrawn="1"/>
        </p:nvGrpSpPr>
        <p:grpSpPr>
          <a:xfrm rot="5400000">
            <a:off x="9136485" y="483498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22BF96C-1E11-4233-88D5-FB831C9DDDF1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82304F9B-CADD-4E53-BC52-E1178D09F694}"/>
                </a:ext>
              </a:extLst>
            </p:cNvPr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5C9C9F40-BA73-4F0F-84AE-96B9F7AE2EA9}"/>
              </a:ext>
            </a:extLst>
          </p:cNvPr>
          <p:cNvGrpSpPr/>
          <p:nvPr userDrawn="1"/>
        </p:nvGrpSpPr>
        <p:grpSpPr>
          <a:xfrm rot="5400000">
            <a:off x="9136485" y="1423846"/>
            <a:ext cx="152400" cy="122115"/>
            <a:chOff x="7983415" y="6582508"/>
            <a:chExt cx="152400" cy="486507"/>
          </a:xfrm>
        </p:grpSpPr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20A52A5-77EB-4BC6-95CB-53DE3C0C3D3A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879CAFE-BA43-469C-868A-62BDBCF1A8D9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EE846E6-43A5-4D07-B942-428F70C264D2}"/>
              </a:ext>
            </a:extLst>
          </p:cNvPr>
          <p:cNvGrpSpPr/>
          <p:nvPr userDrawn="1"/>
        </p:nvGrpSpPr>
        <p:grpSpPr>
          <a:xfrm rot="5400000">
            <a:off x="9136485" y="953672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1FE6C1D-8F02-4451-9FAC-6B83F9796C1D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73D3BD2C-5025-40B4-BBD1-9C734CBD9061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948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  <p:sldLayoutId id="2147483891" r:id="rId18"/>
    <p:sldLayoutId id="2147483892" r:id="rId19"/>
    <p:sldLayoutId id="2147483893" r:id="rId20"/>
    <p:sldLayoutId id="2147483894" r:id="rId21"/>
    <p:sldLayoutId id="2147483895" r:id="rId22"/>
    <p:sldLayoutId id="2147483896" r:id="rId23"/>
    <p:sldLayoutId id="2147483897" r:id="rId24"/>
    <p:sldLayoutId id="2147483898" r:id="rId25"/>
    <p:sldLayoutId id="2147483899" r:id="rId26"/>
    <p:sldLayoutId id="2147483900" r:id="rId27"/>
    <p:sldLayoutId id="2147483901" r:id="rId28"/>
    <p:sldLayoutId id="2147483902" r:id="rId29"/>
    <p:sldLayoutId id="2147483903" r:id="rId30"/>
  </p:sldLayoutIdLst>
  <p:hf hdr="0"/>
  <p:txStyles>
    <p:titleStyle>
      <a:lvl1pPr marL="0" algn="l" defTabSz="457200" rtl="0" eaLnBrk="1" latinLnBrk="0" hangingPunct="1">
        <a:lnSpc>
          <a:spcPct val="98000"/>
        </a:lnSpc>
        <a:spcBef>
          <a:spcPct val="0"/>
        </a:spcBef>
        <a:buNone/>
        <a:tabLst>
          <a:tab pos="457200" algn="l"/>
        </a:tabLst>
        <a:defRPr lang="en-US" sz="2600" b="1" u="sng" kern="1200" dirty="0">
          <a:solidFill>
            <a:schemeClr val="tx2"/>
          </a:solidFill>
          <a:latin typeface="+mj-lt"/>
          <a:ea typeface="+mn-ea"/>
          <a:cs typeface="Arial"/>
        </a:defRPr>
      </a:lvl1pPr>
    </p:titleStyle>
    <p:bodyStyle>
      <a:lvl1pPr marL="231775" indent="-231775" algn="l" defTabSz="457200" rtl="0" eaLnBrk="1" latinLnBrk="0" hangingPunct="1">
        <a:spcBef>
          <a:spcPts val="600"/>
        </a:spcBef>
        <a:buClr>
          <a:srgbClr val="00B0F0"/>
        </a:buClr>
        <a:buFont typeface="Arial" panose="020B0604020202020204" pitchFamily="34" charset="0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2pPr>
      <a:lvl3pPr marL="10858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2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1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050" b="0" i="0" u="none" strike="noStrike" kern="1200" cap="none" spc="0" normalizeH="0" baseline="0" noProof="0" dirty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>
                <a:solidFill>
                  <a:srgbClr val="002060"/>
                </a:solidFill>
                <a:latin typeface="Arial"/>
                <a:cs typeface="Arial"/>
              </a:rPr>
              <a:t>IDAM Holiday Readiness 2024</a:t>
            </a:r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2515521"/>
            <a:ext cx="3835400" cy="149312"/>
          </a:xfrm>
        </p:spPr>
        <p:txBody>
          <a:bodyPr/>
          <a:lstStyle/>
          <a:p>
            <a:r>
              <a:rPr lang="en-US" sz="2000" dirty="0">
                <a:solidFill>
                  <a:srgbClr val="002060"/>
                </a:solidFill>
              </a:rPr>
              <a:t>Oracle Identity Governance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9C47D227-993C-427E-BB5E-03F0B2A1F6A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/>
          <a:srcRect l="16667" r="16667"/>
          <a:stretch>
            <a:fillRect/>
          </a:stretch>
        </p:blipFill>
        <p:spPr>
          <a:xfrm>
            <a:off x="1966127" y="1948503"/>
            <a:ext cx="1768510" cy="124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2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2C27-7596-4126-B6E9-7C209078E53A}"/>
              </a:ext>
            </a:extLst>
          </p:cNvPr>
          <p:cNvSpPr>
            <a:spLocks noGrp="1"/>
          </p:cNvSpPr>
          <p:nvPr/>
        </p:nvSpPr>
        <p:spPr>
          <a:xfrm>
            <a:off x="187286" y="939998"/>
            <a:ext cx="6711053" cy="383520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1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9495" y="131563"/>
            <a:ext cx="8229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z="2800" u="none" dirty="0"/>
              <a:t>OIG Corporate Architecture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DD7DC8-48D1-4CF6-82DE-C3B4D46E44DC}"/>
              </a:ext>
            </a:extLst>
          </p:cNvPr>
          <p:cNvCxnSpPr/>
          <p:nvPr/>
        </p:nvCxnSpPr>
        <p:spPr>
          <a:xfrm>
            <a:off x="0" y="778982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D016FA3-B8F0-F647-54AB-77681AA16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98" y="939998"/>
            <a:ext cx="8205324" cy="367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2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78A1-0A79-47C1-BFC6-9F030A151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891" y="149522"/>
            <a:ext cx="8614231" cy="43119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00B0F0"/>
              </a:buClr>
              <a:buFont typeface="Arial" panose="020B0604020202020204" pitchFamily="34" charset="0"/>
            </a:pPr>
            <a:r>
              <a:rPr lang="en-US" sz="2800" u="none" dirty="0">
                <a:solidFill>
                  <a:schemeClr val="accent1"/>
                </a:solidFill>
                <a:latin typeface="+mj-lt"/>
                <a:cs typeface="Arial"/>
              </a:rPr>
              <a:t>OIG</a:t>
            </a:r>
            <a:r>
              <a:rPr lang="en-US" sz="2400" u="none" dirty="0">
                <a:solidFill>
                  <a:schemeClr val="accent1"/>
                </a:solidFill>
                <a:latin typeface="+mj-lt"/>
                <a:cs typeface="Arial"/>
              </a:rPr>
              <a:t> Password Portal Architecture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523F74-47A8-4B47-A213-A6B1A559FDD9}"/>
              </a:ext>
            </a:extLst>
          </p:cNvPr>
          <p:cNvCxnSpPr/>
          <p:nvPr/>
        </p:nvCxnSpPr>
        <p:spPr>
          <a:xfrm>
            <a:off x="0" y="778982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7597E5F-FDDF-4B34-914A-6AAC5E420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818" y="854579"/>
            <a:ext cx="5928527" cy="417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5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2C27-7596-4126-B6E9-7C209078E53A}"/>
              </a:ext>
            </a:extLst>
          </p:cNvPr>
          <p:cNvSpPr>
            <a:spLocks noGrp="1"/>
          </p:cNvSpPr>
          <p:nvPr/>
        </p:nvSpPr>
        <p:spPr>
          <a:xfrm>
            <a:off x="187287" y="939999"/>
            <a:ext cx="6711053" cy="383520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8"/>
            <a:endParaRPr lang="en-US" sz="2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9542" y="94593"/>
            <a:ext cx="8229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defTabSz="457189">
              <a:tabLst>
                <a:tab pos="457189" algn="l"/>
              </a:tabLst>
            </a:pPr>
            <a:r>
              <a:rPr lang="en-US" sz="2800" u="none" dirty="0">
                <a:solidFill>
                  <a:srgbClr val="0E3570"/>
                </a:solidFill>
              </a:rPr>
              <a:t>OIG Password Reset Portal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8729BB-13EF-40D5-8062-84993FA13141}"/>
              </a:ext>
            </a:extLst>
          </p:cNvPr>
          <p:cNvCxnSpPr/>
          <p:nvPr/>
        </p:nvCxnSpPr>
        <p:spPr>
          <a:xfrm>
            <a:off x="0" y="778982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545" name="Picture 544">
            <a:extLst>
              <a:ext uri="{FF2B5EF4-FFF2-40B4-BE49-F238E27FC236}">
                <a16:creationId xmlns:a16="http://schemas.microsoft.com/office/drawing/2014/main" id="{1993EB47-8800-4FF9-A4CE-AD5A4C03060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56" y="648590"/>
            <a:ext cx="6638544" cy="4494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27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2C27-7596-4126-B6E9-7C209078E53A}"/>
              </a:ext>
            </a:extLst>
          </p:cNvPr>
          <p:cNvSpPr>
            <a:spLocks noGrp="1"/>
          </p:cNvSpPr>
          <p:nvPr/>
        </p:nvSpPr>
        <p:spPr>
          <a:xfrm>
            <a:off x="187286" y="939998"/>
            <a:ext cx="6711053" cy="383520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1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9495" y="131563"/>
            <a:ext cx="8229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z="2800" u="none" dirty="0"/>
              <a:t>OIG Corporate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4D3D20-E994-4A3B-B380-EFABC7ED3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07" y="872404"/>
            <a:ext cx="6092934" cy="404312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DD7DC8-48D1-4CF6-82DE-C3B4D46E44DC}"/>
              </a:ext>
            </a:extLst>
          </p:cNvPr>
          <p:cNvCxnSpPr/>
          <p:nvPr/>
        </p:nvCxnSpPr>
        <p:spPr>
          <a:xfrm>
            <a:off x="0" y="778982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0413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8341960|-3468525|-2064878|-9539986|Markido&quot;,&quot;Id&quot;:&quot;59426dbe4439330ee44a4063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Wipro Standard PPT Theme">
  <a:themeElements>
    <a:clrScheme name="Wipro Template 2014">
      <a:dk1>
        <a:srgbClr val="000000"/>
      </a:dk1>
      <a:lt1>
        <a:srgbClr val="FFFFFF"/>
      </a:lt1>
      <a:dk2>
        <a:srgbClr val="0E3570"/>
      </a:dk2>
      <a:lt2>
        <a:srgbClr val="F2F2F2"/>
      </a:lt2>
      <a:accent1>
        <a:srgbClr val="0E3570"/>
      </a:accent1>
      <a:accent2>
        <a:srgbClr val="646363"/>
      </a:accent2>
      <a:accent3>
        <a:srgbClr val="6DC24B"/>
      </a:accent3>
      <a:accent4>
        <a:srgbClr val="FFDA29"/>
      </a:accent4>
      <a:accent5>
        <a:srgbClr val="EF3341"/>
      </a:accent5>
      <a:accent6>
        <a:srgbClr val="00A2E0"/>
      </a:accent6>
      <a:hlink>
        <a:srgbClr val="646363"/>
      </a:hlink>
      <a:folHlink>
        <a:srgbClr val="646363"/>
      </a:folHlink>
    </a:clrScheme>
    <a:fontScheme name="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 w="6350">
          <a:solidFill>
            <a:schemeClr val="accent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2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3" id="{5B098E2C-6B51-483E-BDF6-1B6B08773914}" vid="{1E3F5B5B-843D-41DE-9042-33E548F78128}"/>
    </a:ext>
  </a:extLst>
</a:theme>
</file>

<file path=ppt/theme/theme2.xml><?xml version="1.0" encoding="utf-8"?>
<a:theme xmlns:a="http://schemas.openxmlformats.org/drawingml/2006/main" name="Wipro 2017 PPT Theme">
  <a:themeElements>
    <a:clrScheme name="Wipro Template 2014">
      <a:dk1>
        <a:srgbClr val="000000"/>
      </a:dk1>
      <a:lt1>
        <a:srgbClr val="FFFFFF"/>
      </a:lt1>
      <a:dk2>
        <a:srgbClr val="0E3570"/>
      </a:dk2>
      <a:lt2>
        <a:srgbClr val="F2F2F2"/>
      </a:lt2>
      <a:accent1>
        <a:srgbClr val="0E3570"/>
      </a:accent1>
      <a:accent2>
        <a:srgbClr val="646363"/>
      </a:accent2>
      <a:accent3>
        <a:srgbClr val="6DC24B"/>
      </a:accent3>
      <a:accent4>
        <a:srgbClr val="FFDA29"/>
      </a:accent4>
      <a:accent5>
        <a:srgbClr val="EF3341"/>
      </a:accent5>
      <a:accent6>
        <a:srgbClr val="00A2E0"/>
      </a:accent6>
      <a:hlink>
        <a:srgbClr val="646363"/>
      </a:hlink>
      <a:folHlink>
        <a:srgbClr val="646363"/>
      </a:folHlink>
    </a:clrScheme>
    <a:fontScheme name="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 w="6350">
          <a:solidFill>
            <a:schemeClr val="accent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2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ptx" id="{5C5D5A0E-3112-4AC5-A96F-8949CA43C739}" vid="{8D42C87D-71DC-4989-A6EF-B34D40F243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Status xmlns="ec6b0043-854e-4252-b360-a13e3936f1ba">Current</DocumentStatus>
    <DocumentDescription xmlns="ec6b0043-854e-4252-b360-a13e3936f1ba">OIG and IIQ Archi Diagram</DocumentDescription>
    <SubjectofDocument xmlns="ec6b0043-854e-4252-b360-a13e3936f1ba" xsi:nil="true"/>
    <DocumentPurpose xmlns="ec6b0043-854e-4252-b360-a13e3936f1ba">General Info/Standards</DocumentPurpose>
    <Review_x002f_DeleteDate xmlns="ec6b0043-854e-4252-b360-a13e3936f1ba">2024-03-21T08:20:55+00:00</Review_x002f_DeleteDate>
    <ApporTooltoUse xmlns="ec6b0043-854e-4252-b360-a13e3936f1ba">Archi Diagram</ApporTooltoUse>
    <SharedWithUsers xmlns="554b67a1-8886-4ee1-a343-8fb136e54189">
      <UserInfo>
        <DisplayName/>
        <AccountId xsi:nil="true"/>
        <AccountType/>
      </UserInfo>
    </SharedWithUsers>
    <Label xmlns="ec6b0043-854e-4252-b360-a13e3936f1ba">Architecture Diagram</Labe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A0E2F7F06F1945A0C756B1B1D6FEE3" ma:contentTypeVersion="13" ma:contentTypeDescription="Create a new document." ma:contentTypeScope="" ma:versionID="5b773f8b1336e5a0e3cf5a35952f32bc">
  <xsd:schema xmlns:xsd="http://www.w3.org/2001/XMLSchema" xmlns:xs="http://www.w3.org/2001/XMLSchema" xmlns:p="http://schemas.microsoft.com/office/2006/metadata/properties" xmlns:ns2="ec6b0043-854e-4252-b360-a13e3936f1ba" xmlns:ns3="554b67a1-8886-4ee1-a343-8fb136e54189" targetNamespace="http://schemas.microsoft.com/office/2006/metadata/properties" ma:root="true" ma:fieldsID="379c8951fbf99e73c19c9d7e1ecdc688" ns2:_="" ns3:_="">
    <xsd:import namespace="ec6b0043-854e-4252-b360-a13e3936f1ba"/>
    <xsd:import namespace="554b67a1-8886-4ee1-a343-8fb136e541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SubjectofDocument" minOccurs="0"/>
                <xsd:element ref="ns2:ApporTooltoUse"/>
                <xsd:element ref="ns2:DocumentPurpose"/>
                <xsd:element ref="ns2:DocumentDescription" minOccurs="0"/>
                <xsd:element ref="ns2:Review_x002f_DeleteDate"/>
                <xsd:element ref="ns2:DocumentStatus"/>
                <xsd:element ref="ns2:MediaServiceSearchProperties" minOccurs="0"/>
                <xsd:element ref="ns2: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b0043-854e-4252-b360-a13e3936f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SubjectofDocument" ma:index="13" nillable="true" ma:displayName="Subject of Document" ma:description="The name and version (when applicable) of the tool, application, or technology." ma:format="Dropdown" ma:internalName="SubjectofDocument">
      <xsd:simpleType>
        <xsd:restriction base="dms:Note">
          <xsd:maxLength value="255"/>
        </xsd:restriction>
      </xsd:simpleType>
    </xsd:element>
    <xsd:element name="ApporTooltoUse" ma:index="14" ma:displayName="Subject, Tool, Application, or Technology" ma:description="The name of the tool, application, or technology this document discusses.." ma:format="Dropdown" ma:internalName="ApporTooltoUse">
      <xsd:simpleType>
        <xsd:restriction base="dms:Text">
          <xsd:maxLength value="255"/>
        </xsd:restriction>
      </xsd:simpleType>
    </xsd:element>
    <xsd:element name="DocumentPurpose" ma:index="15" ma:displayName="Document Category" ma:default="General Info/Standards" ma:description="Please provide the purpose the document serves." ma:format="Dropdown" ma:internalName="DocumentPurpose">
      <xsd:simpleType>
        <xsd:restriction base="dms:Choice">
          <xsd:enumeration value="General Info/Standards"/>
          <xsd:enumeration value="Process/How-To"/>
          <xsd:enumeration value="Run/Deployment Book"/>
          <xsd:enumeration value="Template"/>
          <xsd:enumeration value="Architectural"/>
          <xsd:enumeration value="Choice 6"/>
        </xsd:restriction>
      </xsd:simpleType>
    </xsd:element>
    <xsd:element name="DocumentDescription" ma:index="16" nillable="true" ma:displayName="Document Description" ma:description="Enter a brief description of the document - what it's for, where, etc." ma:format="Dropdown" ma:internalName="DocumentDescription">
      <xsd:simpleType>
        <xsd:restriction base="dms:Note"/>
      </xsd:simpleType>
    </xsd:element>
    <xsd:element name="Review_x002f_DeleteDate" ma:index="17" ma:displayName="Review/Delete Date" ma:default="[today]" ma:format="DateOnly" ma:internalName="Review_x002f_DeleteDate">
      <xsd:simpleType>
        <xsd:restriction base="dms:DateTime"/>
      </xsd:simpleType>
    </xsd:element>
    <xsd:element name="DocumentStatus" ma:index="18" ma:displayName="Document Status" ma:default="Current" ma:description="Status of the Document:&#10;Current = current, live document.&#10;Archived = Obsolete, Superseded, or intentionally removed from use.&#10;Pending Review = document that's been uploaded, but requires additional review for process/information verification." ma:format="Dropdown" ma:internalName="DocumentStatus">
      <xsd:simpleType>
        <xsd:restriction base="dms:Choice">
          <xsd:enumeration value="Current"/>
          <xsd:enumeration value="Pending Review"/>
          <xsd:enumeration value="Archived"/>
          <xsd:enumeration value="Out of Date"/>
          <xsd:enumeration value="Choice 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abel" ma:index="20" nillable="true" ma:displayName="Label" ma:description="Category" ma:format="Dropdown" ma:internalName="Label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4b67a1-8886-4ee1-a343-8fb136e5418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30BAB4-96BC-4395-AED9-F5894D72CDFC}">
  <ds:schemaRefs>
    <ds:schemaRef ds:uri="f1ee6251-2c4f-4f46-a002-8138af68dbd9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d145a16b-39e7-4e70-a16d-e187ad82f89e"/>
    <ds:schemaRef ds:uri="466f8ab1-86f7-4272-a232-4801f56859f0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ec6b0043-854e-4252-b360-a13e3936f1ba"/>
    <ds:schemaRef ds:uri="554b67a1-8886-4ee1-a343-8fb136e54189"/>
  </ds:schemaRefs>
</ds:datastoreItem>
</file>

<file path=customXml/itemProps2.xml><?xml version="1.0" encoding="utf-8"?>
<ds:datastoreItem xmlns:ds="http://schemas.openxmlformats.org/officeDocument/2006/customXml" ds:itemID="{B2210125-5B83-4AFF-B3B0-271CF268C5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6b0043-854e-4252-b360-a13e3936f1ba"/>
    <ds:schemaRef ds:uri="554b67a1-8886-4ee1-a343-8fb136e541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75C6B0-389B-47D2-A5CA-AFD6132F7A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9c55f1f-f169-4db7-a264-a5084ccbb748}" enabled="1" method="Standard" siteId="{135e8995-7d3b-4466-844b-a0d62ba5f49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7563</TotalTime>
  <Words>21</Words>
  <Application>Microsoft Office PowerPoint</Application>
  <PresentationFormat>On-screen Show (16:9)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Wipro Standard PPT Theme</vt:lpstr>
      <vt:lpstr>Wipro 2017 PPT Theme</vt:lpstr>
      <vt:lpstr>IDAM Holiday Readiness 2024</vt:lpstr>
      <vt:lpstr>PowerPoint Presentation</vt:lpstr>
      <vt:lpstr>OIG Password Portal Architecture</vt:lpstr>
      <vt:lpstr>PowerPoint Presentation</vt:lpstr>
      <vt:lpstr>PowerPoint Presentation</vt:lpstr>
    </vt:vector>
  </TitlesOfParts>
  <Company>WIPRO.COM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Corp_Presentation_Template</dc:subject>
  <dc:creator>Dhirendra Prasad Sahoo (CRS)</dc:creator>
  <cp:lastModifiedBy>Dey, Supriyo-CW</cp:lastModifiedBy>
  <cp:revision>246</cp:revision>
  <dcterms:created xsi:type="dcterms:W3CDTF">2018-08-24T08:44:11Z</dcterms:created>
  <dcterms:modified xsi:type="dcterms:W3CDTF">2024-10-04T05:23:09Z</dcterms:modified>
  <cp:contentStatus>2017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3599e32-523d-45cf-80c8-50d522cc3338_Enabled">
    <vt:lpwstr>True</vt:lpwstr>
  </property>
  <property fmtid="{D5CDD505-2E9C-101B-9397-08002B2CF9AE}" pid="3" name="MSIP_Label_a3599e32-523d-45cf-80c8-50d522cc3338_SiteId">
    <vt:lpwstr>258ac4e4-146a-411e-9dc8-79a9e12fd6da</vt:lpwstr>
  </property>
  <property fmtid="{D5CDD505-2E9C-101B-9397-08002B2CF9AE}" pid="4" name="MSIP_Label_a3599e32-523d-45cf-80c8-50d522cc3338_Ref">
    <vt:lpwstr>https://api.informationprotection.azure.com/api/258ac4e4-146a-411e-9dc8-79a9e12fd6da</vt:lpwstr>
  </property>
  <property fmtid="{D5CDD505-2E9C-101B-9397-08002B2CF9AE}" pid="5" name="MSIP_Label_a3599e32-523d-45cf-80c8-50d522cc3338_Owner">
    <vt:lpwstr>SA294278@wipro.com</vt:lpwstr>
  </property>
  <property fmtid="{D5CDD505-2E9C-101B-9397-08002B2CF9AE}" pid="6" name="MSIP_Label_a3599e32-523d-45cf-80c8-50d522cc3338_SetDate">
    <vt:lpwstr>2018-03-28T10:56:50.2643289+05:30</vt:lpwstr>
  </property>
  <property fmtid="{D5CDD505-2E9C-101B-9397-08002B2CF9AE}" pid="7" name="MSIP_Label_a3599e32-523d-45cf-80c8-50d522cc3338_Name">
    <vt:lpwstr>Public</vt:lpwstr>
  </property>
  <property fmtid="{D5CDD505-2E9C-101B-9397-08002B2CF9AE}" pid="8" name="MSIP_Label_a3599e32-523d-45cf-80c8-50d522cc3338_Application">
    <vt:lpwstr>Microsoft Azure Information Protection</vt:lpwstr>
  </property>
  <property fmtid="{D5CDD505-2E9C-101B-9397-08002B2CF9AE}" pid="9" name="MSIP_Label_a3599e32-523d-45cf-80c8-50d522cc3338_Extended_MSFT_Method">
    <vt:lpwstr>Manual</vt:lpwstr>
  </property>
  <property fmtid="{D5CDD505-2E9C-101B-9397-08002B2CF9AE}" pid="10" name="Sensitivity">
    <vt:lpwstr>Public</vt:lpwstr>
  </property>
  <property fmtid="{D5CDD505-2E9C-101B-9397-08002B2CF9AE}" pid="11" name="ContentTypeId">
    <vt:lpwstr>0x010100B8A0E2F7F06F1945A0C756B1B1D6FEE3</vt:lpwstr>
  </property>
  <property fmtid="{D5CDD505-2E9C-101B-9397-08002B2CF9AE}" pid="12" name="MediaServiceImageTags">
    <vt:lpwstr/>
  </property>
  <property fmtid="{D5CDD505-2E9C-101B-9397-08002B2CF9AE}" pid="13" name="Order">
    <vt:r8>518200</vt:r8>
  </property>
  <property fmtid="{D5CDD505-2E9C-101B-9397-08002B2CF9AE}" pid="14" name="xd_Signature">
    <vt:bool>false</vt:bool>
  </property>
  <property fmtid="{D5CDD505-2E9C-101B-9397-08002B2CF9AE}" pid="15" name="xd_ProgID">
    <vt:lpwstr/>
  </property>
  <property fmtid="{D5CDD505-2E9C-101B-9397-08002B2CF9AE}" pid="16" name="_SourceUrl">
    <vt:lpwstr/>
  </property>
  <property fmtid="{D5CDD505-2E9C-101B-9397-08002B2CF9AE}" pid="17" name="_SharedFileIndex">
    <vt:lpwstr/>
  </property>
  <property fmtid="{D5CDD505-2E9C-101B-9397-08002B2CF9AE}" pid="18" name="ComplianceAssetId">
    <vt:lpwstr/>
  </property>
  <property fmtid="{D5CDD505-2E9C-101B-9397-08002B2CF9AE}" pid="19" name="TemplateUrl">
    <vt:lpwstr/>
  </property>
  <property fmtid="{D5CDD505-2E9C-101B-9397-08002B2CF9AE}" pid="20" name="_ExtendedDescription">
    <vt:lpwstr/>
  </property>
  <property fmtid="{D5CDD505-2E9C-101B-9397-08002B2CF9AE}" pid="21" name="TriggerFlowInfo">
    <vt:lpwstr/>
  </property>
</Properties>
</file>