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3" r:id="rId4"/>
  </p:sldMasterIdLst>
  <p:notesMasterIdLst>
    <p:notesMasterId r:id="rId9"/>
  </p:notesMasterIdLst>
  <p:handoutMasterIdLst>
    <p:handoutMasterId r:id="rId10"/>
  </p:handoutMasterIdLst>
  <p:sldIdLst>
    <p:sldId id="294" r:id="rId5"/>
    <p:sldId id="385" r:id="rId6"/>
    <p:sldId id="386" r:id="rId7"/>
    <p:sldId id="384" r:id="rId8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5640" userDrawn="1">
          <p15:clr>
            <a:srgbClr val="A4A3A4"/>
          </p15:clr>
        </p15:guide>
        <p15:guide id="3" orient="horz" pos="42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120" userDrawn="1">
          <p15:clr>
            <a:srgbClr val="A4A3A4"/>
          </p15:clr>
        </p15:guide>
        <p15:guide id="6" orient="horz" pos="180" userDrawn="1">
          <p15:clr>
            <a:srgbClr val="A4A3A4"/>
          </p15:clr>
        </p15:guide>
        <p15:guide id="7" orient="horz" pos="31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CECEC"/>
    <a:srgbClr val="626161"/>
    <a:srgbClr val="1B8EC5"/>
    <a:srgbClr val="015289"/>
    <a:srgbClr val="6AC6EF"/>
    <a:srgbClr val="FDB930"/>
    <a:srgbClr val="F37441"/>
    <a:srgbClr val="FFD545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A6136-1AD2-47D6-16C9-20AF0535002A}" v="5" dt="2024-09-18T17:10:59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72" y="64"/>
      </p:cViewPr>
      <p:guideLst>
        <p:guide orient="horz" pos="1620"/>
        <p:guide pos="5640"/>
        <p:guide orient="horz" pos="420"/>
        <p:guide pos="2880"/>
        <p:guide pos="120"/>
        <p:guide orient="horz" pos="180"/>
        <p:guide orient="horz" pos="31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89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y, Supriyo-CW" userId="S::a3076068@bestbuy.com::4ffcbff4-6dd2-491f-8f28-786c6432f8be" providerId="AD" clId="Web-{2F7A6136-1AD2-47D6-16C9-20AF0535002A}"/>
    <pc:docChg chg="modSld">
      <pc:chgData name="Dey, Supriyo-CW" userId="S::a3076068@bestbuy.com::4ffcbff4-6dd2-491f-8f28-786c6432f8be" providerId="AD" clId="Web-{2F7A6136-1AD2-47D6-16C9-20AF0535002A}" dt="2024-09-18T17:10:59.462" v="0" actId="14100"/>
      <pc:docMkLst>
        <pc:docMk/>
      </pc:docMkLst>
      <pc:sldChg chg="modSp">
        <pc:chgData name="Dey, Supriyo-CW" userId="S::a3076068@bestbuy.com::4ffcbff4-6dd2-491f-8f28-786c6432f8be" providerId="AD" clId="Web-{2F7A6136-1AD2-47D6-16C9-20AF0535002A}" dt="2024-09-18T17:10:59.462" v="0" actId="14100"/>
        <pc:sldMkLst>
          <pc:docMk/>
          <pc:sldMk cId="2729815558" sldId="384"/>
        </pc:sldMkLst>
        <pc:picChg chg="mod">
          <ac:chgData name="Dey, Supriyo-CW" userId="S::a3076068@bestbuy.com::4ffcbff4-6dd2-491f-8f28-786c6432f8be" providerId="AD" clId="Web-{2F7A6136-1AD2-47D6-16C9-20AF0535002A}" dt="2024-09-18T17:10:59.462" v="0" actId="14100"/>
          <ac:picMkLst>
            <pc:docMk/>
            <pc:sldMk cId="2729815558" sldId="384"/>
            <ac:picMk id="2" creationId="{CD192449-75FA-BF49-131B-2DFD61C08100}"/>
          </ac:picMkLst>
        </pc:picChg>
      </pc:sldChg>
    </pc:docChg>
  </pc:docChgLst>
  <pc:docChgLst>
    <pc:chgData clId="Web-{2F7A6136-1AD2-47D6-16C9-20AF0535002A}"/>
    <pc:docChg chg="modSld">
      <pc:chgData name="" userId="" providerId="" clId="Web-{2F7A6136-1AD2-47D6-16C9-20AF0535002A}" dt="2024-09-18T17:10:02.022" v="3" actId="20577"/>
      <pc:docMkLst>
        <pc:docMk/>
      </pc:docMkLst>
      <pc:sldChg chg="modSp">
        <pc:chgData name="" userId="" providerId="" clId="Web-{2F7A6136-1AD2-47D6-16C9-20AF0535002A}" dt="2024-09-18T17:10:02.022" v="3" actId="20577"/>
        <pc:sldMkLst>
          <pc:docMk/>
          <pc:sldMk cId="1700622419" sldId="294"/>
        </pc:sldMkLst>
        <pc:spChg chg="mod">
          <ac:chgData name="" userId="" providerId="" clId="Web-{2F7A6136-1AD2-47D6-16C9-20AF0535002A}" dt="2024-09-18T17:10:02.022" v="3" actId="20577"/>
          <ac:spMkLst>
            <pc:docMk/>
            <pc:sldMk cId="1700622419" sldId="294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3446-C668-0D46-A475-03A018C9F99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BF56-9358-E64E-A12C-E94F23D7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1907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_with people or other images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8903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062729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258121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53512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3BCAE27-A192-45DC-A959-116DB2B14D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386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29539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71" y="1674584"/>
            <a:ext cx="8601530" cy="3085101"/>
          </a:xfrm>
        </p:spPr>
        <p:txBody>
          <a:bodyPr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2946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  <p15:guide id="3" pos="55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2487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">
          <p15:clr>
            <a:srgbClr val="FBAE40"/>
          </p15:clr>
        </p15:guide>
        <p15:guide id="2" pos="164">
          <p15:clr>
            <a:srgbClr val="FBAE40"/>
          </p15:clr>
        </p15:guide>
        <p15:guide id="3" orient="horz" pos="3078">
          <p15:clr>
            <a:srgbClr val="FBAE40"/>
          </p15:clr>
        </p15:guide>
        <p15:guide id="4" pos="559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4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val="3685712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9598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8150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952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7584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42487" y="3896489"/>
            <a:ext cx="2051148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442487" y="4211108"/>
            <a:ext cx="2051148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3709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3709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202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4202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277584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2442487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647418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852349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495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2794448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170530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0530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03199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79281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79281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2794448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170530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70530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5056406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5562599" y="254000"/>
            <a:ext cx="3583799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292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</a:t>
            </a:r>
            <a:br>
              <a:rPr lang="en-US" dirty="0"/>
            </a:br>
            <a:r>
              <a:rPr lang="en-US" dirty="0"/>
              <a:t>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9" y="2184399"/>
            <a:ext cx="3794374" cy="8763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55886" y="2184399"/>
            <a:ext cx="4428402" cy="185057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3710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95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64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3556000" cy="47534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861147"/>
            <a:ext cx="3556000" cy="282674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954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0"/>
            <a:ext cx="3556000" cy="3392489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17145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49022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1"/>
            <a:ext cx="4673600" cy="3061446"/>
          </a:xfrm>
        </p:spPr>
        <p:txBody>
          <a:bodyPr numCol="2" spcCol="27432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10pt or 8pt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5225143" y="696913"/>
            <a:ext cx="3659145" cy="3933825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Infographics/SmartArt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69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8130" y="254000"/>
            <a:ext cx="5245100" cy="5207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7198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12pt.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813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559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287198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287198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287198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35004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35004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35004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287198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54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283027" y="809262"/>
            <a:ext cx="8601262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36826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8351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3210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3026" y="254000"/>
            <a:ext cx="5245100" cy="533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236826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38351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53210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0447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378200" y="809262"/>
            <a:ext cx="5525295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09670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635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494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3070" y="254000"/>
            <a:ext cx="5300482" cy="90302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409670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5635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494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" y="1286353"/>
            <a:ext cx="654050" cy="649302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704055" y="1348393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04055" y="1569212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03200" y="2343628"/>
            <a:ext cx="654050" cy="6493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04055" y="2405668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04055" y="2626487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03200" y="3425296"/>
            <a:ext cx="654050" cy="649302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704055" y="3487336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704055" y="3708155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3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5870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025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507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6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2002166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69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310420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42673" y="1955800"/>
            <a:ext cx="1181100" cy="1231900"/>
          </a:xfr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31552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305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4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286984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0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val="691950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38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9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1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4438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87340" y="40767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23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24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2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075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4006715" y="-155461"/>
            <a:ext cx="152400" cy="122115"/>
            <a:chOff x="7983415" y="6582508"/>
            <a:chExt cx="152400" cy="486507"/>
          </a:xfrm>
        </p:grpSpPr>
        <p:cxnSp>
          <p:nvCxnSpPr>
            <p:cNvPr id="111" name="Straight Connector 1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 userDrawn="1"/>
        </p:nvGrpSpPr>
        <p:grpSpPr>
          <a:xfrm>
            <a:off x="3540588" y="-155461"/>
            <a:ext cx="152400" cy="122115"/>
            <a:chOff x="7983415" y="6582508"/>
            <a:chExt cx="152400" cy="486507"/>
          </a:xfrm>
        </p:grpSpPr>
        <p:cxnSp>
          <p:nvCxnSpPr>
            <p:cNvPr id="114" name="Straight Connector 1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 userDrawn="1"/>
        </p:nvGrpSpPr>
        <p:grpSpPr>
          <a:xfrm>
            <a:off x="3074461" y="-155461"/>
            <a:ext cx="152400" cy="122115"/>
            <a:chOff x="7983415" y="6582508"/>
            <a:chExt cx="152400" cy="486507"/>
          </a:xfrm>
        </p:grpSpPr>
        <p:cxnSp>
          <p:nvCxnSpPr>
            <p:cNvPr id="117" name="Straight Connector 1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 userDrawn="1"/>
        </p:nvGrpSpPr>
        <p:grpSpPr>
          <a:xfrm>
            <a:off x="2608334" y="-155461"/>
            <a:ext cx="152400" cy="122115"/>
            <a:chOff x="7983415" y="6582508"/>
            <a:chExt cx="152400" cy="486507"/>
          </a:xfrm>
        </p:grpSpPr>
        <p:cxnSp>
          <p:nvCxnSpPr>
            <p:cNvPr id="120" name="Straight Connector 1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 userDrawn="1"/>
        </p:nvGrpSpPr>
        <p:grpSpPr>
          <a:xfrm>
            <a:off x="2142207" y="-155461"/>
            <a:ext cx="152400" cy="122115"/>
            <a:chOff x="7983415" y="6582508"/>
            <a:chExt cx="152400" cy="486507"/>
          </a:xfrm>
        </p:grpSpPr>
        <p:cxnSp>
          <p:nvCxnSpPr>
            <p:cNvPr id="123" name="Straight Connector 1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 userDrawn="1"/>
        </p:nvGrpSpPr>
        <p:grpSpPr>
          <a:xfrm>
            <a:off x="1676080" y="-155461"/>
            <a:ext cx="152400" cy="122115"/>
            <a:chOff x="7983415" y="6582508"/>
            <a:chExt cx="152400" cy="486507"/>
          </a:xfrm>
        </p:grpSpPr>
        <p:cxnSp>
          <p:nvCxnSpPr>
            <p:cNvPr id="126" name="Straight Connector 1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 userDrawn="1"/>
        </p:nvCxnSpPr>
        <p:spPr>
          <a:xfrm>
            <a:off x="430099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 userDrawn="1"/>
        </p:nvGrpSpPr>
        <p:grpSpPr>
          <a:xfrm>
            <a:off x="743826" y="-155461"/>
            <a:ext cx="152400" cy="122115"/>
            <a:chOff x="7983415" y="6582508"/>
            <a:chExt cx="152400" cy="486507"/>
          </a:xfrm>
        </p:grpSpPr>
        <p:cxnSp>
          <p:nvCxnSpPr>
            <p:cNvPr id="171" name="Straight Connector 17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1209953" y="-155461"/>
            <a:ext cx="152400" cy="122115"/>
            <a:chOff x="7983415" y="6582508"/>
            <a:chExt cx="152400" cy="486507"/>
          </a:xfrm>
        </p:grpSpPr>
        <p:cxnSp>
          <p:nvCxnSpPr>
            <p:cNvPr id="177" name="Straight Connector 17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 userDrawn="1"/>
        </p:nvGrpSpPr>
        <p:grpSpPr>
          <a:xfrm>
            <a:off x="7269604" y="-155461"/>
            <a:ext cx="152400" cy="122115"/>
            <a:chOff x="7983415" y="6582508"/>
            <a:chExt cx="152400" cy="486507"/>
          </a:xfrm>
        </p:grpSpPr>
        <p:cxnSp>
          <p:nvCxnSpPr>
            <p:cNvPr id="234" name="Straight Connector 23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 userDrawn="1"/>
        </p:nvGrpSpPr>
        <p:grpSpPr>
          <a:xfrm>
            <a:off x="6803477" y="-155461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 userDrawn="1"/>
        </p:nvGrpSpPr>
        <p:grpSpPr>
          <a:xfrm>
            <a:off x="6337350" y="-155461"/>
            <a:ext cx="152400" cy="122115"/>
            <a:chOff x="7983415" y="6582508"/>
            <a:chExt cx="152400" cy="486507"/>
          </a:xfrm>
        </p:grpSpPr>
        <p:cxnSp>
          <p:nvCxnSpPr>
            <p:cNvPr id="240" name="Straight Connector 23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 userDrawn="1"/>
        </p:nvGrpSpPr>
        <p:grpSpPr>
          <a:xfrm>
            <a:off x="5871223" y="-155461"/>
            <a:ext cx="152400" cy="122115"/>
            <a:chOff x="7983415" y="6582508"/>
            <a:chExt cx="152400" cy="486507"/>
          </a:xfrm>
        </p:grpSpPr>
        <p:cxnSp>
          <p:nvCxnSpPr>
            <p:cNvPr id="243" name="Straight Connector 24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>
            <a:off x="5405096" y="-155461"/>
            <a:ext cx="152400" cy="122115"/>
            <a:chOff x="7983415" y="6582508"/>
            <a:chExt cx="152400" cy="486507"/>
          </a:xfrm>
        </p:grpSpPr>
        <p:cxnSp>
          <p:nvCxnSpPr>
            <p:cNvPr id="246" name="Straight Connector 24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>
            <a:off x="4938969" y="-155461"/>
            <a:ext cx="152400" cy="122115"/>
            <a:chOff x="7983415" y="6582508"/>
            <a:chExt cx="152400" cy="486507"/>
          </a:xfrm>
        </p:grpSpPr>
        <p:cxnSp>
          <p:nvCxnSpPr>
            <p:cNvPr id="249" name="Straight Connector 24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 userDrawn="1"/>
        </p:nvGrpSpPr>
        <p:grpSpPr>
          <a:xfrm>
            <a:off x="4472842" y="-155461"/>
            <a:ext cx="152400" cy="122115"/>
            <a:chOff x="7983415" y="6582508"/>
            <a:chExt cx="152400" cy="486507"/>
          </a:xfrm>
        </p:grpSpPr>
        <p:cxnSp>
          <p:nvCxnSpPr>
            <p:cNvPr id="255" name="Straight Connector 2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Straight Connector 267"/>
          <p:cNvCxnSpPr/>
          <p:nvPr userDrawn="1"/>
        </p:nvCxnSpPr>
        <p:spPr>
          <a:xfrm>
            <a:off x="8667987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 userDrawn="1"/>
        </p:nvGrpSpPr>
        <p:grpSpPr>
          <a:xfrm>
            <a:off x="8201858" y="-155461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 userDrawn="1"/>
        </p:nvGrpSpPr>
        <p:grpSpPr>
          <a:xfrm>
            <a:off x="7735731" y="-155461"/>
            <a:ext cx="152400" cy="122115"/>
            <a:chOff x="7983415" y="6582508"/>
            <a:chExt cx="152400" cy="486507"/>
          </a:xfrm>
        </p:grpSpPr>
        <p:cxnSp>
          <p:nvCxnSpPr>
            <p:cNvPr id="273" name="Straight Connector 2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31"/>
          <p:cNvGrpSpPr/>
          <p:nvPr userDrawn="1"/>
        </p:nvGrpSpPr>
        <p:grpSpPr>
          <a:xfrm>
            <a:off x="4006715" y="5185797"/>
            <a:ext cx="152400" cy="122115"/>
            <a:chOff x="7983415" y="6582508"/>
            <a:chExt cx="152400" cy="486507"/>
          </a:xfrm>
        </p:grpSpPr>
        <p:cxnSp>
          <p:nvCxnSpPr>
            <p:cNvPr id="333" name="Straight Connector 3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 userDrawn="1"/>
        </p:nvGrpSpPr>
        <p:grpSpPr>
          <a:xfrm>
            <a:off x="3540588" y="5185797"/>
            <a:ext cx="152400" cy="122115"/>
            <a:chOff x="7983415" y="6582508"/>
            <a:chExt cx="152400" cy="486507"/>
          </a:xfrm>
        </p:grpSpPr>
        <p:cxnSp>
          <p:nvCxnSpPr>
            <p:cNvPr id="336" name="Straight Connector 33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 userDrawn="1"/>
        </p:nvGrpSpPr>
        <p:grpSpPr>
          <a:xfrm>
            <a:off x="3074461" y="5185797"/>
            <a:ext cx="152400" cy="122115"/>
            <a:chOff x="7983415" y="6582508"/>
            <a:chExt cx="152400" cy="486507"/>
          </a:xfrm>
        </p:grpSpPr>
        <p:cxnSp>
          <p:nvCxnSpPr>
            <p:cNvPr id="339" name="Straight Connector 3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 userDrawn="1"/>
        </p:nvGrpSpPr>
        <p:grpSpPr>
          <a:xfrm>
            <a:off x="2608334" y="5185797"/>
            <a:ext cx="152400" cy="122115"/>
            <a:chOff x="7983415" y="6582508"/>
            <a:chExt cx="152400" cy="486507"/>
          </a:xfrm>
        </p:grpSpPr>
        <p:cxnSp>
          <p:nvCxnSpPr>
            <p:cNvPr id="342" name="Straight Connector 34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/>
          <p:cNvGrpSpPr/>
          <p:nvPr userDrawn="1"/>
        </p:nvGrpSpPr>
        <p:grpSpPr>
          <a:xfrm>
            <a:off x="2142207" y="5185797"/>
            <a:ext cx="152400" cy="122115"/>
            <a:chOff x="7983415" y="6582508"/>
            <a:chExt cx="152400" cy="486507"/>
          </a:xfrm>
        </p:grpSpPr>
        <p:cxnSp>
          <p:nvCxnSpPr>
            <p:cNvPr id="345" name="Straight Connector 34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/>
          <p:cNvGrpSpPr/>
          <p:nvPr userDrawn="1"/>
        </p:nvGrpSpPr>
        <p:grpSpPr>
          <a:xfrm>
            <a:off x="1676080" y="5185797"/>
            <a:ext cx="152400" cy="122115"/>
            <a:chOff x="7983415" y="6582508"/>
            <a:chExt cx="152400" cy="486507"/>
          </a:xfrm>
        </p:grpSpPr>
        <p:cxnSp>
          <p:nvCxnSpPr>
            <p:cNvPr id="348" name="Straight Connector 34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0" name="Straight Connector 349"/>
          <p:cNvCxnSpPr/>
          <p:nvPr userDrawn="1"/>
        </p:nvCxnSpPr>
        <p:spPr>
          <a:xfrm>
            <a:off x="430099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/>
          <p:cNvGrpSpPr/>
          <p:nvPr userDrawn="1"/>
        </p:nvGrpSpPr>
        <p:grpSpPr>
          <a:xfrm>
            <a:off x="743826" y="5185797"/>
            <a:ext cx="152400" cy="122115"/>
            <a:chOff x="7983415" y="6582508"/>
            <a:chExt cx="152400" cy="486507"/>
          </a:xfrm>
        </p:grpSpPr>
        <p:cxnSp>
          <p:nvCxnSpPr>
            <p:cNvPr id="352" name="Straight Connector 35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 userDrawn="1"/>
        </p:nvGrpSpPr>
        <p:grpSpPr>
          <a:xfrm>
            <a:off x="1209953" y="5185797"/>
            <a:ext cx="152400" cy="122115"/>
            <a:chOff x="7983415" y="6582508"/>
            <a:chExt cx="152400" cy="486507"/>
          </a:xfrm>
        </p:grpSpPr>
        <p:cxnSp>
          <p:nvCxnSpPr>
            <p:cNvPr id="355" name="Straight Connector 3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/>
          <p:cNvGrpSpPr/>
          <p:nvPr userDrawn="1"/>
        </p:nvGrpSpPr>
        <p:grpSpPr>
          <a:xfrm>
            <a:off x="7269604" y="5185797"/>
            <a:ext cx="152400" cy="122115"/>
            <a:chOff x="7983415" y="6582508"/>
            <a:chExt cx="152400" cy="486507"/>
          </a:xfrm>
        </p:grpSpPr>
        <p:cxnSp>
          <p:nvCxnSpPr>
            <p:cNvPr id="358" name="Straight Connector 3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 userDrawn="1"/>
        </p:nvGrpSpPr>
        <p:grpSpPr>
          <a:xfrm>
            <a:off x="6803477" y="5185797"/>
            <a:ext cx="152400" cy="122115"/>
            <a:chOff x="7983415" y="6582508"/>
            <a:chExt cx="152400" cy="486507"/>
          </a:xfrm>
        </p:grpSpPr>
        <p:cxnSp>
          <p:nvCxnSpPr>
            <p:cNvPr id="361" name="Straight Connector 36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/>
          <p:cNvGrpSpPr/>
          <p:nvPr userDrawn="1"/>
        </p:nvGrpSpPr>
        <p:grpSpPr>
          <a:xfrm>
            <a:off x="6337350" y="5185797"/>
            <a:ext cx="152400" cy="122115"/>
            <a:chOff x="7983415" y="6582508"/>
            <a:chExt cx="152400" cy="486507"/>
          </a:xfrm>
        </p:grpSpPr>
        <p:cxnSp>
          <p:nvCxnSpPr>
            <p:cNvPr id="364" name="Straight Connector 3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/>
          <p:cNvGrpSpPr/>
          <p:nvPr userDrawn="1"/>
        </p:nvGrpSpPr>
        <p:grpSpPr>
          <a:xfrm>
            <a:off x="5871223" y="5185797"/>
            <a:ext cx="152400" cy="122115"/>
            <a:chOff x="7983415" y="6582508"/>
            <a:chExt cx="152400" cy="486507"/>
          </a:xfrm>
        </p:grpSpPr>
        <p:cxnSp>
          <p:nvCxnSpPr>
            <p:cNvPr id="367" name="Straight Connector 36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/>
          <p:cNvGrpSpPr/>
          <p:nvPr userDrawn="1"/>
        </p:nvGrpSpPr>
        <p:grpSpPr>
          <a:xfrm>
            <a:off x="5405096" y="5185797"/>
            <a:ext cx="152400" cy="122115"/>
            <a:chOff x="7983415" y="6582508"/>
            <a:chExt cx="152400" cy="486507"/>
          </a:xfrm>
        </p:grpSpPr>
        <p:cxnSp>
          <p:nvCxnSpPr>
            <p:cNvPr id="370" name="Straight Connector 3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/>
          <p:cNvGrpSpPr/>
          <p:nvPr userDrawn="1"/>
        </p:nvGrpSpPr>
        <p:grpSpPr>
          <a:xfrm>
            <a:off x="4938969" y="5185797"/>
            <a:ext cx="152400" cy="122115"/>
            <a:chOff x="7983415" y="6582508"/>
            <a:chExt cx="152400" cy="486507"/>
          </a:xfrm>
        </p:grpSpPr>
        <p:cxnSp>
          <p:nvCxnSpPr>
            <p:cNvPr id="373" name="Straight Connector 3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/>
          <p:cNvGrpSpPr/>
          <p:nvPr userDrawn="1"/>
        </p:nvGrpSpPr>
        <p:grpSpPr>
          <a:xfrm>
            <a:off x="4472842" y="5185797"/>
            <a:ext cx="152400" cy="122115"/>
            <a:chOff x="7983415" y="6582508"/>
            <a:chExt cx="152400" cy="486507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Straight Connector 377"/>
          <p:cNvCxnSpPr/>
          <p:nvPr userDrawn="1"/>
        </p:nvCxnSpPr>
        <p:spPr>
          <a:xfrm>
            <a:off x="8667987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 userDrawn="1"/>
        </p:nvGrpSpPr>
        <p:grpSpPr>
          <a:xfrm>
            <a:off x="8201858" y="5185797"/>
            <a:ext cx="152400" cy="122115"/>
            <a:chOff x="7983415" y="6582508"/>
            <a:chExt cx="152400" cy="486507"/>
          </a:xfrm>
        </p:grpSpPr>
        <p:cxnSp>
          <p:nvCxnSpPr>
            <p:cNvPr id="380" name="Straight Connector 37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 userDrawn="1"/>
        </p:nvGrpSpPr>
        <p:grpSpPr>
          <a:xfrm>
            <a:off x="7735731" y="5185797"/>
            <a:ext cx="152400" cy="122115"/>
            <a:chOff x="7983415" y="6582508"/>
            <a:chExt cx="152400" cy="486507"/>
          </a:xfrm>
        </p:grpSpPr>
        <p:cxnSp>
          <p:nvCxnSpPr>
            <p:cNvPr id="383" name="Straight Connector 38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 userDrawn="1"/>
        </p:nvGrpSpPr>
        <p:grpSpPr>
          <a:xfrm rot="5400000">
            <a:off x="-174784" y="4555298"/>
            <a:ext cx="152400" cy="122115"/>
            <a:chOff x="7983415" y="6582508"/>
            <a:chExt cx="152400" cy="486507"/>
          </a:xfrm>
        </p:grpSpPr>
        <p:cxnSp>
          <p:nvCxnSpPr>
            <p:cNvPr id="411" name="Straight Connector 4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/>
          <p:nvPr userDrawn="1"/>
        </p:nvGrpSpPr>
        <p:grpSpPr>
          <a:xfrm rot="5400000">
            <a:off x="-174784" y="4085124"/>
            <a:ext cx="152400" cy="122115"/>
            <a:chOff x="7983415" y="6582508"/>
            <a:chExt cx="152400" cy="486507"/>
          </a:xfrm>
        </p:grpSpPr>
        <p:cxnSp>
          <p:nvCxnSpPr>
            <p:cNvPr id="414" name="Straight Connector 4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/>
          <p:cNvGrpSpPr/>
          <p:nvPr userDrawn="1"/>
        </p:nvGrpSpPr>
        <p:grpSpPr>
          <a:xfrm rot="5400000">
            <a:off x="-174784" y="3614950"/>
            <a:ext cx="152400" cy="122115"/>
            <a:chOff x="7983415" y="6582508"/>
            <a:chExt cx="152400" cy="486507"/>
          </a:xfrm>
        </p:grpSpPr>
        <p:cxnSp>
          <p:nvCxnSpPr>
            <p:cNvPr id="417" name="Straight Connector 4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 userDrawn="1"/>
        </p:nvGrpSpPr>
        <p:grpSpPr>
          <a:xfrm rot="5400000">
            <a:off x="-174784" y="3144776"/>
            <a:ext cx="152400" cy="122115"/>
            <a:chOff x="7983415" y="6582508"/>
            <a:chExt cx="152400" cy="486507"/>
          </a:xfrm>
        </p:grpSpPr>
        <p:cxnSp>
          <p:nvCxnSpPr>
            <p:cNvPr id="420" name="Straight Connector 4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 userDrawn="1"/>
        </p:nvGrpSpPr>
        <p:grpSpPr>
          <a:xfrm rot="5400000">
            <a:off x="-174784" y="2674602"/>
            <a:ext cx="152400" cy="122115"/>
            <a:chOff x="7983415" y="6582508"/>
            <a:chExt cx="152400" cy="486507"/>
          </a:xfrm>
        </p:grpSpPr>
        <p:cxnSp>
          <p:nvCxnSpPr>
            <p:cNvPr id="423" name="Straight Connector 4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Group 424"/>
          <p:cNvGrpSpPr/>
          <p:nvPr userDrawn="1"/>
        </p:nvGrpSpPr>
        <p:grpSpPr>
          <a:xfrm rot="5400000">
            <a:off x="-174784" y="2204428"/>
            <a:ext cx="152400" cy="122115"/>
            <a:chOff x="7983415" y="6582508"/>
            <a:chExt cx="152400" cy="486507"/>
          </a:xfrm>
        </p:grpSpPr>
        <p:cxnSp>
          <p:nvCxnSpPr>
            <p:cNvPr id="426" name="Straight Connector 4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 userDrawn="1"/>
        </p:nvGrpSpPr>
        <p:grpSpPr>
          <a:xfrm rot="5400000">
            <a:off x="-174784" y="1734254"/>
            <a:ext cx="152400" cy="122115"/>
            <a:chOff x="7983415" y="6582508"/>
            <a:chExt cx="152400" cy="486507"/>
          </a:xfrm>
        </p:grpSpPr>
        <p:cxnSp>
          <p:nvCxnSpPr>
            <p:cNvPr id="429" name="Straight Connector 4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Straight Connector 463"/>
          <p:cNvCxnSpPr/>
          <p:nvPr userDrawn="1"/>
        </p:nvCxnSpPr>
        <p:spPr>
          <a:xfrm>
            <a:off x="9144000" y="4874986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 userDrawn="1"/>
        </p:nvCxnSpPr>
        <p:spPr>
          <a:xfrm>
            <a:off x="914400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 userDrawn="1"/>
        </p:nvCxnSpPr>
        <p:spPr>
          <a:xfrm>
            <a:off x="-187326" y="4871811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 userDrawn="1"/>
        </p:nvCxnSpPr>
        <p:spPr>
          <a:xfrm>
            <a:off x="-18415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 userDrawn="1"/>
        </p:nvCxnSpPr>
        <p:spPr>
          <a:xfrm>
            <a:off x="8886825" y="-194346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 userDrawn="1"/>
        </p:nvCxnSpPr>
        <p:spPr>
          <a:xfrm>
            <a:off x="8887619" y="5131369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5F83E5F-1584-418E-AB32-686B252559C4}"/>
              </a:ext>
            </a:extLst>
          </p:cNvPr>
          <p:cNvGrpSpPr/>
          <p:nvPr userDrawn="1"/>
        </p:nvGrpSpPr>
        <p:grpSpPr>
          <a:xfrm rot="5400000">
            <a:off x="-174785" y="483497"/>
            <a:ext cx="152400" cy="122115"/>
            <a:chOff x="7983415" y="6582508"/>
            <a:chExt cx="152400" cy="486507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7B97FE4-6907-4D19-80E2-B08795F8E26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57A6D41-0871-4DCF-AB73-960B92AC3FB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52D6863-EDD4-4B25-AC64-D536AEC5F7D3}"/>
              </a:ext>
            </a:extLst>
          </p:cNvPr>
          <p:cNvGrpSpPr/>
          <p:nvPr userDrawn="1"/>
        </p:nvGrpSpPr>
        <p:grpSpPr>
          <a:xfrm rot="5400000">
            <a:off x="-174785" y="142384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43FA92A-8FD9-4BAD-B44B-7432A014D55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A3D7BA3-06F2-441F-A966-E0C0FE008D4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43A3299-C348-4767-B606-C5FA8A936C27}"/>
              </a:ext>
            </a:extLst>
          </p:cNvPr>
          <p:cNvGrpSpPr/>
          <p:nvPr userDrawn="1"/>
        </p:nvGrpSpPr>
        <p:grpSpPr>
          <a:xfrm rot="5400000">
            <a:off x="-174785" y="953671"/>
            <a:ext cx="152400" cy="122115"/>
            <a:chOff x="7983415" y="6582508"/>
            <a:chExt cx="152400" cy="48650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2100A1E-28D5-443B-A19E-2310B6C2174C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98A4DB2-1491-46C6-827C-8B62FD030E02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E2B4BD0-6636-4728-8B3D-ADEC99C16D31}"/>
              </a:ext>
            </a:extLst>
          </p:cNvPr>
          <p:cNvGrpSpPr/>
          <p:nvPr userDrawn="1"/>
        </p:nvGrpSpPr>
        <p:grpSpPr>
          <a:xfrm rot="5400000">
            <a:off x="9136485" y="4555299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AB60D28-117E-409C-A136-1DBF60BA90C7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641FD56-909C-4A84-89E3-D29C477936DB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3E6A41A-8978-4303-93F3-613B03ED32B4}"/>
              </a:ext>
            </a:extLst>
          </p:cNvPr>
          <p:cNvGrpSpPr/>
          <p:nvPr userDrawn="1"/>
        </p:nvGrpSpPr>
        <p:grpSpPr>
          <a:xfrm rot="5400000">
            <a:off x="9136485" y="4085125"/>
            <a:ext cx="152400" cy="122115"/>
            <a:chOff x="7983415" y="6582508"/>
            <a:chExt cx="152400" cy="486507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CA738CC-4591-4E58-A82B-FC45FA8357A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6AF7FC9-16F9-4DE9-91C2-1EF8443DC4AF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20BBA68-6EF9-47E3-9A06-67C2E90755B7}"/>
              </a:ext>
            </a:extLst>
          </p:cNvPr>
          <p:cNvGrpSpPr/>
          <p:nvPr userDrawn="1"/>
        </p:nvGrpSpPr>
        <p:grpSpPr>
          <a:xfrm rot="5400000">
            <a:off x="9136485" y="3614951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C5CA2BF-F4F8-4264-8B0C-0FADD8246FF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8B65DC1-6F9B-4CC5-A0E2-A7CE9C06DDC8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2819C52-F4FF-4650-A6C1-2AA769CD85C0}"/>
              </a:ext>
            </a:extLst>
          </p:cNvPr>
          <p:cNvGrpSpPr/>
          <p:nvPr userDrawn="1"/>
        </p:nvGrpSpPr>
        <p:grpSpPr>
          <a:xfrm rot="5400000">
            <a:off x="9136485" y="3144777"/>
            <a:ext cx="152400" cy="122115"/>
            <a:chOff x="7983415" y="6582508"/>
            <a:chExt cx="152400" cy="486507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8BFE1A2-E3DE-4CFE-AD19-CE62C8E7CE72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EA06674-129F-47B9-8D9E-A95FAC5BE7BC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EFEB541-DF06-4A78-AD8F-7E7036227BBC}"/>
              </a:ext>
            </a:extLst>
          </p:cNvPr>
          <p:cNvGrpSpPr/>
          <p:nvPr userDrawn="1"/>
        </p:nvGrpSpPr>
        <p:grpSpPr>
          <a:xfrm rot="5400000">
            <a:off x="9136485" y="2674603"/>
            <a:ext cx="152400" cy="122115"/>
            <a:chOff x="7983415" y="6582508"/>
            <a:chExt cx="152400" cy="486507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FF4647B-0EA6-4DA6-ACF8-D7A297A03A3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5DADA63-7EAC-4ADE-A102-354C00940745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A476E04-B54A-425D-8F2C-0BDB5D9F7F14}"/>
              </a:ext>
            </a:extLst>
          </p:cNvPr>
          <p:cNvGrpSpPr/>
          <p:nvPr userDrawn="1"/>
        </p:nvGrpSpPr>
        <p:grpSpPr>
          <a:xfrm rot="5400000">
            <a:off x="9136485" y="2204429"/>
            <a:ext cx="152400" cy="122115"/>
            <a:chOff x="7983415" y="6582508"/>
            <a:chExt cx="152400" cy="486507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167C050-C59D-45D6-AFCB-F337EA4A15E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84EE3FF-1DC0-4EE9-A3B5-F3264D8E567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1B0E357-729C-435E-B819-F50FF8C46F58}"/>
              </a:ext>
            </a:extLst>
          </p:cNvPr>
          <p:cNvGrpSpPr/>
          <p:nvPr userDrawn="1"/>
        </p:nvGrpSpPr>
        <p:grpSpPr>
          <a:xfrm rot="5400000">
            <a:off x="9136485" y="1734255"/>
            <a:ext cx="152400" cy="122115"/>
            <a:chOff x="7983415" y="6582508"/>
            <a:chExt cx="152400" cy="486507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8929BEA-8529-48BC-B27A-6E5314E2061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00CE15E-70BF-48E0-A2C9-4E55ABA16A7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2188881-662D-45BA-BEB2-9498CBC24C3F}"/>
              </a:ext>
            </a:extLst>
          </p:cNvPr>
          <p:cNvGrpSpPr/>
          <p:nvPr userDrawn="1"/>
        </p:nvGrpSpPr>
        <p:grpSpPr>
          <a:xfrm rot="5400000">
            <a:off x="9136485" y="483498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22BF96C-1E11-4233-88D5-FB831C9DDDF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2304F9B-CADD-4E53-BC52-E1178D09F69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C9C9F40-BA73-4F0F-84AE-96B9F7AE2EA9}"/>
              </a:ext>
            </a:extLst>
          </p:cNvPr>
          <p:cNvGrpSpPr/>
          <p:nvPr userDrawn="1"/>
        </p:nvGrpSpPr>
        <p:grpSpPr>
          <a:xfrm rot="5400000">
            <a:off x="9136485" y="1423846"/>
            <a:ext cx="152400" cy="122115"/>
            <a:chOff x="7983415" y="6582508"/>
            <a:chExt cx="152400" cy="486507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20A52A5-77EB-4BC6-95CB-53DE3C0C3D3A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879CAFE-BA43-469C-868A-62BDBCF1A8D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EE846E6-43A5-4D07-B942-428F70C264D2}"/>
              </a:ext>
            </a:extLst>
          </p:cNvPr>
          <p:cNvGrpSpPr/>
          <p:nvPr userDrawn="1"/>
        </p:nvGrpSpPr>
        <p:grpSpPr>
          <a:xfrm rot="5400000">
            <a:off x="9136485" y="953672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1FE6C1D-8F02-4451-9FAC-6B83F9796C1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3D3BD2C-5025-40B4-BBD1-9C734CBD9061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48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  <p:sldLayoutId id="2147483893" r:id="rId20"/>
    <p:sldLayoutId id="2147483894" r:id="rId21"/>
    <p:sldLayoutId id="2147483895" r:id="rId22"/>
    <p:sldLayoutId id="2147483896" r:id="rId23"/>
    <p:sldLayoutId id="2147483897" r:id="rId24"/>
    <p:sldLayoutId id="2147483898" r:id="rId25"/>
    <p:sldLayoutId id="2147483899" r:id="rId26"/>
    <p:sldLayoutId id="2147483900" r:id="rId27"/>
    <p:sldLayoutId id="2147483901" r:id="rId28"/>
    <p:sldLayoutId id="2147483902" r:id="rId29"/>
    <p:sldLayoutId id="2147483903" r:id="rId30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600" b="1" u="sng" kern="1200" dirty="0">
          <a:solidFill>
            <a:schemeClr val="tx2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.bestbuy.com/wiki/pages/viewpage.action?spaceKey=IAM&amp;title=IIQ+Implementation+Summary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bestbuy.com/wiki/pages/viewpage.action?spaceKey=IAM&amp;title=IIQ+Implementation+Summary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de.bestbuy.com/wiki/display/IAM/BBY+SailPoint+IIQ+Flow+Diagra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>
                <a:solidFill>
                  <a:srgbClr val="002060"/>
                </a:solidFill>
                <a:latin typeface="Arial"/>
                <a:cs typeface="Arial"/>
              </a:rPr>
              <a:t>IDAM Holiday Readiness 2024</a:t>
            </a:r>
            <a:endParaRPr lang="en-US" sz="240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2515521"/>
            <a:ext cx="3835400" cy="149312"/>
          </a:xfrm>
        </p:spPr>
        <p:txBody>
          <a:bodyPr/>
          <a:lstStyle/>
          <a:p>
            <a:r>
              <a:rPr lang="en-US" sz="2000" dirty="0">
                <a:solidFill>
                  <a:srgbClr val="002060"/>
                </a:solidFill>
              </a:rPr>
              <a:t>SailPoint IIQ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C47D227-993C-427E-BB5E-03F0B2A1F6A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16667" r="16667"/>
          <a:stretch>
            <a:fillRect/>
          </a:stretch>
        </p:blipFill>
        <p:spPr>
          <a:xfrm>
            <a:off x="1966127" y="1948503"/>
            <a:ext cx="1768510" cy="12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2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2C27-7596-4126-B6E9-7C209078E53A}"/>
              </a:ext>
            </a:extLst>
          </p:cNvPr>
          <p:cNvSpPr>
            <a:spLocks noGrp="1"/>
          </p:cNvSpPr>
          <p:nvPr/>
        </p:nvSpPr>
        <p:spPr>
          <a:xfrm>
            <a:off x="187287" y="939999"/>
            <a:ext cx="6711053" cy="38352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8"/>
            <a:endParaRPr lang="en-US" sz="2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287" y="106736"/>
            <a:ext cx="8229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defTabSz="457189">
              <a:tabLst>
                <a:tab pos="457189" algn="l"/>
              </a:tabLst>
            </a:pPr>
            <a:r>
              <a:rPr lang="en-US" sz="2800" b="0" i="0" u="none" dirty="0">
                <a:solidFill>
                  <a:srgbClr val="172B4D"/>
                </a:solidFill>
                <a:effectLst/>
                <a:latin typeface="-apple-system"/>
              </a:rPr>
              <a:t>BBY SailPoint </a:t>
            </a:r>
            <a:r>
              <a:rPr lang="en-US" sz="2800" b="0" i="0" u="none">
                <a:solidFill>
                  <a:srgbClr val="172B4D"/>
                </a:solidFill>
                <a:effectLst/>
                <a:latin typeface="-apple-system"/>
              </a:rPr>
              <a:t>IIQ</a:t>
            </a:r>
            <a:r>
              <a:rPr lang="en-US" sz="2800" b="0" u="none">
                <a:solidFill>
                  <a:srgbClr val="172B4D"/>
                </a:solidFill>
                <a:latin typeface="-apple-system"/>
              </a:rPr>
              <a:t> Architecture</a:t>
            </a:r>
            <a:endParaRPr lang="en-US" sz="2800" b="0" u="none" dirty="0">
              <a:solidFill>
                <a:srgbClr val="172B4D"/>
              </a:solidFill>
              <a:latin typeface="-apple-system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8729BB-13EF-40D5-8062-84993FA13141}"/>
              </a:ext>
            </a:extLst>
          </p:cNvPr>
          <p:cNvCxnSpPr/>
          <p:nvPr/>
        </p:nvCxnSpPr>
        <p:spPr>
          <a:xfrm>
            <a:off x="0" y="778982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D50E49-67D7-476D-B5EE-2F4F36BFF37B}"/>
              </a:ext>
            </a:extLst>
          </p:cNvPr>
          <p:cNvSpPr txBox="1"/>
          <p:nvPr/>
        </p:nvSpPr>
        <p:spPr>
          <a:xfrm>
            <a:off x="869393" y="4109846"/>
            <a:ext cx="68770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Wiki Link:  </a:t>
            </a:r>
            <a:r>
              <a:rPr lang="en-US" sz="1400" dirty="0">
                <a:hlinkClick r:id="rId2"/>
              </a:rPr>
              <a:t>IIQ Implementation Summary - Identity and Access Management - Confluence (bestbuy.com)</a:t>
            </a: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3F5C8-1BEB-A438-34BF-7AB572D0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39" y="903356"/>
            <a:ext cx="5917324" cy="31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7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2C27-7596-4126-B6E9-7C209078E53A}"/>
              </a:ext>
            </a:extLst>
          </p:cNvPr>
          <p:cNvSpPr>
            <a:spLocks noGrp="1"/>
          </p:cNvSpPr>
          <p:nvPr/>
        </p:nvSpPr>
        <p:spPr>
          <a:xfrm>
            <a:off x="187287" y="939999"/>
            <a:ext cx="6711053" cy="38352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8"/>
            <a:endParaRPr lang="en-US" sz="2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287" y="106736"/>
            <a:ext cx="8229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defTabSz="457189">
              <a:tabLst>
                <a:tab pos="457189" algn="l"/>
              </a:tabLst>
            </a:pPr>
            <a:r>
              <a:rPr lang="en-US" sz="2800" b="0" i="0" u="none" dirty="0">
                <a:solidFill>
                  <a:srgbClr val="172B4D"/>
                </a:solidFill>
                <a:effectLst/>
                <a:latin typeface="-apple-system"/>
              </a:rPr>
              <a:t>BBY SailPoint IIQ</a:t>
            </a:r>
            <a:r>
              <a:rPr lang="en-US" sz="2800" b="0" u="none" dirty="0">
                <a:solidFill>
                  <a:srgbClr val="172B4D"/>
                </a:solidFill>
                <a:latin typeface="-apple-system"/>
              </a:rPr>
              <a:t> Component Architecture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8729BB-13EF-40D5-8062-84993FA13141}"/>
              </a:ext>
            </a:extLst>
          </p:cNvPr>
          <p:cNvCxnSpPr/>
          <p:nvPr/>
        </p:nvCxnSpPr>
        <p:spPr>
          <a:xfrm>
            <a:off x="0" y="778982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D50E49-67D7-476D-B5EE-2F4F36BFF37B}"/>
              </a:ext>
            </a:extLst>
          </p:cNvPr>
          <p:cNvSpPr txBox="1"/>
          <p:nvPr/>
        </p:nvSpPr>
        <p:spPr>
          <a:xfrm>
            <a:off x="869393" y="4109846"/>
            <a:ext cx="68770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Wiki Link:  </a:t>
            </a:r>
            <a:r>
              <a:rPr lang="en-US" sz="1400" dirty="0">
                <a:hlinkClick r:id="rId2"/>
              </a:rPr>
              <a:t>IIQ Implementation Summary - Identity and Access Management - Confluence (bestbuy.com)</a:t>
            </a: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DE18C6-86CA-08E6-D82D-C9232AFC1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74" y="859867"/>
            <a:ext cx="5143500" cy="32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1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2C27-7596-4126-B6E9-7C209078E53A}"/>
              </a:ext>
            </a:extLst>
          </p:cNvPr>
          <p:cNvSpPr>
            <a:spLocks noGrp="1"/>
          </p:cNvSpPr>
          <p:nvPr/>
        </p:nvSpPr>
        <p:spPr>
          <a:xfrm>
            <a:off x="187287" y="939999"/>
            <a:ext cx="6711053" cy="38352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indent="-228594" defTabSz="914378"/>
            <a:endParaRPr lang="en-US" sz="2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287" y="63968"/>
            <a:ext cx="8229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defTabSz="457189">
              <a:tabLst>
                <a:tab pos="457189" algn="l"/>
              </a:tabLst>
            </a:pPr>
            <a:r>
              <a:rPr lang="en-US" sz="2800" b="0" i="0" u="none" dirty="0">
                <a:solidFill>
                  <a:srgbClr val="172B4D"/>
                </a:solidFill>
                <a:effectLst/>
                <a:latin typeface="-apple-system"/>
              </a:rPr>
              <a:t>BBY SailPoint IIQ Flow Diagram</a:t>
            </a:r>
            <a:endParaRPr lang="en-US" sz="2800" u="none" dirty="0">
              <a:solidFill>
                <a:srgbClr val="0E357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8729BB-13EF-40D5-8062-84993FA13141}"/>
              </a:ext>
            </a:extLst>
          </p:cNvPr>
          <p:cNvCxnSpPr/>
          <p:nvPr/>
        </p:nvCxnSpPr>
        <p:spPr>
          <a:xfrm>
            <a:off x="0" y="778982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D50E49-67D7-476D-B5EE-2F4F36BFF37B}"/>
              </a:ext>
            </a:extLst>
          </p:cNvPr>
          <p:cNvSpPr txBox="1"/>
          <p:nvPr/>
        </p:nvSpPr>
        <p:spPr>
          <a:xfrm>
            <a:off x="869393" y="4109846"/>
            <a:ext cx="68770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Wiki Link:  </a:t>
            </a:r>
            <a:r>
              <a:rPr lang="en-US" sz="1400" dirty="0">
                <a:hlinkClick r:id="rId2"/>
              </a:rPr>
              <a:t>BBY SailPoint IIQ Flow Diagram - Identity and Access Management - Confluence (bestbuy.com)</a:t>
            </a:r>
            <a:endParaRPr lang="en-US" sz="1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192449-75FA-BF49-131B-2DFD61C08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90" y="939999"/>
            <a:ext cx="6126623" cy="31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15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426dbe4439330ee44a406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Wipro 2017 PPT Theme">
  <a:themeElements>
    <a:clrScheme name="Wipro Template 2014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6350">
          <a:solidFill>
            <a:schemeClr val="accent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ptx" id="{5C5D5A0E-3112-4AC5-A96F-8949CA43C739}" vid="{8D42C87D-71DC-4989-A6EF-B34D40F24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Status xmlns="ec6b0043-854e-4252-b360-a13e3936f1ba">Current</DocumentStatus>
    <DocumentDescription xmlns="ec6b0043-854e-4252-b360-a13e3936f1ba">OIG and IIQ Archi Diagram</DocumentDescription>
    <SubjectofDocument xmlns="ec6b0043-854e-4252-b360-a13e3936f1ba" xsi:nil="true"/>
    <DocumentPurpose xmlns="ec6b0043-854e-4252-b360-a13e3936f1ba">General Info/Standards</DocumentPurpose>
    <Review_x002f_DeleteDate xmlns="ec6b0043-854e-4252-b360-a13e3936f1ba">2024-03-21T08:20:55+00:00</Review_x002f_DeleteDate>
    <ApporTooltoUse xmlns="ec6b0043-854e-4252-b360-a13e3936f1ba">Archi Diagram</ApporTooltoUse>
    <SharedWithUsers xmlns="554b67a1-8886-4ee1-a343-8fb136e54189">
      <UserInfo>
        <DisplayName/>
        <AccountId xsi:nil="true"/>
        <AccountType/>
      </UserInfo>
    </SharedWithUsers>
    <Label xmlns="ec6b0043-854e-4252-b360-a13e3936f1ba">Architecture Diagram</Labe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A0E2F7F06F1945A0C756B1B1D6FEE3" ma:contentTypeVersion="13" ma:contentTypeDescription="Create a new document." ma:contentTypeScope="" ma:versionID="5b773f8b1336e5a0e3cf5a35952f32bc">
  <xsd:schema xmlns:xsd="http://www.w3.org/2001/XMLSchema" xmlns:xs="http://www.w3.org/2001/XMLSchema" xmlns:p="http://schemas.microsoft.com/office/2006/metadata/properties" xmlns:ns2="ec6b0043-854e-4252-b360-a13e3936f1ba" xmlns:ns3="554b67a1-8886-4ee1-a343-8fb136e54189" targetNamespace="http://schemas.microsoft.com/office/2006/metadata/properties" ma:root="true" ma:fieldsID="379c8951fbf99e73c19c9d7e1ecdc688" ns2:_="" ns3:_="">
    <xsd:import namespace="ec6b0043-854e-4252-b360-a13e3936f1ba"/>
    <xsd:import namespace="554b67a1-8886-4ee1-a343-8fb136e541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SubjectofDocument" minOccurs="0"/>
                <xsd:element ref="ns2:ApporTooltoUse"/>
                <xsd:element ref="ns2:DocumentPurpose"/>
                <xsd:element ref="ns2:DocumentDescription" minOccurs="0"/>
                <xsd:element ref="ns2:Review_x002f_DeleteDate"/>
                <xsd:element ref="ns2:DocumentStatus"/>
                <xsd:element ref="ns2:MediaServiceSearchProperties" minOccurs="0"/>
                <xsd:element ref="ns2: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b0043-854e-4252-b360-a13e3936f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SubjectofDocument" ma:index="13" nillable="true" ma:displayName="Subject of Document" ma:description="The name and version (when applicable) of the tool, application, or technology." ma:format="Dropdown" ma:internalName="SubjectofDocument">
      <xsd:simpleType>
        <xsd:restriction base="dms:Note">
          <xsd:maxLength value="255"/>
        </xsd:restriction>
      </xsd:simpleType>
    </xsd:element>
    <xsd:element name="ApporTooltoUse" ma:index="14" ma:displayName="Subject, Tool, Application, or Technology" ma:description="The name of the tool, application, or technology this document discusses.." ma:format="Dropdown" ma:internalName="ApporTooltoUse">
      <xsd:simpleType>
        <xsd:restriction base="dms:Text">
          <xsd:maxLength value="255"/>
        </xsd:restriction>
      </xsd:simpleType>
    </xsd:element>
    <xsd:element name="DocumentPurpose" ma:index="15" ma:displayName="Document Category" ma:default="General Info/Standards" ma:description="Please provide the purpose the document serves." ma:format="Dropdown" ma:internalName="DocumentPurpose">
      <xsd:simpleType>
        <xsd:restriction base="dms:Choice">
          <xsd:enumeration value="General Info/Standards"/>
          <xsd:enumeration value="Process/How-To"/>
          <xsd:enumeration value="Run/Deployment Book"/>
          <xsd:enumeration value="Template"/>
          <xsd:enumeration value="Architectural"/>
          <xsd:enumeration value="Choice 6"/>
        </xsd:restriction>
      </xsd:simpleType>
    </xsd:element>
    <xsd:element name="DocumentDescription" ma:index="16" nillable="true" ma:displayName="Document Description" ma:description="Enter a brief description of the document - what it's for, where, etc." ma:format="Dropdown" ma:internalName="DocumentDescription">
      <xsd:simpleType>
        <xsd:restriction base="dms:Note"/>
      </xsd:simpleType>
    </xsd:element>
    <xsd:element name="Review_x002f_DeleteDate" ma:index="17" ma:displayName="Review/Delete Date" ma:default="[today]" ma:format="DateOnly" ma:internalName="Review_x002f_DeleteDate">
      <xsd:simpleType>
        <xsd:restriction base="dms:DateTime"/>
      </xsd:simpleType>
    </xsd:element>
    <xsd:element name="DocumentStatus" ma:index="18" ma:displayName="Document Status" ma:default="Current" ma:description="Status of the Document:&#10;Current = current, live document.&#10;Archived = Obsolete, Superseded, or intentionally removed from use.&#10;Pending Review = document that's been uploaded, but requires additional review for process/information verification." ma:format="Dropdown" ma:internalName="DocumentStatus">
      <xsd:simpleType>
        <xsd:restriction base="dms:Choice">
          <xsd:enumeration value="Current"/>
          <xsd:enumeration value="Pending Review"/>
          <xsd:enumeration value="Archived"/>
          <xsd:enumeration value="Out of Date"/>
          <xsd:enumeration value="Choice 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abel" ma:index="20" nillable="true" ma:displayName="Label" ma:description="Category" ma:format="Dropdown" ma:internalName="Label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b67a1-8886-4ee1-a343-8fb136e541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0BAB4-96BC-4395-AED9-F5894D72CDFC}">
  <ds:schemaRefs>
    <ds:schemaRef ds:uri="f1ee6251-2c4f-4f46-a002-8138af68dbd9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d145a16b-39e7-4e70-a16d-e187ad82f89e"/>
    <ds:schemaRef ds:uri="466f8ab1-86f7-4272-a232-4801f56859f0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ec6b0043-854e-4252-b360-a13e3936f1ba"/>
    <ds:schemaRef ds:uri="554b67a1-8886-4ee1-a343-8fb136e54189"/>
  </ds:schemaRefs>
</ds:datastoreItem>
</file>

<file path=customXml/itemProps2.xml><?xml version="1.0" encoding="utf-8"?>
<ds:datastoreItem xmlns:ds="http://schemas.openxmlformats.org/officeDocument/2006/customXml" ds:itemID="{A575C6B0-389B-47D2-A5CA-AFD6132F7A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0F0F9B-2843-45E8-AB54-7107F2736B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b0043-854e-4252-b360-a13e3936f1ba"/>
    <ds:schemaRef ds:uri="554b67a1-8886-4ee1-a343-8fb136e541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9c55f1f-f169-4db7-a264-a5084ccbb748}" enabled="1" method="Standard" siteId="{135e8995-7d3b-4466-844b-a0d62ba5f49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7566</TotalTime>
  <Words>76</Words>
  <Application>Microsoft Office PowerPoint</Application>
  <PresentationFormat>On-screen Show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Wingdings</vt:lpstr>
      <vt:lpstr>Wipro 2017 PPT Theme</vt:lpstr>
      <vt:lpstr>IDAM Holiday Readiness 2024</vt:lpstr>
      <vt:lpstr>PowerPoint Presentation</vt:lpstr>
      <vt:lpstr>PowerPoint Presentation</vt:lpstr>
      <vt:lpstr>PowerPoint Presentation</vt:lpstr>
    </vt:vector>
  </TitlesOfParts>
  <Company>WIPRO.COM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Corp_Presentation_Template</dc:subject>
  <dc:creator>Dhirendra Prasad Sahoo (CRS)</dc:creator>
  <cp:lastModifiedBy>Dey, Supriyo-CW</cp:lastModifiedBy>
  <cp:revision>249</cp:revision>
  <dcterms:created xsi:type="dcterms:W3CDTF">2018-08-24T08:44:11Z</dcterms:created>
  <dcterms:modified xsi:type="dcterms:W3CDTF">2024-10-07T16:45:20Z</dcterms:modified>
  <cp:contentStatus>2017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599e32-523d-45cf-80c8-50d522cc3338_Enabled">
    <vt:lpwstr>True</vt:lpwstr>
  </property>
  <property fmtid="{D5CDD505-2E9C-101B-9397-08002B2CF9AE}" pid="3" name="MSIP_Label_a3599e32-523d-45cf-80c8-50d522cc3338_SiteId">
    <vt:lpwstr>258ac4e4-146a-411e-9dc8-79a9e12fd6da</vt:lpwstr>
  </property>
  <property fmtid="{D5CDD505-2E9C-101B-9397-08002B2CF9AE}" pid="4" name="MSIP_Label_a3599e32-523d-45cf-80c8-50d522cc3338_Ref">
    <vt:lpwstr>https://api.informationprotection.azure.com/api/258ac4e4-146a-411e-9dc8-79a9e12fd6da</vt:lpwstr>
  </property>
  <property fmtid="{D5CDD505-2E9C-101B-9397-08002B2CF9AE}" pid="5" name="MSIP_Label_a3599e32-523d-45cf-80c8-50d522cc3338_Owner">
    <vt:lpwstr>SA294278@wipro.com</vt:lpwstr>
  </property>
  <property fmtid="{D5CDD505-2E9C-101B-9397-08002B2CF9AE}" pid="6" name="MSIP_Label_a3599e32-523d-45cf-80c8-50d522cc3338_SetDate">
    <vt:lpwstr>2018-03-28T10:56:50.2643289+05:30</vt:lpwstr>
  </property>
  <property fmtid="{D5CDD505-2E9C-101B-9397-08002B2CF9AE}" pid="7" name="MSIP_Label_a3599e32-523d-45cf-80c8-50d522cc3338_Name">
    <vt:lpwstr>Public</vt:lpwstr>
  </property>
  <property fmtid="{D5CDD505-2E9C-101B-9397-08002B2CF9AE}" pid="8" name="MSIP_Label_a3599e32-523d-45cf-80c8-50d522cc3338_Application">
    <vt:lpwstr>Microsoft Azure Information Protection</vt:lpwstr>
  </property>
  <property fmtid="{D5CDD505-2E9C-101B-9397-08002B2CF9AE}" pid="9" name="MSIP_Label_a3599e32-523d-45cf-80c8-50d522cc3338_Extended_MSFT_Method">
    <vt:lpwstr>Manual</vt:lpwstr>
  </property>
  <property fmtid="{D5CDD505-2E9C-101B-9397-08002B2CF9AE}" pid="10" name="Sensitivity">
    <vt:lpwstr>Public</vt:lpwstr>
  </property>
  <property fmtid="{D5CDD505-2E9C-101B-9397-08002B2CF9AE}" pid="11" name="ContentTypeId">
    <vt:lpwstr>0x010100B8A0E2F7F06F1945A0C756B1B1D6FEE3</vt:lpwstr>
  </property>
  <property fmtid="{D5CDD505-2E9C-101B-9397-08002B2CF9AE}" pid="12" name="MediaServiceImageTags">
    <vt:lpwstr/>
  </property>
  <property fmtid="{D5CDD505-2E9C-101B-9397-08002B2CF9AE}" pid="13" name="Order">
    <vt:r8>518200</vt:r8>
  </property>
  <property fmtid="{D5CDD505-2E9C-101B-9397-08002B2CF9AE}" pid="14" name="xd_Signature">
    <vt:bool>false</vt:bool>
  </property>
  <property fmtid="{D5CDD505-2E9C-101B-9397-08002B2CF9AE}" pid="15" name="xd_ProgID">
    <vt:lpwstr/>
  </property>
  <property fmtid="{D5CDD505-2E9C-101B-9397-08002B2CF9AE}" pid="16" name="_SourceUrl">
    <vt:lpwstr/>
  </property>
  <property fmtid="{D5CDD505-2E9C-101B-9397-08002B2CF9AE}" pid="17" name="_SharedFileIndex">
    <vt:lpwstr/>
  </property>
  <property fmtid="{D5CDD505-2E9C-101B-9397-08002B2CF9AE}" pid="18" name="ComplianceAssetId">
    <vt:lpwstr/>
  </property>
  <property fmtid="{D5CDD505-2E9C-101B-9397-08002B2CF9AE}" pid="19" name="TemplateUrl">
    <vt:lpwstr/>
  </property>
  <property fmtid="{D5CDD505-2E9C-101B-9397-08002B2CF9AE}" pid="20" name="_ExtendedDescription">
    <vt:lpwstr/>
  </property>
  <property fmtid="{D5CDD505-2E9C-101B-9397-08002B2CF9AE}" pid="21" name="TriggerFlowInfo">
    <vt:lpwstr/>
  </property>
</Properties>
</file>