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2ADA2-F77F-F7C9-57A3-7C56FA6787D5}" v="3" dt="2024-09-30T05:07:23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y, Supriyo-CW" userId="S::a3076068@bestbuy.com::4ffcbff4-6dd2-491f-8f28-786c6432f8be" providerId="AD" clId="Web-{2B62ADA2-F77F-F7C9-57A3-7C56FA6787D5}"/>
    <pc:docChg chg="addSld modSld">
      <pc:chgData name="Dey, Supriyo-CW" userId="S::a3076068@bestbuy.com::4ffcbff4-6dd2-491f-8f28-786c6432f8be" providerId="AD" clId="Web-{2B62ADA2-F77F-F7C9-57A3-7C56FA6787D5}" dt="2024-09-30T05:07:23.898" v="2"/>
      <pc:docMkLst>
        <pc:docMk/>
      </pc:docMkLst>
      <pc:sldChg chg="delSp new">
        <pc:chgData name="Dey, Supriyo-CW" userId="S::a3076068@bestbuy.com::4ffcbff4-6dd2-491f-8f28-786c6432f8be" providerId="AD" clId="Web-{2B62ADA2-F77F-F7C9-57A3-7C56FA6787D5}" dt="2024-09-30T05:07:23.898" v="2"/>
        <pc:sldMkLst>
          <pc:docMk/>
          <pc:sldMk cId="3943815156" sldId="260"/>
        </pc:sldMkLst>
        <pc:spChg chg="del">
          <ac:chgData name="Dey, Supriyo-CW" userId="S::a3076068@bestbuy.com::4ffcbff4-6dd2-491f-8f28-786c6432f8be" providerId="AD" clId="Web-{2B62ADA2-F77F-F7C9-57A3-7C56FA6787D5}" dt="2024-09-30T05:07:19.465" v="1"/>
          <ac:spMkLst>
            <pc:docMk/>
            <pc:sldMk cId="3943815156" sldId="260"/>
            <ac:spMk id="2" creationId="{3DBF2784-F43B-28B9-683E-2457FB2E8C95}"/>
          </ac:spMkLst>
        </pc:spChg>
        <pc:spChg chg="del">
          <ac:chgData name="Dey, Supriyo-CW" userId="S::a3076068@bestbuy.com::4ffcbff4-6dd2-491f-8f28-786c6432f8be" providerId="AD" clId="Web-{2B62ADA2-F77F-F7C9-57A3-7C56FA6787D5}" dt="2024-09-30T05:07:23.898" v="2"/>
          <ac:spMkLst>
            <pc:docMk/>
            <pc:sldMk cId="3943815156" sldId="260"/>
            <ac:spMk id="3" creationId="{51E26B4C-6548-144B-D7A2-FE939AA11B25}"/>
          </ac:spMkLst>
        </pc:spChg>
      </pc:sldChg>
    </pc:docChg>
  </pc:docChgLst>
  <pc:docChgLst>
    <pc:chgData clId="Web-{E8596DE4-5632-AF1F-34B9-7DC5780FE4C8}"/>
    <pc:docChg chg="modSld">
      <pc:chgData name="" userId="" providerId="" clId="Web-{E8596DE4-5632-AF1F-34B9-7DC5780FE4C8}" dt="2024-09-18T07:14:26.952" v="6" actId="20577"/>
      <pc:docMkLst>
        <pc:docMk/>
      </pc:docMkLst>
      <pc:sldChg chg="modSp">
        <pc:chgData name="" userId="" providerId="" clId="Web-{E8596DE4-5632-AF1F-34B9-7DC5780FE4C8}" dt="2024-09-18T07:14:26.952" v="6" actId="20577"/>
        <pc:sldMkLst>
          <pc:docMk/>
          <pc:sldMk cId="3641924749" sldId="259"/>
        </pc:sldMkLst>
        <pc:spChg chg="mod">
          <ac:chgData name="" userId="" providerId="" clId="Web-{E8596DE4-5632-AF1F-34B9-7DC5780FE4C8}" dt="2024-09-18T07:14:26.952" v="6" actId="20577"/>
          <ac:spMkLst>
            <pc:docMk/>
            <pc:sldMk cId="3641924749" sldId="259"/>
            <ac:spMk id="7" creationId="{06A686A1-1E07-8F8F-2CF5-98941B1D5F40}"/>
          </ac:spMkLst>
        </pc:spChg>
      </pc:sldChg>
    </pc:docChg>
  </pc:docChgLst>
  <pc:docChgLst>
    <pc:chgData name="Dey, Supriyo-CW" userId="S::a3076068@bestbuy.com::4ffcbff4-6dd2-491f-8f28-786c6432f8be" providerId="AD" clId="Web-{8B2FEB1E-0CDB-4DB4-7B23-0F411936D104}"/>
    <pc:docChg chg="modSld">
      <pc:chgData name="Dey, Supriyo-CW" userId="S::a3076068@bestbuy.com::4ffcbff4-6dd2-491f-8f28-786c6432f8be" providerId="AD" clId="Web-{8B2FEB1E-0CDB-4DB4-7B23-0F411936D104}" dt="2024-09-18T05:34:22.965" v="3" actId="20577"/>
      <pc:docMkLst>
        <pc:docMk/>
      </pc:docMkLst>
      <pc:sldChg chg="modSp">
        <pc:chgData name="Dey, Supriyo-CW" userId="S::a3076068@bestbuy.com::4ffcbff4-6dd2-491f-8f28-786c6432f8be" providerId="AD" clId="Web-{8B2FEB1E-0CDB-4DB4-7B23-0F411936D104}" dt="2024-09-18T05:34:22.965" v="3" actId="20577"/>
        <pc:sldMkLst>
          <pc:docMk/>
          <pc:sldMk cId="1267355225" sldId="256"/>
        </pc:sldMkLst>
        <pc:spChg chg="mod">
          <ac:chgData name="Dey, Supriyo-CW" userId="S::a3076068@bestbuy.com::4ffcbff4-6dd2-491f-8f28-786c6432f8be" providerId="AD" clId="Web-{8B2FEB1E-0CDB-4DB4-7B23-0F411936D104}" dt="2024-09-18T05:34:22.965" v="3" actId="20577"/>
          <ac:spMkLst>
            <pc:docMk/>
            <pc:sldMk cId="1267355225" sldId="256"/>
            <ac:spMk id="5" creationId="{3C6AB1A7-B601-C969-03B1-BDFFE2E54D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FFD8-9CD4-C5B1-FF8D-1506208E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4D71-660D-5107-0522-BB93081DA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798D-09C6-11F2-1F9C-F143BE71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1A81-F3F5-AC31-CED5-833906ED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8693-DF45-DAAC-9098-CA697AB8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7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5A6B-682D-0707-6BFE-6B0CDD73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9EF86-42DB-0699-3E8F-8718241F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0102-B266-A554-E92A-55D6721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E9A9-546D-FCE4-79D2-E2739A84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DB05-EA3F-AB1F-DAED-395C045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7683D-2728-D4FC-C3C8-E2049EF18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344B0-AC5E-EC21-EB34-E88A17FA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C428-14EE-7B01-CCDE-5F95A75E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3F85-1E66-1B29-DD0E-C320EEAB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A72D-F6FF-FB30-E0EE-8B31495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9BE6-053F-4B86-566A-DF352483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2ADF-88BC-662A-6DDF-8DEBAAA0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C881-A4C7-FC91-CD1D-384DB932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C99C-065E-B79B-0421-7DD8E662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4545-DF64-79D4-0573-11786721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E048-DA8B-8ADE-FC8C-A6B98956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551F-D86E-CC66-CEDD-89F4DFB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42C8-1418-620D-D46C-23EF341E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A35-91F8-FEB3-4B83-2F3769EE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A058-EC5B-3CAB-0327-992201EB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83C4-333A-B33D-9389-AD7DDD7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77B3-86D0-220A-77EE-B3CBDC7BE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C03FC-EAD7-705E-3B94-6A038482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2B990-C952-598B-AD1B-55F6A1FC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A4D34-ED0C-0C61-140E-6555E877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3039-0B39-1AEF-86A8-4DA77105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4256-FC7F-9EED-AA26-2F7A37F5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67D00-A7CD-62D9-F745-8068AB8A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05609-64A9-DE04-4861-14805CC1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789A-C9D1-2EA4-564F-973A34032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1842A-B976-117D-D9E5-C514DEA0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0F40E-6DD0-3D24-F174-BBFD1EA2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A5DDD-5E8E-62C7-3E9D-0D912EF7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2A587-AF3A-D25A-4475-85B609B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AC60-330D-E841-FE01-F3F195A2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38D0-5219-1F42-49C8-5C6F89D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99551-AC56-9384-E35E-CA5FDB43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B0A8B-06F8-173F-FDDC-D4CC5322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E2646-E643-4D3B-A57A-CB99ECB8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C282-01D7-C481-0F0D-3C010EAF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FF71-36E4-78CC-0637-73C1F1C7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7DF2-2D8E-CFC5-837F-B66670C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0CB-B9C7-2742-B2EA-1F0AFCB1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35DF4-3C5F-4386-D3A4-3D7AB02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1F534-266D-552C-4A54-D956D942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51DD3-F42A-31FD-90AE-E1450C2F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607A-E5B4-D65D-509B-6E759D33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331-9C00-9F65-B7CD-76D0B870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579A7-0C61-FBE9-A75F-85696D73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14DF-2A55-7F8D-1C77-5B033169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781D-1AD9-DDBF-2A66-014F708C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5C64-D057-F7F4-7B31-E6FC90CF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66E1-CD27-878F-CE0F-8AB479A6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C149B-25A9-DBEC-5991-DE59BD0C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4C64-3C7A-89B2-15F2-BC5E4588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6BE2-6C55-C726-D81C-9650639A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2404D-3A71-4A71-9CA7-D06D289854E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9CFC-D6CC-7344-F95C-8CFEB1E10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81CF-A5CA-7612-CA17-CCE47AF95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1BEC3-CBEB-4C6F-83BA-52EDD8F7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70BA0-6E4F-0A34-A9F0-DD050178FD77}"/>
              </a:ext>
            </a:extLst>
          </p:cNvPr>
          <p:cNvSpPr txBox="1"/>
          <p:nvPr/>
        </p:nvSpPr>
        <p:spPr>
          <a:xfrm>
            <a:off x="6792685" y="31786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rgbClr val="00206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IDAM Holiday Readiness 2023</a:t>
            </a:r>
            <a:r>
              <a:rPr lang="en-US" sz="1800" b="0" i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86A1-1E07-8F8F-2CF5-98941B1D5F40}"/>
              </a:ext>
            </a:extLst>
          </p:cNvPr>
          <p:cNvSpPr txBox="1"/>
          <p:nvPr/>
        </p:nvSpPr>
        <p:spPr>
          <a:xfrm>
            <a:off x="6792685" y="2046525"/>
            <a:ext cx="43434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>
                <a:solidFill>
                  <a:srgbClr val="002060"/>
                </a:solidFill>
                <a:highlight>
                  <a:srgbClr val="F5F5F5"/>
                </a:highlight>
                <a:latin typeface="Arial"/>
                <a:cs typeface="Arial"/>
              </a:rPr>
              <a:t>Vendor </a:t>
            </a:r>
            <a:r>
              <a:rPr lang="en-US" sz="1800" b="1" i="0" u="none" strike="noStrike">
                <a:solidFill>
                  <a:srgbClr val="002060"/>
                </a:solidFill>
                <a:effectLst/>
                <a:highlight>
                  <a:srgbClr val="F5F5F5"/>
                </a:highlight>
                <a:latin typeface="Arial"/>
                <a:cs typeface="Arial"/>
              </a:rPr>
              <a:t>SailPoint IIQ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8F0785-DB9D-1876-8CFC-004F4746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14" y="2046525"/>
            <a:ext cx="2253344" cy="150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92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EDF27-69D8-F048-1C6F-0579748ED4C4}"/>
              </a:ext>
            </a:extLst>
          </p:cNvPr>
          <p:cNvSpPr txBox="1"/>
          <p:nvPr/>
        </p:nvSpPr>
        <p:spPr>
          <a:xfrm>
            <a:off x="931127" y="6799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Organization Management</a:t>
            </a:r>
          </a:p>
        </p:txBody>
      </p:sp>
      <p:pic>
        <p:nvPicPr>
          <p:cNvPr id="6" name="Picture 5" descr="A screenshot of a diagram&#10;&#10;Description automatically generated">
            <a:extLst>
              <a:ext uri="{FF2B5EF4-FFF2-40B4-BE49-F238E27FC236}">
                <a16:creationId xmlns:a16="http://schemas.microsoft.com/office/drawing/2014/main" id="{BEF5229E-DFC2-E56B-82EC-51DCC5CF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7" y="1374522"/>
            <a:ext cx="10420814" cy="46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AB1A7-B601-C969-03B1-BDFFE2E54D63}"/>
              </a:ext>
            </a:extLst>
          </p:cNvPr>
          <p:cNvSpPr txBox="1"/>
          <p:nvPr/>
        </p:nvSpPr>
        <p:spPr>
          <a:xfrm>
            <a:off x="272143" y="120134"/>
            <a:ext cx="6096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i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Access Patterns </a:t>
            </a:r>
            <a:r>
              <a:rPr lang="en-US" b="1">
                <a:solidFill>
                  <a:srgbClr val="172B4D"/>
                </a:solidFill>
                <a:highlight>
                  <a:srgbClr val="FFFFFF"/>
                </a:highlight>
                <a:latin typeface="-apple-system"/>
              </a:rPr>
              <a:t>–</a:t>
            </a:r>
            <a:r>
              <a:rPr lang="en-US" b="1" i="0">
                <a:solidFill>
                  <a:srgbClr val="172B4D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1">
                <a:solidFill>
                  <a:srgbClr val="172B4D"/>
                </a:solidFill>
                <a:highlight>
                  <a:srgbClr val="FFFFFF"/>
                </a:highlight>
                <a:latin typeface="-apple-system"/>
              </a:rPr>
              <a:t>SailPoint Vendor</a:t>
            </a:r>
            <a:endParaRPr lang="en-US" b="0" i="0">
              <a:solidFill>
                <a:srgbClr val="172B4D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7" name="Picture 6" descr="A diagram of a cloud network&#10;&#10;Description automatically generated">
            <a:extLst>
              <a:ext uri="{FF2B5EF4-FFF2-40B4-BE49-F238E27FC236}">
                <a16:creationId xmlns:a16="http://schemas.microsoft.com/office/drawing/2014/main" id="{2C93A312-6BFB-3531-6E17-613AC24D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029"/>
            <a:ext cx="12028714" cy="6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8B90ED-2002-A574-442D-60D18E215302}"/>
              </a:ext>
            </a:extLst>
          </p:cNvPr>
          <p:cNvSpPr txBox="1"/>
          <p:nvPr/>
        </p:nvSpPr>
        <p:spPr>
          <a:xfrm>
            <a:off x="0" y="152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Physical Architecture - SailPoint: Vendor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2704A7-3A46-EE9F-5CC9-74E28C23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143000"/>
            <a:ext cx="11715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95D1EC-7D2D-43F3-5FD3-6DD29309ECE6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Logical Architecture - SailPoint: Vendor</a:t>
            </a:r>
          </a:p>
        </p:txBody>
      </p:sp>
      <p:pic>
        <p:nvPicPr>
          <p:cNvPr id="7" name="Picture 6" descr="A diagram of a computer">
            <a:extLst>
              <a:ext uri="{FF2B5EF4-FFF2-40B4-BE49-F238E27FC236}">
                <a16:creationId xmlns:a16="http://schemas.microsoft.com/office/drawing/2014/main" id="{EEA41878-AC3B-7AFF-E55B-71EB7BA9D7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" y="369331"/>
            <a:ext cx="11996056" cy="63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0A9A8B47-DB00-C397-D824-23122DD2B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154430"/>
            <a:ext cx="10515600" cy="50225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99526-57B2-A6B5-FF36-805176DF30EA}"/>
              </a:ext>
            </a:extLst>
          </p:cNvPr>
          <p:cNvSpPr txBox="1"/>
          <p:nvPr/>
        </p:nvSpPr>
        <p:spPr>
          <a:xfrm>
            <a:off x="685800" y="496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EXB Product Vendor Request Flow</a:t>
            </a:r>
          </a:p>
        </p:txBody>
      </p:sp>
    </p:spTree>
    <p:extLst>
      <p:ext uri="{BB962C8B-B14F-4D97-AF65-F5344CB8AC3E}">
        <p14:creationId xmlns:p14="http://schemas.microsoft.com/office/powerpoint/2010/main" val="1571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499526-57B2-A6B5-FF36-805176DF30EA}"/>
              </a:ext>
            </a:extLst>
          </p:cNvPr>
          <p:cNvSpPr txBox="1"/>
          <p:nvPr/>
        </p:nvSpPr>
        <p:spPr>
          <a:xfrm>
            <a:off x="685800" y="782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EXB Product Vendor approval Flow</a:t>
            </a:r>
          </a:p>
        </p:txBody>
      </p:sp>
      <p:pic>
        <p:nvPicPr>
          <p:cNvPr id="7" name="Content Placeholder 6" descr="A white rectangle with black text">
            <a:extLst>
              <a:ext uri="{FF2B5EF4-FFF2-40B4-BE49-F238E27FC236}">
                <a16:creationId xmlns:a16="http://schemas.microsoft.com/office/drawing/2014/main" id="{C869017B-A841-9431-A75C-C714225A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21958"/>
            <a:ext cx="10066892" cy="2258601"/>
          </a:xfrm>
        </p:spPr>
      </p:pic>
    </p:spTree>
    <p:extLst>
      <p:ext uri="{BB962C8B-B14F-4D97-AF65-F5344CB8AC3E}">
        <p14:creationId xmlns:p14="http://schemas.microsoft.com/office/powerpoint/2010/main" val="300723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499526-57B2-A6B5-FF36-805176DF30EA}"/>
              </a:ext>
            </a:extLst>
          </p:cNvPr>
          <p:cNvSpPr txBox="1"/>
          <p:nvPr/>
        </p:nvSpPr>
        <p:spPr>
          <a:xfrm>
            <a:off x="351263" y="313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Merch Vendor's request Flow</a:t>
            </a:r>
          </a:p>
        </p:txBody>
      </p:sp>
      <p:pic>
        <p:nvPicPr>
          <p:cNvPr id="5" name="Picture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841401AE-F5FA-0E66-B2A4-7052D82CE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5" y="936702"/>
            <a:ext cx="10861289" cy="53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6EA8BB-CD6B-560E-3947-7923FB3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0" y="2183022"/>
            <a:ext cx="9693480" cy="2491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56B16E-3C2E-5EDC-2673-A3C4789247C7}"/>
              </a:ext>
            </a:extLst>
          </p:cNvPr>
          <p:cNvSpPr txBox="1"/>
          <p:nvPr/>
        </p:nvSpPr>
        <p:spPr>
          <a:xfrm>
            <a:off x="1020336" y="804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Merch Vendor’s Approval Flow</a:t>
            </a:r>
          </a:p>
        </p:txBody>
      </p:sp>
    </p:spTree>
    <p:extLst>
      <p:ext uri="{BB962C8B-B14F-4D97-AF65-F5344CB8AC3E}">
        <p14:creationId xmlns:p14="http://schemas.microsoft.com/office/powerpoint/2010/main" val="39654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BD046-600D-D9C9-9A8C-4EB6EDC9823F}"/>
              </a:ext>
            </a:extLst>
          </p:cNvPr>
          <p:cNvSpPr txBox="1"/>
          <p:nvPr/>
        </p:nvSpPr>
        <p:spPr>
          <a:xfrm>
            <a:off x="1020336" y="804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Birthright Provisioning</a:t>
            </a:r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FD0AA31-3D63-BCC9-C1C1-DED3E2D8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01" y="1504676"/>
            <a:ext cx="6641862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tatus xmlns="ec6b0043-854e-4252-b360-a13e3936f1ba">Current</DocumentStatus>
    <DocumentDescription xmlns="ec6b0043-854e-4252-b360-a13e3936f1ba" xsi:nil="true"/>
    <SubjectofDocument xmlns="ec6b0043-854e-4252-b360-a13e3936f1ba" xsi:nil="true"/>
    <DocumentPurpose xmlns="ec6b0043-854e-4252-b360-a13e3936f1ba">General Info/Standards</DocumentPurpose>
    <Review_x002f_DeleteDate xmlns="ec6b0043-854e-4252-b360-a13e3936f1ba">2024-09-12T22:25:30+00:00</Review_x002f_DeleteDate>
    <ApporTooltoUse xmlns="ec6b0043-854e-4252-b360-a13e3936f1ba">Archi Diagram</ApporTooltoUse>
    <Label xmlns="ec6b0043-854e-4252-b360-a13e3936f1ba">Architecture Diagram</Lab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0E2F7F06F1945A0C756B1B1D6FEE3" ma:contentTypeVersion="13" ma:contentTypeDescription="Create a new document." ma:contentTypeScope="" ma:versionID="5b773f8b1336e5a0e3cf5a35952f32bc">
  <xsd:schema xmlns:xsd="http://www.w3.org/2001/XMLSchema" xmlns:xs="http://www.w3.org/2001/XMLSchema" xmlns:p="http://schemas.microsoft.com/office/2006/metadata/properties" xmlns:ns2="ec6b0043-854e-4252-b360-a13e3936f1ba" xmlns:ns3="554b67a1-8886-4ee1-a343-8fb136e54189" targetNamespace="http://schemas.microsoft.com/office/2006/metadata/properties" ma:root="true" ma:fieldsID="379c8951fbf99e73c19c9d7e1ecdc688" ns2:_="" ns3:_="">
    <xsd:import namespace="ec6b0043-854e-4252-b360-a13e3936f1ba"/>
    <xsd:import namespace="554b67a1-8886-4ee1-a343-8fb136e54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SubjectofDocument" minOccurs="0"/>
                <xsd:element ref="ns2:ApporTooltoUse"/>
                <xsd:element ref="ns2:DocumentPurpose"/>
                <xsd:element ref="ns2:DocumentDescription" minOccurs="0"/>
                <xsd:element ref="ns2:Review_x002f_DeleteDate"/>
                <xsd:element ref="ns2:DocumentStatus"/>
                <xsd:element ref="ns2:MediaServiceSearchProperties" minOccurs="0"/>
                <xsd:element ref="ns2: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b0043-854e-4252-b360-a13e3936f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ubjectofDocument" ma:index="13" nillable="true" ma:displayName="Subject of Document" ma:description="The name and version (when applicable) of the tool, application, or technology." ma:format="Dropdown" ma:internalName="SubjectofDocument">
      <xsd:simpleType>
        <xsd:restriction base="dms:Note">
          <xsd:maxLength value="255"/>
        </xsd:restriction>
      </xsd:simpleType>
    </xsd:element>
    <xsd:element name="ApporTooltoUse" ma:index="14" ma:displayName="Subject, Tool, Application, or Technology" ma:description="The name of the tool, application, or technology this document discusses.." ma:format="Dropdown" ma:internalName="ApporTooltoUse">
      <xsd:simpleType>
        <xsd:restriction base="dms:Text">
          <xsd:maxLength value="255"/>
        </xsd:restriction>
      </xsd:simpleType>
    </xsd:element>
    <xsd:element name="DocumentPurpose" ma:index="15" ma:displayName="Document Category" ma:default="General Info/Standards" ma:description="Please provide the purpose the document serves." ma:format="Dropdown" ma:internalName="DocumentPurpose">
      <xsd:simpleType>
        <xsd:restriction base="dms:Choice">
          <xsd:enumeration value="General Info/Standards"/>
          <xsd:enumeration value="Process/How-To"/>
          <xsd:enumeration value="Run/Deployment Book"/>
          <xsd:enumeration value="Template"/>
          <xsd:enumeration value="Architectural"/>
          <xsd:enumeration value="Choice 6"/>
        </xsd:restriction>
      </xsd:simpleType>
    </xsd:element>
    <xsd:element name="DocumentDescription" ma:index="16" nillable="true" ma:displayName="Document Description" ma:description="Enter a brief description of the document - what it's for, where, etc." ma:format="Dropdown" ma:internalName="DocumentDescription">
      <xsd:simpleType>
        <xsd:restriction base="dms:Note"/>
      </xsd:simpleType>
    </xsd:element>
    <xsd:element name="Review_x002f_DeleteDate" ma:index="17" ma:displayName="Review/Delete Date" ma:default="[today]" ma:format="DateOnly" ma:internalName="Review_x002f_DeleteDate">
      <xsd:simpleType>
        <xsd:restriction base="dms:DateTime"/>
      </xsd:simpleType>
    </xsd:element>
    <xsd:element name="DocumentStatus" ma:index="18" ma:displayName="Document Status" ma:default="Current" ma:description="Status of the Document:&#10;Current = current, live document.&#10;Archived = Obsolete, Superseded, or intentionally removed from use.&#10;Pending Review = document that's been uploaded, but requires additional review for process/information verification." ma:format="Dropdown" ma:internalName="DocumentStatus">
      <xsd:simpleType>
        <xsd:restriction base="dms:Choice">
          <xsd:enumeration value="Current"/>
          <xsd:enumeration value="Pending Review"/>
          <xsd:enumeration value="Archived"/>
          <xsd:enumeration value="Out of Date"/>
          <xsd:enumeration value="Choice 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abel" ma:index="20" nillable="true" ma:displayName="Label" ma:description="Category" ma:format="Dropdown" ma:internalName="Label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b67a1-8886-4ee1-a343-8fb136e541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8EE6-B246-4AC7-BCB5-E96314CD8B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D5AF4-C9C6-447D-9EE6-5D9763E8AF20}">
  <ds:schemaRefs>
    <ds:schemaRef ds:uri="ec6b0043-854e-4252-b360-a13e3936f1b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612298-CA5B-45A9-BAF8-00BCBA5EB621}">
  <ds:schemaRefs>
    <ds:schemaRef ds:uri="554b67a1-8886-4ee1-a343-8fb136e54189"/>
    <ds:schemaRef ds:uri="ec6b0043-854e-4252-b360-a13e3936f1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Best Buy Co.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Dey, Supriyo-CW</dc:creator>
  <cp:lastModifiedBy>Dey, Supriyo-CW</cp:lastModifiedBy>
  <cp:revision>3</cp:revision>
  <dcterms:created xsi:type="dcterms:W3CDTF">2024-09-12T22:10:46Z</dcterms:created>
  <dcterms:modified xsi:type="dcterms:W3CDTF">2024-10-04T05:20:04Z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0x010100B8A0E2F7F06F1945A0C756B1B1D6FEE3</vt:lpwstr>
  </property>
</Properties>
</file>