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FFD8-9CD4-C5B1-FF8D-1506208E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54D71-660D-5107-0522-BB93081DA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798D-09C6-11F2-1F9C-F143BE71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1A81-F3F5-AC31-CED5-833906ED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8693-DF45-DAAC-9098-CA697AB8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7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5A6B-682D-0707-6BFE-6B0CDD73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9EF86-42DB-0699-3E8F-8718241F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0102-B266-A554-E92A-55D6721C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E9A9-546D-FCE4-79D2-E2739A84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DB05-EA3F-AB1F-DAED-395C045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7683D-2728-D4FC-C3C8-E2049EF18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344B0-AC5E-EC21-EB34-E88A17FA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C428-14EE-7B01-CCDE-5F95A75E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3F85-1E66-1B29-DD0E-C320EEAB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A72D-F6FF-FB30-E0EE-8B31495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9BE6-053F-4B86-566A-DF352483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2ADF-88BC-662A-6DDF-8DEBAAA0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C881-A4C7-FC91-CD1D-384DB932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C99C-065E-B79B-0421-7DD8E662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4545-DF64-79D4-0573-11786721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E048-DA8B-8ADE-FC8C-A6B98956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551F-D86E-CC66-CEDD-89F4DFB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42C8-1418-620D-D46C-23EF341E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A35-91F8-FEB3-4B83-2F3769EE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DA058-EC5B-3CAB-0327-992201EB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83C4-333A-B33D-9389-AD7DDD71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77B3-86D0-220A-77EE-B3CBDC7BE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C03FC-EAD7-705E-3B94-6A038482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2B990-C952-598B-AD1B-55F6A1FC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A4D34-ED0C-0C61-140E-6555E877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3039-0B39-1AEF-86A8-4DA77105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4256-FC7F-9EED-AA26-2F7A37F5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67D00-A7CD-62D9-F745-8068AB8A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05609-64A9-DE04-4861-14805CC1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789A-C9D1-2EA4-564F-973A34032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1842A-B976-117D-D9E5-C514DEA07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0F40E-6DD0-3D24-F174-BBFD1EA2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A5DDD-5E8E-62C7-3E9D-0D912EF7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2A587-AF3A-D25A-4475-85B609B5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AC60-330D-E841-FE01-F3F195A2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438D0-5219-1F42-49C8-5C6F89D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99551-AC56-9384-E35E-CA5FDB43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B0A8B-06F8-173F-FDDC-D4CC5322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E2646-E643-4D3B-A57A-CB99ECB8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3C282-01D7-C481-0F0D-3C010EAF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FF71-36E4-78CC-0637-73C1F1C7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7DF2-2D8E-CFC5-837F-B66670C9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0CB-B9C7-2742-B2EA-1F0AFCB1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35DF4-3C5F-4386-D3A4-3D7AB02F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1F534-266D-552C-4A54-D956D942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51DD3-F42A-31FD-90AE-E1450C2F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607A-E5B4-D65D-509B-6E759D33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331-9C00-9F65-B7CD-76D0B870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579A7-0C61-FBE9-A75F-85696D73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714DF-2A55-7F8D-1C77-5B033169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3781D-1AD9-DDBF-2A66-014F708C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5C64-D057-F7F4-7B31-E6FC90CF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66E1-CD27-878F-CE0F-8AB479A6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C149B-25A9-DBEC-5991-DE59BD0C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4C64-3C7A-89B2-15F2-BC5E4588F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6BE2-6C55-C726-D81C-9650639AD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2404D-3A71-4A71-9CA7-D06D289854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9CFC-D6CC-7344-F95C-8CFEB1E10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81CF-A5CA-7612-CA17-CCE47AF95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70BA0-6E4F-0A34-A9F0-DD050178FD77}"/>
              </a:ext>
            </a:extLst>
          </p:cNvPr>
          <p:cNvSpPr txBox="1"/>
          <p:nvPr/>
        </p:nvSpPr>
        <p:spPr>
          <a:xfrm>
            <a:off x="6792685" y="31786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206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IDAM Holiday Readiness 2023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86A1-1E07-8F8F-2CF5-98941B1D5F40}"/>
              </a:ext>
            </a:extLst>
          </p:cNvPr>
          <p:cNvSpPr txBox="1"/>
          <p:nvPr/>
        </p:nvSpPr>
        <p:spPr>
          <a:xfrm>
            <a:off x="6792685" y="2046525"/>
            <a:ext cx="434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206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Oracle Identity Governance and SailPoint IIQ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8F0785-DB9D-1876-8CFC-004F4746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14" y="2046525"/>
            <a:ext cx="2253344" cy="150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92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6AB1A7-B601-C969-03B1-BDFFE2E54D63}"/>
              </a:ext>
            </a:extLst>
          </p:cNvPr>
          <p:cNvSpPr txBox="1"/>
          <p:nvPr/>
        </p:nvSpPr>
        <p:spPr>
          <a:xfrm>
            <a:off x="272143" y="120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Access Patterns - SailPoint</a:t>
            </a:r>
            <a:endParaRPr lang="en-US" b="0" i="0" dirty="0">
              <a:solidFill>
                <a:srgbClr val="172B4D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7" name="Picture 6" descr="A diagram of a cloud network&#10;&#10;Description automatically generated">
            <a:extLst>
              <a:ext uri="{FF2B5EF4-FFF2-40B4-BE49-F238E27FC236}">
                <a16:creationId xmlns:a16="http://schemas.microsoft.com/office/drawing/2014/main" id="{2C93A312-6BFB-3531-6E17-613AC24D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029"/>
            <a:ext cx="12028714" cy="60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8B90ED-2002-A574-442D-60D18E215302}"/>
              </a:ext>
            </a:extLst>
          </p:cNvPr>
          <p:cNvSpPr txBox="1"/>
          <p:nvPr/>
        </p:nvSpPr>
        <p:spPr>
          <a:xfrm>
            <a:off x="0" y="152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Physical Architecture - SailPoint: Vendor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22704A7-3A46-EE9F-5CC9-74E28C23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143000"/>
            <a:ext cx="11715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95D1EC-7D2D-43F3-5FD3-6DD29309ECE6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Logical Architecture - SailPoint: Vendor</a:t>
            </a:r>
          </a:p>
        </p:txBody>
      </p:sp>
      <p:pic>
        <p:nvPicPr>
          <p:cNvPr id="7" name="Picture 6" descr="A diagram of a computer">
            <a:extLst>
              <a:ext uri="{FF2B5EF4-FFF2-40B4-BE49-F238E27FC236}">
                <a16:creationId xmlns:a16="http://schemas.microsoft.com/office/drawing/2014/main" id="{EEA41878-AC3B-7AFF-E55B-71EB7BA9D7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8" y="369331"/>
            <a:ext cx="11996056" cy="63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0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9c55f1f-f169-4db7-a264-a5084ccbb748}" enabled="1" method="Standard" siteId="{135e8995-7d3b-4466-844b-a0d62ba5f49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Best Buy Co.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Dey, Supriyo-CW</dc:creator>
  <cp:lastModifiedBy>Dey, Supriyo-CW</cp:lastModifiedBy>
  <cp:revision>1</cp:revision>
  <dcterms:created xsi:type="dcterms:W3CDTF">2024-09-12T22:10:46Z</dcterms:created>
  <dcterms:modified xsi:type="dcterms:W3CDTF">2024-09-12T22:24:55Z</dcterms:modified>
</cp:coreProperties>
</file>