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6" r:id="rId9"/>
    <p:sldId id="267" r:id="rId10"/>
    <p:sldId id="263" r:id="rId11"/>
    <p:sldId id="264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rshan TR" userId="c94a1144a4731da4" providerId="LiveId" clId="{87D6BA5F-FD4F-46C6-8042-39A3D1B7D8B6}"/>
    <pc:docChg chg="undo custSel addSld delSld modSld sldOrd">
      <pc:chgData name="Sudharshan TR" userId="c94a1144a4731da4" providerId="LiveId" clId="{87D6BA5F-FD4F-46C6-8042-39A3D1B7D8B6}" dt="2021-12-08T13:11:07.120" v="1195" actId="20577"/>
      <pc:docMkLst>
        <pc:docMk/>
      </pc:docMkLst>
      <pc:sldChg chg="modSp new mod">
        <pc:chgData name="Sudharshan TR" userId="c94a1144a4731da4" providerId="LiveId" clId="{87D6BA5F-FD4F-46C6-8042-39A3D1B7D8B6}" dt="2021-12-08T09:28:06.369" v="59" actId="20577"/>
        <pc:sldMkLst>
          <pc:docMk/>
          <pc:sldMk cId="3349373667" sldId="256"/>
        </pc:sldMkLst>
        <pc:spChg chg="mod">
          <ac:chgData name="Sudharshan TR" userId="c94a1144a4731da4" providerId="LiveId" clId="{87D6BA5F-FD4F-46C6-8042-39A3D1B7D8B6}" dt="2021-12-08T09:27:37.242" v="22" actId="20577"/>
          <ac:spMkLst>
            <pc:docMk/>
            <pc:sldMk cId="3349373667" sldId="256"/>
            <ac:spMk id="2" creationId="{A652D21F-3F2D-47A8-B9D3-922769A3820B}"/>
          </ac:spMkLst>
        </pc:spChg>
        <pc:spChg chg="mod">
          <ac:chgData name="Sudharshan TR" userId="c94a1144a4731da4" providerId="LiveId" clId="{87D6BA5F-FD4F-46C6-8042-39A3D1B7D8B6}" dt="2021-12-08T09:28:06.369" v="59" actId="20577"/>
          <ac:spMkLst>
            <pc:docMk/>
            <pc:sldMk cId="3349373667" sldId="256"/>
            <ac:spMk id="3" creationId="{2C083AEB-B7D8-4E56-AED9-D0456D1272C9}"/>
          </ac:spMkLst>
        </pc:spChg>
      </pc:sldChg>
      <pc:sldChg chg="modSp new mod">
        <pc:chgData name="Sudharshan TR" userId="c94a1144a4731da4" providerId="LiveId" clId="{87D6BA5F-FD4F-46C6-8042-39A3D1B7D8B6}" dt="2021-12-08T09:42:42.087" v="622" actId="20577"/>
        <pc:sldMkLst>
          <pc:docMk/>
          <pc:sldMk cId="1212149626" sldId="257"/>
        </pc:sldMkLst>
        <pc:spChg chg="mod">
          <ac:chgData name="Sudharshan TR" userId="c94a1144a4731da4" providerId="LiveId" clId="{87D6BA5F-FD4F-46C6-8042-39A3D1B7D8B6}" dt="2021-12-08T09:42:42.087" v="622" actId="20577"/>
          <ac:spMkLst>
            <pc:docMk/>
            <pc:sldMk cId="1212149626" sldId="257"/>
            <ac:spMk id="2" creationId="{9C2AD485-4511-45BF-BCB3-BBE3D068F900}"/>
          </ac:spMkLst>
        </pc:spChg>
        <pc:spChg chg="mod">
          <ac:chgData name="Sudharshan TR" userId="c94a1144a4731da4" providerId="LiveId" clId="{87D6BA5F-FD4F-46C6-8042-39A3D1B7D8B6}" dt="2021-12-08T09:42:33.117" v="611" actId="20577"/>
          <ac:spMkLst>
            <pc:docMk/>
            <pc:sldMk cId="1212149626" sldId="257"/>
            <ac:spMk id="3" creationId="{DA2B4733-FF24-4247-BEAC-A392A9673F02}"/>
          </ac:spMkLst>
        </pc:spChg>
      </pc:sldChg>
      <pc:sldChg chg="addSp delSp modSp new mod">
        <pc:chgData name="Sudharshan TR" userId="c94a1144a4731da4" providerId="LiveId" clId="{87D6BA5F-FD4F-46C6-8042-39A3D1B7D8B6}" dt="2021-12-08T09:57:21.710" v="674" actId="1076"/>
        <pc:sldMkLst>
          <pc:docMk/>
          <pc:sldMk cId="333776422" sldId="258"/>
        </pc:sldMkLst>
        <pc:spChg chg="mod">
          <ac:chgData name="Sudharshan TR" userId="c94a1144a4731da4" providerId="LiveId" clId="{87D6BA5F-FD4F-46C6-8042-39A3D1B7D8B6}" dt="2021-12-08T09:43:59.072" v="663" actId="20577"/>
          <ac:spMkLst>
            <pc:docMk/>
            <pc:sldMk cId="333776422" sldId="258"/>
            <ac:spMk id="2" creationId="{E709D278-6EEC-442F-939D-328D89A89AAB}"/>
          </ac:spMkLst>
        </pc:spChg>
        <pc:spChg chg="del">
          <ac:chgData name="Sudharshan TR" userId="c94a1144a4731da4" providerId="LiveId" clId="{87D6BA5F-FD4F-46C6-8042-39A3D1B7D8B6}" dt="2021-12-08T09:55:08.211" v="664" actId="22"/>
          <ac:spMkLst>
            <pc:docMk/>
            <pc:sldMk cId="333776422" sldId="258"/>
            <ac:spMk id="3" creationId="{0CA3B243-4740-4BD9-8556-17EAFFFCAB6E}"/>
          </ac:spMkLst>
        </pc:spChg>
        <pc:spChg chg="add del mod">
          <ac:chgData name="Sudharshan TR" userId="c94a1144a4731da4" providerId="LiveId" clId="{87D6BA5F-FD4F-46C6-8042-39A3D1B7D8B6}" dt="2021-12-08T09:55:42.901" v="669" actId="478"/>
          <ac:spMkLst>
            <pc:docMk/>
            <pc:sldMk cId="333776422" sldId="258"/>
            <ac:spMk id="7" creationId="{A68F2EBF-7313-4AF6-A565-C539CC51F625}"/>
          </ac:spMkLst>
        </pc:spChg>
        <pc:picChg chg="add del mod ord">
          <ac:chgData name="Sudharshan TR" userId="c94a1144a4731da4" providerId="LiveId" clId="{87D6BA5F-FD4F-46C6-8042-39A3D1B7D8B6}" dt="2021-12-08T09:55:22.540" v="666" actId="478"/>
          <ac:picMkLst>
            <pc:docMk/>
            <pc:sldMk cId="333776422" sldId="258"/>
            <ac:picMk id="5" creationId="{E6AB9BA5-AB1A-456C-B875-0C8800CC2727}"/>
          </ac:picMkLst>
        </pc:picChg>
        <pc:picChg chg="add del mod">
          <ac:chgData name="Sudharshan TR" userId="c94a1144a4731da4" providerId="LiveId" clId="{87D6BA5F-FD4F-46C6-8042-39A3D1B7D8B6}" dt="2021-12-08T09:57:13.251" v="671" actId="478"/>
          <ac:picMkLst>
            <pc:docMk/>
            <pc:sldMk cId="333776422" sldId="258"/>
            <ac:picMk id="9" creationId="{1F82C484-0BFA-472B-A1D0-1CDDC49129FD}"/>
          </ac:picMkLst>
        </pc:picChg>
        <pc:picChg chg="add mod">
          <ac:chgData name="Sudharshan TR" userId="c94a1144a4731da4" providerId="LiveId" clId="{87D6BA5F-FD4F-46C6-8042-39A3D1B7D8B6}" dt="2021-12-08T09:57:21.710" v="674" actId="1076"/>
          <ac:picMkLst>
            <pc:docMk/>
            <pc:sldMk cId="333776422" sldId="258"/>
            <ac:picMk id="11" creationId="{D75D3FC7-EFFB-44A3-A8B8-F02C5115E561}"/>
          </ac:picMkLst>
        </pc:picChg>
      </pc:sldChg>
      <pc:sldChg chg="addSp delSp modSp new mod ord">
        <pc:chgData name="Sudharshan TR" userId="c94a1144a4731da4" providerId="LiveId" clId="{87D6BA5F-FD4F-46C6-8042-39A3D1B7D8B6}" dt="2021-12-08T10:16:42.008" v="785"/>
        <pc:sldMkLst>
          <pc:docMk/>
          <pc:sldMk cId="3766541246" sldId="259"/>
        </pc:sldMkLst>
        <pc:spChg chg="mod">
          <ac:chgData name="Sudharshan TR" userId="c94a1144a4731da4" providerId="LiveId" clId="{87D6BA5F-FD4F-46C6-8042-39A3D1B7D8B6}" dt="2021-12-08T09:57:47.620" v="709" actId="20577"/>
          <ac:spMkLst>
            <pc:docMk/>
            <pc:sldMk cId="3766541246" sldId="259"/>
            <ac:spMk id="2" creationId="{2DC5953E-B513-464B-B777-5BBCFDA21803}"/>
          </ac:spMkLst>
        </pc:spChg>
        <pc:spChg chg="del">
          <ac:chgData name="Sudharshan TR" userId="c94a1144a4731da4" providerId="LiveId" clId="{87D6BA5F-FD4F-46C6-8042-39A3D1B7D8B6}" dt="2021-12-08T10:05:37.789" v="710" actId="22"/>
          <ac:spMkLst>
            <pc:docMk/>
            <pc:sldMk cId="3766541246" sldId="259"/>
            <ac:spMk id="3" creationId="{81F5C9D0-0D76-4BCD-B0B3-C236B83F8B9D}"/>
          </ac:spMkLst>
        </pc:spChg>
        <pc:picChg chg="add mod ord">
          <ac:chgData name="Sudharshan TR" userId="c94a1144a4731da4" providerId="LiveId" clId="{87D6BA5F-FD4F-46C6-8042-39A3D1B7D8B6}" dt="2021-12-08T10:05:48.160" v="713" actId="1076"/>
          <ac:picMkLst>
            <pc:docMk/>
            <pc:sldMk cId="3766541246" sldId="259"/>
            <ac:picMk id="5" creationId="{CD949506-3F4B-4328-A021-05AC2F7E07C1}"/>
          </ac:picMkLst>
        </pc:picChg>
      </pc:sldChg>
      <pc:sldChg chg="addSp delSp modSp new mod">
        <pc:chgData name="Sudharshan TR" userId="c94a1144a4731da4" providerId="LiveId" clId="{87D6BA5F-FD4F-46C6-8042-39A3D1B7D8B6}" dt="2021-12-08T10:07:18.110" v="748" actId="22"/>
        <pc:sldMkLst>
          <pc:docMk/>
          <pc:sldMk cId="2012441226" sldId="260"/>
        </pc:sldMkLst>
        <pc:spChg chg="mod">
          <ac:chgData name="Sudharshan TR" userId="c94a1144a4731da4" providerId="LiveId" clId="{87D6BA5F-FD4F-46C6-8042-39A3D1B7D8B6}" dt="2021-12-08T10:06:40.889" v="747" actId="20577"/>
          <ac:spMkLst>
            <pc:docMk/>
            <pc:sldMk cId="2012441226" sldId="260"/>
            <ac:spMk id="2" creationId="{2CAFA39E-A989-4747-90F3-3A33B94CA3B2}"/>
          </ac:spMkLst>
        </pc:spChg>
        <pc:spChg chg="del">
          <ac:chgData name="Sudharshan TR" userId="c94a1144a4731da4" providerId="LiveId" clId="{87D6BA5F-FD4F-46C6-8042-39A3D1B7D8B6}" dt="2021-12-08T10:07:18.110" v="748" actId="22"/>
          <ac:spMkLst>
            <pc:docMk/>
            <pc:sldMk cId="2012441226" sldId="260"/>
            <ac:spMk id="3" creationId="{D7690A58-5540-48B9-A7BF-1DF4EC767A70}"/>
          </ac:spMkLst>
        </pc:spChg>
        <pc:picChg chg="add mod ord">
          <ac:chgData name="Sudharshan TR" userId="c94a1144a4731da4" providerId="LiveId" clId="{87D6BA5F-FD4F-46C6-8042-39A3D1B7D8B6}" dt="2021-12-08T10:07:18.110" v="748" actId="22"/>
          <ac:picMkLst>
            <pc:docMk/>
            <pc:sldMk cId="2012441226" sldId="260"/>
            <ac:picMk id="5" creationId="{903FFBDB-B4BB-45B6-9939-D5902534B2CA}"/>
          </ac:picMkLst>
        </pc:picChg>
      </pc:sldChg>
      <pc:sldChg chg="addSp delSp modSp new mod ord">
        <pc:chgData name="Sudharshan TR" userId="c94a1144a4731da4" providerId="LiveId" clId="{87D6BA5F-FD4F-46C6-8042-39A3D1B7D8B6}" dt="2021-12-08T10:16:44.557" v="787"/>
        <pc:sldMkLst>
          <pc:docMk/>
          <pc:sldMk cId="3600036767" sldId="261"/>
        </pc:sldMkLst>
        <pc:spChg chg="mod">
          <ac:chgData name="Sudharshan TR" userId="c94a1144a4731da4" providerId="LiveId" clId="{87D6BA5F-FD4F-46C6-8042-39A3D1B7D8B6}" dt="2021-12-08T10:07:48.569" v="763" actId="20577"/>
          <ac:spMkLst>
            <pc:docMk/>
            <pc:sldMk cId="3600036767" sldId="261"/>
            <ac:spMk id="2" creationId="{9B825DBE-AF84-4582-BEEB-5B1DACF3BC44}"/>
          </ac:spMkLst>
        </pc:spChg>
        <pc:spChg chg="del">
          <ac:chgData name="Sudharshan TR" userId="c94a1144a4731da4" providerId="LiveId" clId="{87D6BA5F-FD4F-46C6-8042-39A3D1B7D8B6}" dt="2021-12-08T10:12:38.279" v="764" actId="22"/>
          <ac:spMkLst>
            <pc:docMk/>
            <pc:sldMk cId="3600036767" sldId="261"/>
            <ac:spMk id="3" creationId="{C028A58A-9A3A-4232-8D45-4F918D47ACEC}"/>
          </ac:spMkLst>
        </pc:spChg>
        <pc:spChg chg="add del mod">
          <ac:chgData name="Sudharshan TR" userId="c94a1144a4731da4" providerId="LiveId" clId="{87D6BA5F-FD4F-46C6-8042-39A3D1B7D8B6}" dt="2021-12-08T10:14:38.368" v="779" actId="478"/>
          <ac:spMkLst>
            <pc:docMk/>
            <pc:sldMk cId="3600036767" sldId="261"/>
            <ac:spMk id="9" creationId="{66D4958D-3627-42B2-BFF0-277E8CAA9A4D}"/>
          </ac:spMkLst>
        </pc:spChg>
        <pc:spChg chg="add del mod">
          <ac:chgData name="Sudharshan TR" userId="c94a1144a4731da4" providerId="LiveId" clId="{87D6BA5F-FD4F-46C6-8042-39A3D1B7D8B6}" dt="2021-12-08T10:14:41.259" v="780" actId="478"/>
          <ac:spMkLst>
            <pc:docMk/>
            <pc:sldMk cId="3600036767" sldId="261"/>
            <ac:spMk id="13" creationId="{35921387-0B3A-4637-BB14-F55A9B4A173A}"/>
          </ac:spMkLst>
        </pc:spChg>
        <pc:picChg chg="add del mod ord">
          <ac:chgData name="Sudharshan TR" userId="c94a1144a4731da4" providerId="LiveId" clId="{87D6BA5F-FD4F-46C6-8042-39A3D1B7D8B6}" dt="2021-12-08T10:14:23.648" v="775" actId="478"/>
          <ac:picMkLst>
            <pc:docMk/>
            <pc:sldMk cId="3600036767" sldId="261"/>
            <ac:picMk id="5" creationId="{40EB067D-3D49-4FFE-9983-9FB29D3F6A09}"/>
          </ac:picMkLst>
        </pc:picChg>
        <pc:picChg chg="add mod">
          <ac:chgData name="Sudharshan TR" userId="c94a1144a4731da4" providerId="LiveId" clId="{87D6BA5F-FD4F-46C6-8042-39A3D1B7D8B6}" dt="2021-12-08T10:13:36.598" v="774" actId="14100"/>
          <ac:picMkLst>
            <pc:docMk/>
            <pc:sldMk cId="3600036767" sldId="261"/>
            <ac:picMk id="7" creationId="{92E32E9E-85C8-4535-9A68-1CAE004D86E8}"/>
          </ac:picMkLst>
        </pc:picChg>
        <pc:picChg chg="add mod">
          <ac:chgData name="Sudharshan TR" userId="c94a1144a4731da4" providerId="LiveId" clId="{87D6BA5F-FD4F-46C6-8042-39A3D1B7D8B6}" dt="2021-12-08T10:14:49.928" v="783" actId="1076"/>
          <ac:picMkLst>
            <pc:docMk/>
            <pc:sldMk cId="3600036767" sldId="261"/>
            <ac:picMk id="11" creationId="{62199BE7-DF1E-4F2C-A0F8-88BF021FB7C5}"/>
          </ac:picMkLst>
        </pc:picChg>
      </pc:sldChg>
      <pc:sldChg chg="addSp delSp modSp new mod">
        <pc:chgData name="Sudharshan TR" userId="c94a1144a4731da4" providerId="LiveId" clId="{87D6BA5F-FD4F-46C6-8042-39A3D1B7D8B6}" dt="2021-12-08T10:20:43.278" v="885" actId="1076"/>
        <pc:sldMkLst>
          <pc:docMk/>
          <pc:sldMk cId="562275369" sldId="262"/>
        </pc:sldMkLst>
        <pc:spChg chg="mod">
          <ac:chgData name="Sudharshan TR" userId="c94a1144a4731da4" providerId="LiveId" clId="{87D6BA5F-FD4F-46C6-8042-39A3D1B7D8B6}" dt="2021-12-08T10:17:25.748" v="823" actId="20577"/>
          <ac:spMkLst>
            <pc:docMk/>
            <pc:sldMk cId="562275369" sldId="262"/>
            <ac:spMk id="2" creationId="{D5C8D550-B0D2-445D-9C7C-3F7908D6DFB8}"/>
          </ac:spMkLst>
        </pc:spChg>
        <pc:spChg chg="mod">
          <ac:chgData name="Sudharshan TR" userId="c94a1144a4731da4" providerId="LiveId" clId="{87D6BA5F-FD4F-46C6-8042-39A3D1B7D8B6}" dt="2021-12-08T10:18:12.588" v="870" actId="20577"/>
          <ac:spMkLst>
            <pc:docMk/>
            <pc:sldMk cId="562275369" sldId="262"/>
            <ac:spMk id="3" creationId="{4C1D154E-1014-4439-93A1-ADE49D0BA91D}"/>
          </ac:spMkLst>
        </pc:spChg>
        <pc:picChg chg="add del mod">
          <ac:chgData name="Sudharshan TR" userId="c94a1144a4731da4" providerId="LiveId" clId="{87D6BA5F-FD4F-46C6-8042-39A3D1B7D8B6}" dt="2021-12-08T10:20:10.688" v="876" actId="478"/>
          <ac:picMkLst>
            <pc:docMk/>
            <pc:sldMk cId="562275369" sldId="262"/>
            <ac:picMk id="5" creationId="{C3DB63A8-7D98-4E11-AFD6-70C21E751241}"/>
          </ac:picMkLst>
        </pc:picChg>
        <pc:picChg chg="add del mod">
          <ac:chgData name="Sudharshan TR" userId="c94a1144a4731da4" providerId="LiveId" clId="{87D6BA5F-FD4F-46C6-8042-39A3D1B7D8B6}" dt="2021-12-08T10:20:23.628" v="882" actId="478"/>
          <ac:picMkLst>
            <pc:docMk/>
            <pc:sldMk cId="562275369" sldId="262"/>
            <ac:picMk id="7" creationId="{BA966BF8-5406-4895-92FB-1A5D791BE72F}"/>
          </ac:picMkLst>
        </pc:picChg>
        <pc:picChg chg="add mod">
          <ac:chgData name="Sudharshan TR" userId="c94a1144a4731da4" providerId="LiveId" clId="{87D6BA5F-FD4F-46C6-8042-39A3D1B7D8B6}" dt="2021-12-08T10:20:43.278" v="885" actId="1076"/>
          <ac:picMkLst>
            <pc:docMk/>
            <pc:sldMk cId="562275369" sldId="262"/>
            <ac:picMk id="9" creationId="{391D67F4-CD98-40A5-9700-FF14CEC988BA}"/>
          </ac:picMkLst>
        </pc:picChg>
      </pc:sldChg>
      <pc:sldChg chg="addSp delSp modSp new mod">
        <pc:chgData name="Sudharshan TR" userId="c94a1144a4731da4" providerId="LiveId" clId="{87D6BA5F-FD4F-46C6-8042-39A3D1B7D8B6}" dt="2021-12-08T10:27:02.887" v="921" actId="1076"/>
        <pc:sldMkLst>
          <pc:docMk/>
          <pc:sldMk cId="2614719777" sldId="263"/>
        </pc:sldMkLst>
        <pc:spChg chg="mod">
          <ac:chgData name="Sudharshan TR" userId="c94a1144a4731da4" providerId="LiveId" clId="{87D6BA5F-FD4F-46C6-8042-39A3D1B7D8B6}" dt="2021-12-08T10:22:02.608" v="916" actId="20577"/>
          <ac:spMkLst>
            <pc:docMk/>
            <pc:sldMk cId="2614719777" sldId="263"/>
            <ac:spMk id="2" creationId="{810FBF25-6C1D-46A6-AF66-74C817C7F219}"/>
          </ac:spMkLst>
        </pc:spChg>
        <pc:spChg chg="del">
          <ac:chgData name="Sudharshan TR" userId="c94a1144a4731da4" providerId="LiveId" clId="{87D6BA5F-FD4F-46C6-8042-39A3D1B7D8B6}" dt="2021-12-08T10:26:54.757" v="919" actId="22"/>
          <ac:spMkLst>
            <pc:docMk/>
            <pc:sldMk cId="2614719777" sldId="263"/>
            <ac:spMk id="3" creationId="{3E4BE37C-3B06-4FBF-93C8-81A8D4491B6B}"/>
          </ac:spMkLst>
        </pc:spChg>
        <pc:picChg chg="add mod ord">
          <ac:chgData name="Sudharshan TR" userId="c94a1144a4731da4" providerId="LiveId" clId="{87D6BA5F-FD4F-46C6-8042-39A3D1B7D8B6}" dt="2021-12-08T10:27:02.887" v="921" actId="1076"/>
          <ac:picMkLst>
            <pc:docMk/>
            <pc:sldMk cId="2614719777" sldId="263"/>
            <ac:picMk id="5" creationId="{7431E2EF-86A5-4BA0-BC26-D36E5454A82C}"/>
          </ac:picMkLst>
        </pc:picChg>
      </pc:sldChg>
      <pc:sldChg chg="addSp delSp modSp new mod">
        <pc:chgData name="Sudharshan TR" userId="c94a1144a4731da4" providerId="LiveId" clId="{87D6BA5F-FD4F-46C6-8042-39A3D1B7D8B6}" dt="2021-12-08T10:36:13.795" v="957" actId="20577"/>
        <pc:sldMkLst>
          <pc:docMk/>
          <pc:sldMk cId="3262201454" sldId="264"/>
        </pc:sldMkLst>
        <pc:spChg chg="mod">
          <ac:chgData name="Sudharshan TR" userId="c94a1144a4731da4" providerId="LiveId" clId="{87D6BA5F-FD4F-46C6-8042-39A3D1B7D8B6}" dt="2021-12-08T10:36:13.795" v="957" actId="20577"/>
          <ac:spMkLst>
            <pc:docMk/>
            <pc:sldMk cId="3262201454" sldId="264"/>
            <ac:spMk id="2" creationId="{1A5CE77E-B01C-40D5-8522-158CEEE6E986}"/>
          </ac:spMkLst>
        </pc:spChg>
        <pc:spChg chg="del">
          <ac:chgData name="Sudharshan TR" userId="c94a1144a4731da4" providerId="LiveId" clId="{87D6BA5F-FD4F-46C6-8042-39A3D1B7D8B6}" dt="2021-12-08T10:23:50.037" v="918" actId="22"/>
          <ac:spMkLst>
            <pc:docMk/>
            <pc:sldMk cId="3262201454" sldId="264"/>
            <ac:spMk id="3" creationId="{F9AAF902-EDB5-41B1-BC18-2670190E1F19}"/>
          </ac:spMkLst>
        </pc:spChg>
        <pc:picChg chg="add mod ord">
          <ac:chgData name="Sudharshan TR" userId="c94a1144a4731da4" providerId="LiveId" clId="{87D6BA5F-FD4F-46C6-8042-39A3D1B7D8B6}" dt="2021-12-08T10:23:50.037" v="918" actId="22"/>
          <ac:picMkLst>
            <pc:docMk/>
            <pc:sldMk cId="3262201454" sldId="264"/>
            <ac:picMk id="5" creationId="{B02B21CB-B597-454B-A9BB-CC8A0BB28956}"/>
          </ac:picMkLst>
        </pc:picChg>
      </pc:sldChg>
      <pc:sldChg chg="modSp new del mod">
        <pc:chgData name="Sudharshan TR" userId="c94a1144a4731da4" providerId="LiveId" clId="{87D6BA5F-FD4F-46C6-8042-39A3D1B7D8B6}" dt="2021-12-08T10:45:09.215" v="1069" actId="47"/>
        <pc:sldMkLst>
          <pc:docMk/>
          <pc:sldMk cId="327279758" sldId="265"/>
        </pc:sldMkLst>
        <pc:spChg chg="mod">
          <ac:chgData name="Sudharshan TR" userId="c94a1144a4731da4" providerId="LiveId" clId="{87D6BA5F-FD4F-46C6-8042-39A3D1B7D8B6}" dt="2021-12-08T10:44:03.410" v="1013" actId="5793"/>
          <ac:spMkLst>
            <pc:docMk/>
            <pc:sldMk cId="327279758" sldId="265"/>
            <ac:spMk id="2" creationId="{2053D2E1-5EC8-43A3-B24A-26EAF8D31215}"/>
          </ac:spMkLst>
        </pc:spChg>
        <pc:spChg chg="mod">
          <ac:chgData name="Sudharshan TR" userId="c94a1144a4731da4" providerId="LiveId" clId="{87D6BA5F-FD4F-46C6-8042-39A3D1B7D8B6}" dt="2021-12-08T10:44:43.005" v="1068" actId="20577"/>
          <ac:spMkLst>
            <pc:docMk/>
            <pc:sldMk cId="327279758" sldId="265"/>
            <ac:spMk id="3" creationId="{F3D77CEC-8547-49DF-A77E-16CF1AF6DB7B}"/>
          </ac:spMkLst>
        </pc:spChg>
      </pc:sldChg>
      <pc:sldChg chg="addSp delSp modSp new mod">
        <pc:chgData name="Sudharshan TR" userId="c94a1144a4731da4" providerId="LiveId" clId="{87D6BA5F-FD4F-46C6-8042-39A3D1B7D8B6}" dt="2021-12-08T10:40:08.700" v="992" actId="22"/>
        <pc:sldMkLst>
          <pc:docMk/>
          <pc:sldMk cId="2054430582" sldId="266"/>
        </pc:sldMkLst>
        <pc:spChg chg="mod">
          <ac:chgData name="Sudharshan TR" userId="c94a1144a4731da4" providerId="LiveId" clId="{87D6BA5F-FD4F-46C6-8042-39A3D1B7D8B6}" dt="2021-12-08T10:37:10.556" v="988" actId="20577"/>
          <ac:spMkLst>
            <pc:docMk/>
            <pc:sldMk cId="2054430582" sldId="266"/>
            <ac:spMk id="2" creationId="{2C5538A0-828A-441A-B495-BF48862C44B7}"/>
          </ac:spMkLst>
        </pc:spChg>
        <pc:spChg chg="del">
          <ac:chgData name="Sudharshan TR" userId="c94a1144a4731da4" providerId="LiveId" clId="{87D6BA5F-FD4F-46C6-8042-39A3D1B7D8B6}" dt="2021-12-08T10:38:23.895" v="989" actId="22"/>
          <ac:spMkLst>
            <pc:docMk/>
            <pc:sldMk cId="2054430582" sldId="266"/>
            <ac:spMk id="3" creationId="{0C2E609E-9B1D-4284-A50B-D101C01863EC}"/>
          </ac:spMkLst>
        </pc:spChg>
        <pc:spChg chg="add del mod">
          <ac:chgData name="Sudharshan TR" userId="c94a1144a4731da4" providerId="LiveId" clId="{87D6BA5F-FD4F-46C6-8042-39A3D1B7D8B6}" dt="2021-12-08T10:40:08.700" v="992" actId="22"/>
          <ac:spMkLst>
            <pc:docMk/>
            <pc:sldMk cId="2054430582" sldId="266"/>
            <ac:spMk id="7" creationId="{471261BC-B01F-4B3A-9BC9-6C7126481588}"/>
          </ac:spMkLst>
        </pc:spChg>
        <pc:picChg chg="add del mod ord">
          <ac:chgData name="Sudharshan TR" userId="c94a1144a4731da4" providerId="LiveId" clId="{87D6BA5F-FD4F-46C6-8042-39A3D1B7D8B6}" dt="2021-12-08T10:38:37.775" v="991" actId="478"/>
          <ac:picMkLst>
            <pc:docMk/>
            <pc:sldMk cId="2054430582" sldId="266"/>
            <ac:picMk id="5" creationId="{F3077AE5-23FD-4EF1-B735-EDD95CE279E8}"/>
          </ac:picMkLst>
        </pc:picChg>
        <pc:picChg chg="add mod ord">
          <ac:chgData name="Sudharshan TR" userId="c94a1144a4731da4" providerId="LiveId" clId="{87D6BA5F-FD4F-46C6-8042-39A3D1B7D8B6}" dt="2021-12-08T10:40:08.700" v="992" actId="22"/>
          <ac:picMkLst>
            <pc:docMk/>
            <pc:sldMk cId="2054430582" sldId="266"/>
            <ac:picMk id="9" creationId="{A2ABB6EE-FCCF-4CA9-8790-055E000A9A3D}"/>
          </ac:picMkLst>
        </pc:picChg>
      </pc:sldChg>
      <pc:sldChg chg="addSp delSp modSp new mod">
        <pc:chgData name="Sudharshan TR" userId="c94a1144a4731da4" providerId="LiveId" clId="{87D6BA5F-FD4F-46C6-8042-39A3D1B7D8B6}" dt="2021-12-08T10:41:38.035" v="1001" actId="22"/>
        <pc:sldMkLst>
          <pc:docMk/>
          <pc:sldMk cId="3467875431" sldId="267"/>
        </pc:sldMkLst>
        <pc:spChg chg="mod">
          <ac:chgData name="Sudharshan TR" userId="c94a1144a4731da4" providerId="LiveId" clId="{87D6BA5F-FD4F-46C6-8042-39A3D1B7D8B6}" dt="2021-12-08T10:40:46.155" v="998" actId="20577"/>
          <ac:spMkLst>
            <pc:docMk/>
            <pc:sldMk cId="3467875431" sldId="267"/>
            <ac:spMk id="2" creationId="{A020C117-4649-444D-9C52-E0AD95D37789}"/>
          </ac:spMkLst>
        </pc:spChg>
        <pc:spChg chg="del mod">
          <ac:chgData name="Sudharshan TR" userId="c94a1144a4731da4" providerId="LiveId" clId="{87D6BA5F-FD4F-46C6-8042-39A3D1B7D8B6}" dt="2021-12-08T10:41:38.035" v="1001" actId="22"/>
          <ac:spMkLst>
            <pc:docMk/>
            <pc:sldMk cId="3467875431" sldId="267"/>
            <ac:spMk id="3" creationId="{6221FB35-7DD1-46E5-9A2B-524FCE6FF833}"/>
          </ac:spMkLst>
        </pc:spChg>
        <pc:picChg chg="add mod ord">
          <ac:chgData name="Sudharshan TR" userId="c94a1144a4731da4" providerId="LiveId" clId="{87D6BA5F-FD4F-46C6-8042-39A3D1B7D8B6}" dt="2021-12-08T10:41:38.035" v="1001" actId="22"/>
          <ac:picMkLst>
            <pc:docMk/>
            <pc:sldMk cId="3467875431" sldId="267"/>
            <ac:picMk id="5" creationId="{48B48687-B071-4063-A821-09465CF5BEC0}"/>
          </ac:picMkLst>
        </pc:picChg>
      </pc:sldChg>
      <pc:sldChg chg="addSp delSp modSp new mod">
        <pc:chgData name="Sudharshan TR" userId="c94a1144a4731da4" providerId="LiveId" clId="{87D6BA5F-FD4F-46C6-8042-39A3D1B7D8B6}" dt="2021-12-08T13:10:31.970" v="1183" actId="1076"/>
        <pc:sldMkLst>
          <pc:docMk/>
          <pc:sldMk cId="3565395479" sldId="268"/>
        </pc:sldMkLst>
        <pc:spChg chg="add del mod">
          <ac:chgData name="Sudharshan TR" userId="c94a1144a4731da4" providerId="LiveId" clId="{87D6BA5F-FD4F-46C6-8042-39A3D1B7D8B6}" dt="2021-12-08T13:10:27.157" v="1182" actId="20577"/>
          <ac:spMkLst>
            <pc:docMk/>
            <pc:sldMk cId="3565395479" sldId="268"/>
            <ac:spMk id="2" creationId="{385D0BBD-7B27-4094-A588-81C4A2D35A8C}"/>
          </ac:spMkLst>
        </pc:spChg>
        <pc:spChg chg="add del mod">
          <ac:chgData name="Sudharshan TR" userId="c94a1144a4731da4" providerId="LiveId" clId="{87D6BA5F-FD4F-46C6-8042-39A3D1B7D8B6}" dt="2021-12-08T12:39:16.494" v="1123" actId="22"/>
          <ac:spMkLst>
            <pc:docMk/>
            <pc:sldMk cId="3565395479" sldId="268"/>
            <ac:spMk id="3" creationId="{8B9CF17F-9DA7-4AB9-B08D-DD41FC86E693}"/>
          </ac:spMkLst>
        </pc:spChg>
        <pc:picChg chg="add mod ord">
          <ac:chgData name="Sudharshan TR" userId="c94a1144a4731da4" providerId="LiveId" clId="{87D6BA5F-FD4F-46C6-8042-39A3D1B7D8B6}" dt="2021-12-08T13:10:31.970" v="1183" actId="1076"/>
          <ac:picMkLst>
            <pc:docMk/>
            <pc:sldMk cId="3565395479" sldId="268"/>
            <ac:picMk id="5" creationId="{7902B827-A1B9-420D-B1D3-CD7CB9DE674B}"/>
          </ac:picMkLst>
        </pc:picChg>
      </pc:sldChg>
      <pc:sldChg chg="addSp delSp modSp new mod">
        <pc:chgData name="Sudharshan TR" userId="c94a1144a4731da4" providerId="LiveId" clId="{87D6BA5F-FD4F-46C6-8042-39A3D1B7D8B6}" dt="2021-12-08T13:11:07.120" v="1195" actId="20577"/>
        <pc:sldMkLst>
          <pc:docMk/>
          <pc:sldMk cId="50311974" sldId="269"/>
        </pc:sldMkLst>
        <pc:spChg chg="del">
          <ac:chgData name="Sudharshan TR" userId="c94a1144a4731da4" providerId="LiveId" clId="{87D6BA5F-FD4F-46C6-8042-39A3D1B7D8B6}" dt="2021-12-08T13:10:53.350" v="1185" actId="478"/>
          <ac:spMkLst>
            <pc:docMk/>
            <pc:sldMk cId="50311974" sldId="269"/>
            <ac:spMk id="2" creationId="{710337D5-EF4A-466F-B89F-84BEAB7D283D}"/>
          </ac:spMkLst>
        </pc:spChg>
        <pc:spChg chg="del">
          <ac:chgData name="Sudharshan TR" userId="c94a1144a4731da4" providerId="LiveId" clId="{87D6BA5F-FD4F-46C6-8042-39A3D1B7D8B6}" dt="2021-12-08T13:10:55.020" v="1186" actId="478"/>
          <ac:spMkLst>
            <pc:docMk/>
            <pc:sldMk cId="50311974" sldId="269"/>
            <ac:spMk id="3" creationId="{9FBF1C9C-9F8B-4442-AC2E-9B0525598CF2}"/>
          </ac:spMkLst>
        </pc:spChg>
        <pc:spChg chg="add mod">
          <ac:chgData name="Sudharshan TR" userId="c94a1144a4731da4" providerId="LiveId" clId="{87D6BA5F-FD4F-46C6-8042-39A3D1B7D8B6}" dt="2021-12-08T13:11:07.120" v="1195" actId="20577"/>
          <ac:spMkLst>
            <pc:docMk/>
            <pc:sldMk cId="50311974" sldId="269"/>
            <ac:spMk id="4" creationId="{56347AC7-C9BA-46B1-9FBB-EB0968ACADF3}"/>
          </ac:spMkLst>
        </pc:spChg>
      </pc:sldChg>
      <pc:sldChg chg="new del">
        <pc:chgData name="Sudharshan TR" userId="c94a1144a4731da4" providerId="LiveId" clId="{87D6BA5F-FD4F-46C6-8042-39A3D1B7D8B6}" dt="2021-12-08T13:10:14.380" v="1175" actId="680"/>
        <pc:sldMkLst>
          <pc:docMk/>
          <pc:sldMk cId="4079553227" sldId="269"/>
        </pc:sldMkLst>
      </pc:sldChg>
      <pc:sldMasterChg chg="addSldLayout">
        <pc:chgData name="Sudharshan TR" userId="c94a1144a4731da4" providerId="LiveId" clId="{87D6BA5F-FD4F-46C6-8042-39A3D1B7D8B6}" dt="2021-12-08T09:26:51.060" v="0" actId="680"/>
        <pc:sldMasterMkLst>
          <pc:docMk/>
          <pc:sldMasterMk cId="990617000" sldId="2147483648"/>
        </pc:sldMasterMkLst>
        <pc:sldLayoutChg chg="add">
          <pc:chgData name="Sudharshan TR" userId="c94a1144a4731da4" providerId="LiveId" clId="{87D6BA5F-FD4F-46C6-8042-39A3D1B7D8B6}" dt="2021-12-08T09:26:51.060" v="0" actId="680"/>
          <pc:sldLayoutMkLst>
            <pc:docMk/>
            <pc:sldMasterMk cId="990617000" sldId="2147483648"/>
            <pc:sldLayoutMk cId="287276159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7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45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3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5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0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2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5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8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9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1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D21F-3F2D-47A8-B9D3-922769A38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Yet another Hadoop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83AEB-B7D8-4E56-AED9-D0456D127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Sudharshan T R </a:t>
            </a:r>
          </a:p>
          <a:p>
            <a:r>
              <a:rPr lang="en-US" dirty="0"/>
              <a:t>PES1UG19CS534</a:t>
            </a:r>
          </a:p>
        </p:txBody>
      </p:sp>
    </p:spTree>
    <p:extLst>
      <p:ext uri="{BB962C8B-B14F-4D97-AF65-F5344CB8AC3E}">
        <p14:creationId xmlns:p14="http://schemas.microsoft.com/office/powerpoint/2010/main" val="334937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BF25-6C1D-46A6-AF66-74C817C7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workings: Name node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1E2EF-86A5-4BA0-BC26-D36E5454A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399" y="2022232"/>
            <a:ext cx="7660713" cy="4506302"/>
          </a:xfrm>
        </p:spPr>
      </p:pic>
    </p:spTree>
    <p:extLst>
      <p:ext uri="{BB962C8B-B14F-4D97-AF65-F5344CB8AC3E}">
        <p14:creationId xmlns:p14="http://schemas.microsoft.com/office/powerpoint/2010/main" val="261471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E77E-B01C-40D5-8522-158CEEE6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workings: Name node - 2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B21CB-B597-454B-A9BB-CC8A0BB2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859" y="2286000"/>
            <a:ext cx="8492419" cy="4022725"/>
          </a:xfrm>
        </p:spPr>
      </p:pic>
    </p:spTree>
    <p:extLst>
      <p:ext uri="{BB962C8B-B14F-4D97-AF65-F5344CB8AC3E}">
        <p14:creationId xmlns:p14="http://schemas.microsoft.com/office/powerpoint/2010/main" val="326220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0BBD-7B27-4094-A588-81C4A2D3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A2T1 </a:t>
            </a:r>
            <a:r>
              <a:rPr lang="en-US" dirty="0"/>
              <a:t>on YAH and MR framework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2B827-A1B9-420D-B1D3-CD7CB9DE6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421" y="2250059"/>
            <a:ext cx="8399485" cy="4022725"/>
          </a:xfrm>
        </p:spPr>
      </p:pic>
    </p:spTree>
    <p:extLst>
      <p:ext uri="{BB962C8B-B14F-4D97-AF65-F5344CB8AC3E}">
        <p14:creationId xmlns:p14="http://schemas.microsoft.com/office/powerpoint/2010/main" val="356539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442D-E5FC-4D9F-ACCE-AE940179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a2t2 on yah and </a:t>
            </a:r>
            <a:r>
              <a:rPr lang="en-US" dirty="0" err="1"/>
              <a:t>mr</a:t>
            </a:r>
            <a:r>
              <a:rPr lang="en-US" dirty="0"/>
              <a:t> framework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AEBC5-FD16-497F-A9BB-FF948BD5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08" y="1898487"/>
            <a:ext cx="6942261" cy="49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347AC7-C9BA-46B1-9FBB-EB0968ACADF3}"/>
              </a:ext>
            </a:extLst>
          </p:cNvPr>
          <p:cNvSpPr/>
          <p:nvPr/>
        </p:nvSpPr>
        <p:spPr>
          <a:xfrm>
            <a:off x="4574752" y="2967335"/>
            <a:ext cx="3042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5031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D485-4511-45BF-BCB3-BBE3D068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B4733-FF24-4247-BEAC-A392A967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is a simulation of a Distributed File System (DFS) where the user can:</a:t>
            </a:r>
          </a:p>
          <a:p>
            <a:pPr marL="0" indent="0">
              <a:buNone/>
            </a:pPr>
            <a:r>
              <a:rPr lang="en-US" dirty="0"/>
              <a:t>	store and retrieve his/her files/directories </a:t>
            </a:r>
          </a:p>
          <a:p>
            <a:pPr marL="0" indent="0">
              <a:buNone/>
            </a:pPr>
            <a:r>
              <a:rPr lang="en-US" dirty="0"/>
              <a:t>	without realizing the fact that any given file is broken into chunks and stored</a:t>
            </a:r>
          </a:p>
          <a:p>
            <a:pPr marL="0" indent="0">
              <a:buNone/>
            </a:pPr>
            <a:r>
              <a:rPr lang="en-US" dirty="0"/>
              <a:t>	across a cluster of commodity hardware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project also provides a framework using which MapReduce jobs can be executed</a:t>
            </a:r>
          </a:p>
        </p:txBody>
      </p:sp>
    </p:spTree>
    <p:extLst>
      <p:ext uri="{BB962C8B-B14F-4D97-AF65-F5344CB8AC3E}">
        <p14:creationId xmlns:p14="http://schemas.microsoft.com/office/powerpoint/2010/main" val="121214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5DBE-AF84-4582-BEEB-5B1DACF3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format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32E9E-85C8-4535-9A68-1CAE004D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2401280"/>
            <a:ext cx="6798516" cy="2970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199BE7-DF1E-4F2C-A0F8-88BF021FB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39" y="2401280"/>
            <a:ext cx="5197461" cy="335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3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D278-6EEC-442F-939D-328D89A8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5D3FC7-EFFB-44A3-A8B8-F02C5115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13" y="1915424"/>
            <a:ext cx="6769550" cy="46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953E-B513-464B-B777-5BBCFDA2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Class/module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949506-3F4B-4328-A021-05AC2F7E0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172" y="1970075"/>
            <a:ext cx="6639656" cy="4611211"/>
          </a:xfrm>
        </p:spPr>
      </p:pic>
    </p:spTree>
    <p:extLst>
      <p:ext uri="{BB962C8B-B14F-4D97-AF65-F5344CB8AC3E}">
        <p14:creationId xmlns:p14="http://schemas.microsoft.com/office/powerpoint/2010/main" val="376654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A39E-A989-4747-90F3-3A33B94C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workings: datanode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FFBDB-B4BB-45B6-9939-D5902534B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930" y="2286000"/>
            <a:ext cx="7294277" cy="4022725"/>
          </a:xfrm>
        </p:spPr>
      </p:pic>
    </p:spTree>
    <p:extLst>
      <p:ext uri="{BB962C8B-B14F-4D97-AF65-F5344CB8AC3E}">
        <p14:creationId xmlns:p14="http://schemas.microsoft.com/office/powerpoint/2010/main" val="201244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D550-B0D2-445D-9C7C-3F7908D6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workings: datanode - 2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154E-1014-4439-93A1-ADE49D0B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Functionalities offered by datanode class: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D67F4-CD98-40A5-9700-FF14CEC9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621379"/>
            <a:ext cx="8681045" cy="414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7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38A0-828A-441A-B495-BF48862C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workings: </a:t>
            </a:r>
            <a:r>
              <a:rPr lang="en-US" dirty="0" err="1"/>
              <a:t>dfs_tree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ABB6EE-FCCF-4CA9-8790-055E000A9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687461"/>
            <a:ext cx="9720262" cy="3219802"/>
          </a:xfrm>
        </p:spPr>
      </p:pic>
    </p:spTree>
    <p:extLst>
      <p:ext uri="{BB962C8B-B14F-4D97-AF65-F5344CB8AC3E}">
        <p14:creationId xmlns:p14="http://schemas.microsoft.com/office/powerpoint/2010/main" val="205443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C117-4649-444D-9C52-E0AD95D3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workings: </a:t>
            </a:r>
            <a:r>
              <a:rPr lang="en-US" dirty="0" err="1"/>
              <a:t>dfs_tree</a:t>
            </a:r>
            <a:r>
              <a:rPr lang="en-US" dirty="0"/>
              <a:t> - 2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48687-B071-4063-A821-09465CF5B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517" y="2286000"/>
            <a:ext cx="8429103" cy="4022725"/>
          </a:xfrm>
        </p:spPr>
      </p:pic>
    </p:spTree>
    <p:extLst>
      <p:ext uri="{BB962C8B-B14F-4D97-AF65-F5344CB8AC3E}">
        <p14:creationId xmlns:p14="http://schemas.microsoft.com/office/powerpoint/2010/main" val="3467875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195</TotalTime>
  <Words>137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Tw Cen MT</vt:lpstr>
      <vt:lpstr>Tw Cen MT Condensed</vt:lpstr>
      <vt:lpstr>Wingdings 3</vt:lpstr>
      <vt:lpstr>Integral</vt:lpstr>
      <vt:lpstr>Yet another Hadoop</vt:lpstr>
      <vt:lpstr>Introduction</vt:lpstr>
      <vt:lpstr>Config format</vt:lpstr>
      <vt:lpstr>Use cases</vt:lpstr>
      <vt:lpstr>Class/module </vt:lpstr>
      <vt:lpstr>Internal workings: datanode</vt:lpstr>
      <vt:lpstr>Internal workings: datanode - 2</vt:lpstr>
      <vt:lpstr>Internal workings: dfs_tree</vt:lpstr>
      <vt:lpstr>Internal workings: dfs_tree - 2</vt:lpstr>
      <vt:lpstr>Internal workings: Name node</vt:lpstr>
      <vt:lpstr>Internal workings: Name node - 2</vt:lpstr>
      <vt:lpstr>Running A2T1 on YAH and MR framework</vt:lpstr>
      <vt:lpstr>Running a2t2 on yah and mr framework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another Hadoop</dc:title>
  <dc:creator>Sudharshan TR</dc:creator>
  <cp:lastModifiedBy>Sudharshan TR</cp:lastModifiedBy>
  <cp:revision>6</cp:revision>
  <dcterms:created xsi:type="dcterms:W3CDTF">2021-12-08T09:26:48Z</dcterms:created>
  <dcterms:modified xsi:type="dcterms:W3CDTF">2021-12-09T11:57:20Z</dcterms:modified>
</cp:coreProperties>
</file>