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518" y="-102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 slid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32004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5867400"/>
            <a:ext cx="381000" cy="340783"/>
          </a:xfrm>
        </p:spPr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Logo PNG for PPT-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2590800"/>
            <a:ext cx="3156190" cy="101803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3657600"/>
            <a:ext cx="304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31"/>
            <a:ext cx="205740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31"/>
            <a:ext cx="601980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3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3764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3764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3"/>
            <a:ext cx="4040188" cy="59711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5"/>
            <a:ext cx="4040188" cy="32279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432773"/>
            <a:ext cx="4041775" cy="59711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029885"/>
            <a:ext cx="4041775" cy="32279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54847"/>
            <a:ext cx="3008313" cy="9781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49"/>
            <a:ext cx="5111750" cy="492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339429"/>
            <a:ext cx="3008313" cy="3948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000077"/>
            <a:ext cx="4989512" cy="481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09800" y="457200"/>
            <a:ext cx="4952396" cy="3466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4529034"/>
            <a:ext cx="4989512" cy="6831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/>
          <a:lstStyle/>
          <a:p>
            <a:fld id="{E6D4979E-A4C3-460E-82E2-18F9F4262622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36B-0EA2-49DB-8356-B66D3F19A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s slide-0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3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5932596"/>
            <a:ext cx="3810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fld id="{F517036B-0EA2-49DB-8356-B66D3F19AED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92D0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</dc:creator>
  <cp:lastModifiedBy>Naveen</cp:lastModifiedBy>
  <cp:revision>2</cp:revision>
  <dcterms:created xsi:type="dcterms:W3CDTF">2017-11-03T06:08:24Z</dcterms:created>
  <dcterms:modified xsi:type="dcterms:W3CDTF">2017-11-03T06:23:52Z</dcterms:modified>
</cp:coreProperties>
</file>