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3" r:id="rId1"/>
  </p:sldMasterIdLst>
  <p:sldIdLst>
    <p:sldId id="268" r:id="rId2"/>
    <p:sldId id="264" r:id="rId3"/>
    <p:sldId id="258" r:id="rId4"/>
    <p:sldId id="259" r:id="rId5"/>
    <p:sldId id="265" r:id="rId6"/>
    <p:sldId id="266" r:id="rId7"/>
    <p:sldId id="269" r:id="rId8"/>
    <p:sldId id="270" r:id="rId9"/>
    <p:sldId id="267" r:id="rId10"/>
    <p:sldId id="263" r:id="rId11"/>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Garamond" panose="02020404030301010803"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Garamond" panose="02020404030301010803" pitchFamily="18" charset="0"/>
        <a:ea typeface="+mn-ea"/>
        <a:cs typeface="+mn-cs"/>
      </a:defRPr>
    </a:lvl2pPr>
    <a:lvl3pPr marL="914400" algn="l" defTabSz="457200" rtl="0" eaLnBrk="0" fontAlgn="base" hangingPunct="0">
      <a:spcBef>
        <a:spcPct val="0"/>
      </a:spcBef>
      <a:spcAft>
        <a:spcPct val="0"/>
      </a:spcAft>
      <a:defRPr kern="1200">
        <a:solidFill>
          <a:schemeClr val="tx1"/>
        </a:solidFill>
        <a:latin typeface="Garamond" panose="02020404030301010803" pitchFamily="18" charset="0"/>
        <a:ea typeface="+mn-ea"/>
        <a:cs typeface="+mn-cs"/>
      </a:defRPr>
    </a:lvl3pPr>
    <a:lvl4pPr marL="1371600" algn="l" defTabSz="457200" rtl="0" eaLnBrk="0" fontAlgn="base" hangingPunct="0">
      <a:spcBef>
        <a:spcPct val="0"/>
      </a:spcBef>
      <a:spcAft>
        <a:spcPct val="0"/>
      </a:spcAft>
      <a:defRPr kern="1200">
        <a:solidFill>
          <a:schemeClr val="tx1"/>
        </a:solidFill>
        <a:latin typeface="Garamond" panose="02020404030301010803" pitchFamily="18" charset="0"/>
        <a:ea typeface="+mn-ea"/>
        <a:cs typeface="+mn-cs"/>
      </a:defRPr>
    </a:lvl4pPr>
    <a:lvl5pPr marL="1828800" algn="l" defTabSz="457200" rtl="0" eaLnBrk="0" fontAlgn="base" hangingPunct="0">
      <a:spcBef>
        <a:spcPct val="0"/>
      </a:spcBef>
      <a:spcAft>
        <a:spcPct val="0"/>
      </a:spcAft>
      <a:defRPr kern="1200">
        <a:solidFill>
          <a:schemeClr val="tx1"/>
        </a:solidFill>
        <a:latin typeface="Garamond" panose="02020404030301010803" pitchFamily="18" charset="0"/>
        <a:ea typeface="+mn-ea"/>
        <a:cs typeface="+mn-cs"/>
      </a:defRPr>
    </a:lvl5pPr>
    <a:lvl6pPr marL="2286000" algn="l" defTabSz="914400" rtl="0" eaLnBrk="1" latinLnBrk="0" hangingPunct="1">
      <a:defRPr kern="1200">
        <a:solidFill>
          <a:schemeClr val="tx1"/>
        </a:solidFill>
        <a:latin typeface="Garamond" panose="02020404030301010803" pitchFamily="18" charset="0"/>
        <a:ea typeface="+mn-ea"/>
        <a:cs typeface="+mn-cs"/>
      </a:defRPr>
    </a:lvl6pPr>
    <a:lvl7pPr marL="2743200" algn="l" defTabSz="914400" rtl="0" eaLnBrk="1" latinLnBrk="0" hangingPunct="1">
      <a:defRPr kern="1200">
        <a:solidFill>
          <a:schemeClr val="tx1"/>
        </a:solidFill>
        <a:latin typeface="Garamond" panose="02020404030301010803" pitchFamily="18" charset="0"/>
        <a:ea typeface="+mn-ea"/>
        <a:cs typeface="+mn-cs"/>
      </a:defRPr>
    </a:lvl7pPr>
    <a:lvl8pPr marL="3200400" algn="l" defTabSz="914400" rtl="0" eaLnBrk="1" latinLnBrk="0" hangingPunct="1">
      <a:defRPr kern="1200">
        <a:solidFill>
          <a:schemeClr val="tx1"/>
        </a:solidFill>
        <a:latin typeface="Garamond" panose="02020404030301010803" pitchFamily="18" charset="0"/>
        <a:ea typeface="+mn-ea"/>
        <a:cs typeface="+mn-cs"/>
      </a:defRPr>
    </a:lvl8pPr>
    <a:lvl9pPr marL="3657600" algn="l" defTabSz="914400" rtl="0" eaLnBrk="1" latinLnBrk="0" hangingPunct="1">
      <a:defRPr kern="1200">
        <a:solidFill>
          <a:schemeClr val="tx1"/>
        </a:solidFill>
        <a:latin typeface="Garamond" panose="02020404030301010803"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2754AA-9E12-4681-861E-11CB6B4CA20C}" type="doc">
      <dgm:prSet loTypeId="urn:microsoft.com/office/officeart/2005/8/layout/orgChart1" loCatId="hierarchy" qsTypeId="urn:microsoft.com/office/officeart/2005/8/quickstyle/simple1" qsCatId="simple" csTypeId="urn:microsoft.com/office/officeart/2005/8/colors/accent1_2" csCatId="accent1"/>
      <dgm:spPr/>
    </dgm:pt>
    <dgm:pt modelId="{9A4603C3-DE24-41B2-B2F7-20E2B08DA973}">
      <dgm:prSet/>
      <dgm:spPr/>
      <dgm:t>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noFill/>
              </a:ln>
              <a:solidFill>
                <a:srgbClr val="0000FF"/>
              </a:solidFill>
              <a:effectLst/>
              <a:latin typeface="Times New Roman" panose="02020603050405020304" pitchFamily="18" charset="0"/>
            </a:rPr>
            <a:t>Rectifier</a:t>
          </a:r>
        </a:p>
      </dgm:t>
    </dgm:pt>
    <dgm:pt modelId="{9B258B5A-482D-4085-BA9E-E8CA3E8D0AB4}" type="parTrans" cxnId="{616CAF28-4F42-45D2-B290-C39967057620}">
      <dgm:prSet/>
      <dgm:spPr/>
    </dgm:pt>
    <dgm:pt modelId="{D3C00E32-CFE3-4ACD-A78D-2D00DA8F4B7D}" type="sibTrans" cxnId="{616CAF28-4F42-45D2-B290-C39967057620}">
      <dgm:prSet/>
      <dgm:spPr/>
    </dgm:pt>
    <dgm:pt modelId="{13C812DF-C51F-41B8-BC76-14A5FE6F1CCE}">
      <dgm:prSet/>
      <dgm:spPr/>
      <dgm:t>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noFill/>
              </a:ln>
              <a:solidFill>
                <a:srgbClr val="0000FF"/>
              </a:solidFill>
              <a:effectLst/>
              <a:latin typeface="Times New Roman" panose="02020603050405020304" pitchFamily="18" charset="0"/>
            </a:rPr>
            <a:t>Half-wave Rectifier</a:t>
          </a:r>
        </a:p>
      </dgm:t>
    </dgm:pt>
    <dgm:pt modelId="{B37A2128-7FEF-4282-8AE6-E4DC51521D2C}" type="parTrans" cxnId="{63F7263D-4F64-470C-91E7-FD2BD83A3E6C}">
      <dgm:prSet/>
      <dgm:spPr/>
    </dgm:pt>
    <dgm:pt modelId="{813EC5A0-9E0D-4EE8-9348-C0951DA9A331}" type="sibTrans" cxnId="{63F7263D-4F64-470C-91E7-FD2BD83A3E6C}">
      <dgm:prSet/>
      <dgm:spPr/>
    </dgm:pt>
    <dgm:pt modelId="{C50C8FAE-DB07-48CD-8FF3-B52A0ED11F7A}">
      <dgm:prSet/>
      <dgm:spPr/>
      <dgm:t>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noFill/>
              </a:ln>
              <a:solidFill>
                <a:srgbClr val="0000FF"/>
              </a:solidFill>
              <a:effectLst/>
              <a:latin typeface="Times New Roman" panose="02020603050405020304" pitchFamily="18" charset="0"/>
            </a:rPr>
            <a:t>Full-wave Rectifier</a:t>
          </a:r>
        </a:p>
      </dgm:t>
    </dgm:pt>
    <dgm:pt modelId="{5924761F-8FD0-4A22-A96E-FE22A822A4DF}" type="parTrans" cxnId="{B2F954EE-E9DF-4283-8A7E-9B6EB12D54F0}">
      <dgm:prSet/>
      <dgm:spPr/>
    </dgm:pt>
    <dgm:pt modelId="{6907A705-FDCD-4447-B129-1139AC528666}" type="sibTrans" cxnId="{B2F954EE-E9DF-4283-8A7E-9B6EB12D54F0}">
      <dgm:prSet/>
      <dgm:spPr/>
    </dgm:pt>
    <dgm:pt modelId="{C92F8A2D-753D-438A-A08C-D268E0049ED2}" type="pres">
      <dgm:prSet presAssocID="{A32754AA-9E12-4681-861E-11CB6B4CA20C}" presName="hierChild1" presStyleCnt="0">
        <dgm:presLayoutVars>
          <dgm:orgChart val="1"/>
          <dgm:chPref val="1"/>
          <dgm:dir/>
          <dgm:animOne val="branch"/>
          <dgm:animLvl val="lvl"/>
          <dgm:resizeHandles/>
        </dgm:presLayoutVars>
      </dgm:prSet>
      <dgm:spPr/>
    </dgm:pt>
    <dgm:pt modelId="{FC439415-F778-40A9-A9D3-0246E913F42A}" type="pres">
      <dgm:prSet presAssocID="{9A4603C3-DE24-41B2-B2F7-20E2B08DA973}" presName="hierRoot1" presStyleCnt="0">
        <dgm:presLayoutVars>
          <dgm:hierBranch/>
        </dgm:presLayoutVars>
      </dgm:prSet>
      <dgm:spPr/>
    </dgm:pt>
    <dgm:pt modelId="{5BEDFB40-1F0D-454F-9B89-9682D7F6640B}" type="pres">
      <dgm:prSet presAssocID="{9A4603C3-DE24-41B2-B2F7-20E2B08DA973}" presName="rootComposite1" presStyleCnt="0"/>
      <dgm:spPr/>
    </dgm:pt>
    <dgm:pt modelId="{C6E65D2E-3846-444E-BDB0-87CDB053B067}" type="pres">
      <dgm:prSet presAssocID="{9A4603C3-DE24-41B2-B2F7-20E2B08DA973}" presName="rootText1" presStyleLbl="node0" presStyleIdx="0" presStyleCnt="1">
        <dgm:presLayoutVars>
          <dgm:chPref val="3"/>
        </dgm:presLayoutVars>
      </dgm:prSet>
      <dgm:spPr/>
    </dgm:pt>
    <dgm:pt modelId="{AC449588-1974-498A-A73D-A7B4159E58A8}" type="pres">
      <dgm:prSet presAssocID="{9A4603C3-DE24-41B2-B2F7-20E2B08DA973}" presName="rootConnector1" presStyleLbl="node1" presStyleIdx="0" presStyleCnt="0"/>
      <dgm:spPr/>
    </dgm:pt>
    <dgm:pt modelId="{F5BE2724-09F3-4A12-8F6C-CA01878457F3}" type="pres">
      <dgm:prSet presAssocID="{9A4603C3-DE24-41B2-B2F7-20E2B08DA973}" presName="hierChild2" presStyleCnt="0"/>
      <dgm:spPr/>
    </dgm:pt>
    <dgm:pt modelId="{F9DBB900-ED0C-4C93-ACFC-3A6C0643321C}" type="pres">
      <dgm:prSet presAssocID="{B37A2128-7FEF-4282-8AE6-E4DC51521D2C}" presName="Name35" presStyleLbl="parChTrans1D2" presStyleIdx="0" presStyleCnt="2"/>
      <dgm:spPr/>
    </dgm:pt>
    <dgm:pt modelId="{A69AED36-D78B-4E2E-9090-4CB60B41D678}" type="pres">
      <dgm:prSet presAssocID="{13C812DF-C51F-41B8-BC76-14A5FE6F1CCE}" presName="hierRoot2" presStyleCnt="0">
        <dgm:presLayoutVars>
          <dgm:hierBranch/>
        </dgm:presLayoutVars>
      </dgm:prSet>
      <dgm:spPr/>
    </dgm:pt>
    <dgm:pt modelId="{C36B0045-BA67-430D-9E60-FE750F7156D7}" type="pres">
      <dgm:prSet presAssocID="{13C812DF-C51F-41B8-BC76-14A5FE6F1CCE}" presName="rootComposite" presStyleCnt="0"/>
      <dgm:spPr/>
    </dgm:pt>
    <dgm:pt modelId="{2F1EEA01-B38E-42A5-AD7F-68006449F5FF}" type="pres">
      <dgm:prSet presAssocID="{13C812DF-C51F-41B8-BC76-14A5FE6F1CCE}" presName="rootText" presStyleLbl="node2" presStyleIdx="0" presStyleCnt="2">
        <dgm:presLayoutVars>
          <dgm:chPref val="3"/>
        </dgm:presLayoutVars>
      </dgm:prSet>
      <dgm:spPr/>
    </dgm:pt>
    <dgm:pt modelId="{B4B65EB3-5179-4443-A699-524BBFE54FD3}" type="pres">
      <dgm:prSet presAssocID="{13C812DF-C51F-41B8-BC76-14A5FE6F1CCE}" presName="rootConnector" presStyleLbl="node2" presStyleIdx="0" presStyleCnt="2"/>
      <dgm:spPr/>
    </dgm:pt>
    <dgm:pt modelId="{A08FA6EC-0F52-4F9A-BEA4-F1B1842606F2}" type="pres">
      <dgm:prSet presAssocID="{13C812DF-C51F-41B8-BC76-14A5FE6F1CCE}" presName="hierChild4" presStyleCnt="0"/>
      <dgm:spPr/>
    </dgm:pt>
    <dgm:pt modelId="{1045A864-86FC-4033-8DA1-6E8272308687}" type="pres">
      <dgm:prSet presAssocID="{13C812DF-C51F-41B8-BC76-14A5FE6F1CCE}" presName="hierChild5" presStyleCnt="0"/>
      <dgm:spPr/>
    </dgm:pt>
    <dgm:pt modelId="{0F2D1E83-6CFA-4F54-8B23-4989E468752D}" type="pres">
      <dgm:prSet presAssocID="{5924761F-8FD0-4A22-A96E-FE22A822A4DF}" presName="Name35" presStyleLbl="parChTrans1D2" presStyleIdx="1" presStyleCnt="2"/>
      <dgm:spPr/>
    </dgm:pt>
    <dgm:pt modelId="{D8FC0D73-D52B-45E7-BC8B-2D12D5BAD31D}" type="pres">
      <dgm:prSet presAssocID="{C50C8FAE-DB07-48CD-8FF3-B52A0ED11F7A}" presName="hierRoot2" presStyleCnt="0">
        <dgm:presLayoutVars>
          <dgm:hierBranch/>
        </dgm:presLayoutVars>
      </dgm:prSet>
      <dgm:spPr/>
    </dgm:pt>
    <dgm:pt modelId="{0D617296-4A71-49BD-9F1A-B8A845FB9008}" type="pres">
      <dgm:prSet presAssocID="{C50C8FAE-DB07-48CD-8FF3-B52A0ED11F7A}" presName="rootComposite" presStyleCnt="0"/>
      <dgm:spPr/>
    </dgm:pt>
    <dgm:pt modelId="{AD45BF7C-66E9-4C20-BC60-A52769E3C703}" type="pres">
      <dgm:prSet presAssocID="{C50C8FAE-DB07-48CD-8FF3-B52A0ED11F7A}" presName="rootText" presStyleLbl="node2" presStyleIdx="1" presStyleCnt="2">
        <dgm:presLayoutVars>
          <dgm:chPref val="3"/>
        </dgm:presLayoutVars>
      </dgm:prSet>
      <dgm:spPr/>
    </dgm:pt>
    <dgm:pt modelId="{B903623E-3358-4B87-842A-137C7A17CD8C}" type="pres">
      <dgm:prSet presAssocID="{C50C8FAE-DB07-48CD-8FF3-B52A0ED11F7A}" presName="rootConnector" presStyleLbl="node2" presStyleIdx="1" presStyleCnt="2"/>
      <dgm:spPr/>
    </dgm:pt>
    <dgm:pt modelId="{71B4724F-ACBA-49EA-9535-FAE436875DAC}" type="pres">
      <dgm:prSet presAssocID="{C50C8FAE-DB07-48CD-8FF3-B52A0ED11F7A}" presName="hierChild4" presStyleCnt="0"/>
      <dgm:spPr/>
    </dgm:pt>
    <dgm:pt modelId="{C684C6FA-85DF-4536-8073-EC3FCE7C077F}" type="pres">
      <dgm:prSet presAssocID="{C50C8FAE-DB07-48CD-8FF3-B52A0ED11F7A}" presName="hierChild5" presStyleCnt="0"/>
      <dgm:spPr/>
    </dgm:pt>
    <dgm:pt modelId="{D0353F01-F7C5-4F50-9AAB-ECE7DC233868}" type="pres">
      <dgm:prSet presAssocID="{9A4603C3-DE24-41B2-B2F7-20E2B08DA973}" presName="hierChild3" presStyleCnt="0"/>
      <dgm:spPr/>
    </dgm:pt>
  </dgm:ptLst>
  <dgm:cxnLst>
    <dgm:cxn modelId="{81AB0A1A-91E5-494F-A92A-55E57FCE8DD6}" type="presOf" srcId="{B37A2128-7FEF-4282-8AE6-E4DC51521D2C}" destId="{F9DBB900-ED0C-4C93-ACFC-3A6C0643321C}" srcOrd="0" destOrd="0" presId="urn:microsoft.com/office/officeart/2005/8/layout/orgChart1"/>
    <dgm:cxn modelId="{616CAF28-4F42-45D2-B290-C39967057620}" srcId="{A32754AA-9E12-4681-861E-11CB6B4CA20C}" destId="{9A4603C3-DE24-41B2-B2F7-20E2B08DA973}" srcOrd="0" destOrd="0" parTransId="{9B258B5A-482D-4085-BA9E-E8CA3E8D0AB4}" sibTransId="{D3C00E32-CFE3-4ACD-A78D-2D00DA8F4B7D}"/>
    <dgm:cxn modelId="{D4912E3C-9F41-440F-A38D-99B68D1E24A6}" type="presOf" srcId="{C50C8FAE-DB07-48CD-8FF3-B52A0ED11F7A}" destId="{AD45BF7C-66E9-4C20-BC60-A52769E3C703}" srcOrd="0" destOrd="0" presId="urn:microsoft.com/office/officeart/2005/8/layout/orgChart1"/>
    <dgm:cxn modelId="{63F7263D-4F64-470C-91E7-FD2BD83A3E6C}" srcId="{9A4603C3-DE24-41B2-B2F7-20E2B08DA973}" destId="{13C812DF-C51F-41B8-BC76-14A5FE6F1CCE}" srcOrd="0" destOrd="0" parTransId="{B37A2128-7FEF-4282-8AE6-E4DC51521D2C}" sibTransId="{813EC5A0-9E0D-4EE8-9348-C0951DA9A331}"/>
    <dgm:cxn modelId="{973AF33E-C087-4B89-9B20-4C0781D8E360}" type="presOf" srcId="{A32754AA-9E12-4681-861E-11CB6B4CA20C}" destId="{C92F8A2D-753D-438A-A08C-D268E0049ED2}" srcOrd="0" destOrd="0" presId="urn:microsoft.com/office/officeart/2005/8/layout/orgChart1"/>
    <dgm:cxn modelId="{F2E7E792-0CFE-4847-BAA0-D7A193B14933}" type="presOf" srcId="{9A4603C3-DE24-41B2-B2F7-20E2B08DA973}" destId="{AC449588-1974-498A-A73D-A7B4159E58A8}" srcOrd="1" destOrd="0" presId="urn:microsoft.com/office/officeart/2005/8/layout/orgChart1"/>
    <dgm:cxn modelId="{BCC4F1B0-34D7-4C03-BB1E-8913326BD022}" type="presOf" srcId="{5924761F-8FD0-4A22-A96E-FE22A822A4DF}" destId="{0F2D1E83-6CFA-4F54-8B23-4989E468752D}" srcOrd="0" destOrd="0" presId="urn:microsoft.com/office/officeart/2005/8/layout/orgChart1"/>
    <dgm:cxn modelId="{A560A0D7-F89E-4F8B-91C7-854CD39B9295}" type="presOf" srcId="{13C812DF-C51F-41B8-BC76-14A5FE6F1CCE}" destId="{2F1EEA01-B38E-42A5-AD7F-68006449F5FF}" srcOrd="0" destOrd="0" presId="urn:microsoft.com/office/officeart/2005/8/layout/orgChart1"/>
    <dgm:cxn modelId="{0C9ACADD-A7D4-46ED-ABFB-89F0F07FCB3B}" type="presOf" srcId="{13C812DF-C51F-41B8-BC76-14A5FE6F1CCE}" destId="{B4B65EB3-5179-4443-A699-524BBFE54FD3}" srcOrd="1" destOrd="0" presId="urn:microsoft.com/office/officeart/2005/8/layout/orgChart1"/>
    <dgm:cxn modelId="{37FD46DF-0F6C-4F5C-A2FF-533FB0012A5F}" type="presOf" srcId="{9A4603C3-DE24-41B2-B2F7-20E2B08DA973}" destId="{C6E65D2E-3846-444E-BDB0-87CDB053B067}" srcOrd="0" destOrd="0" presId="urn:microsoft.com/office/officeart/2005/8/layout/orgChart1"/>
    <dgm:cxn modelId="{B2F954EE-E9DF-4283-8A7E-9B6EB12D54F0}" srcId="{9A4603C3-DE24-41B2-B2F7-20E2B08DA973}" destId="{C50C8FAE-DB07-48CD-8FF3-B52A0ED11F7A}" srcOrd="1" destOrd="0" parTransId="{5924761F-8FD0-4A22-A96E-FE22A822A4DF}" sibTransId="{6907A705-FDCD-4447-B129-1139AC528666}"/>
    <dgm:cxn modelId="{E89828F8-F656-4C4B-92FD-D8EB8641B95B}" type="presOf" srcId="{C50C8FAE-DB07-48CD-8FF3-B52A0ED11F7A}" destId="{B903623E-3358-4B87-842A-137C7A17CD8C}" srcOrd="1" destOrd="0" presId="urn:microsoft.com/office/officeart/2005/8/layout/orgChart1"/>
    <dgm:cxn modelId="{A2576450-8212-4CEE-84C6-BA1627215669}" type="presParOf" srcId="{C92F8A2D-753D-438A-A08C-D268E0049ED2}" destId="{FC439415-F778-40A9-A9D3-0246E913F42A}" srcOrd="0" destOrd="0" presId="urn:microsoft.com/office/officeart/2005/8/layout/orgChart1"/>
    <dgm:cxn modelId="{2A27EF28-BE5B-49F0-B04D-45387C3F3509}" type="presParOf" srcId="{FC439415-F778-40A9-A9D3-0246E913F42A}" destId="{5BEDFB40-1F0D-454F-9B89-9682D7F6640B}" srcOrd="0" destOrd="0" presId="urn:microsoft.com/office/officeart/2005/8/layout/orgChart1"/>
    <dgm:cxn modelId="{F1B60D39-CF03-4342-A9E8-272A32558446}" type="presParOf" srcId="{5BEDFB40-1F0D-454F-9B89-9682D7F6640B}" destId="{C6E65D2E-3846-444E-BDB0-87CDB053B067}" srcOrd="0" destOrd="0" presId="urn:microsoft.com/office/officeart/2005/8/layout/orgChart1"/>
    <dgm:cxn modelId="{B966D16D-F90B-4501-A00C-A2906276AB94}" type="presParOf" srcId="{5BEDFB40-1F0D-454F-9B89-9682D7F6640B}" destId="{AC449588-1974-498A-A73D-A7B4159E58A8}" srcOrd="1" destOrd="0" presId="urn:microsoft.com/office/officeart/2005/8/layout/orgChart1"/>
    <dgm:cxn modelId="{56729FAA-3729-4A09-9CCD-CAA4910E9D99}" type="presParOf" srcId="{FC439415-F778-40A9-A9D3-0246E913F42A}" destId="{F5BE2724-09F3-4A12-8F6C-CA01878457F3}" srcOrd="1" destOrd="0" presId="urn:microsoft.com/office/officeart/2005/8/layout/orgChart1"/>
    <dgm:cxn modelId="{41C94DB8-67E4-45BD-AB5D-6BEBB89EE8E4}" type="presParOf" srcId="{F5BE2724-09F3-4A12-8F6C-CA01878457F3}" destId="{F9DBB900-ED0C-4C93-ACFC-3A6C0643321C}" srcOrd="0" destOrd="0" presId="urn:microsoft.com/office/officeart/2005/8/layout/orgChart1"/>
    <dgm:cxn modelId="{C8A9E82A-B7B3-4837-BAD9-39C2459D1C99}" type="presParOf" srcId="{F5BE2724-09F3-4A12-8F6C-CA01878457F3}" destId="{A69AED36-D78B-4E2E-9090-4CB60B41D678}" srcOrd="1" destOrd="0" presId="urn:microsoft.com/office/officeart/2005/8/layout/orgChart1"/>
    <dgm:cxn modelId="{68148C72-6B46-4FE2-A511-9FB8686A0CD5}" type="presParOf" srcId="{A69AED36-D78B-4E2E-9090-4CB60B41D678}" destId="{C36B0045-BA67-430D-9E60-FE750F7156D7}" srcOrd="0" destOrd="0" presId="urn:microsoft.com/office/officeart/2005/8/layout/orgChart1"/>
    <dgm:cxn modelId="{9495782C-7994-45EE-9C15-71D2CBE9C056}" type="presParOf" srcId="{C36B0045-BA67-430D-9E60-FE750F7156D7}" destId="{2F1EEA01-B38E-42A5-AD7F-68006449F5FF}" srcOrd="0" destOrd="0" presId="urn:microsoft.com/office/officeart/2005/8/layout/orgChart1"/>
    <dgm:cxn modelId="{717D0AB5-350F-43DC-89D7-AEEEEF6B1FA4}" type="presParOf" srcId="{C36B0045-BA67-430D-9E60-FE750F7156D7}" destId="{B4B65EB3-5179-4443-A699-524BBFE54FD3}" srcOrd="1" destOrd="0" presId="urn:microsoft.com/office/officeart/2005/8/layout/orgChart1"/>
    <dgm:cxn modelId="{499F4D6E-BBF8-40F2-BF6D-EB2C3BFC7916}" type="presParOf" srcId="{A69AED36-D78B-4E2E-9090-4CB60B41D678}" destId="{A08FA6EC-0F52-4F9A-BEA4-F1B1842606F2}" srcOrd="1" destOrd="0" presId="urn:microsoft.com/office/officeart/2005/8/layout/orgChart1"/>
    <dgm:cxn modelId="{C9BAFAB1-EB9D-48D9-A595-5ED97BB618EF}" type="presParOf" srcId="{A69AED36-D78B-4E2E-9090-4CB60B41D678}" destId="{1045A864-86FC-4033-8DA1-6E8272308687}" srcOrd="2" destOrd="0" presId="urn:microsoft.com/office/officeart/2005/8/layout/orgChart1"/>
    <dgm:cxn modelId="{AEBD6F76-02D2-4FEE-AA06-03DCDD87549A}" type="presParOf" srcId="{F5BE2724-09F3-4A12-8F6C-CA01878457F3}" destId="{0F2D1E83-6CFA-4F54-8B23-4989E468752D}" srcOrd="2" destOrd="0" presId="urn:microsoft.com/office/officeart/2005/8/layout/orgChart1"/>
    <dgm:cxn modelId="{CF507CBD-1763-4009-BF00-4DF71BF9DE72}" type="presParOf" srcId="{F5BE2724-09F3-4A12-8F6C-CA01878457F3}" destId="{D8FC0D73-D52B-45E7-BC8B-2D12D5BAD31D}" srcOrd="3" destOrd="0" presId="urn:microsoft.com/office/officeart/2005/8/layout/orgChart1"/>
    <dgm:cxn modelId="{A5D547DB-A2EA-4A88-B17E-9241225990C9}" type="presParOf" srcId="{D8FC0D73-D52B-45E7-BC8B-2D12D5BAD31D}" destId="{0D617296-4A71-49BD-9F1A-B8A845FB9008}" srcOrd="0" destOrd="0" presId="urn:microsoft.com/office/officeart/2005/8/layout/orgChart1"/>
    <dgm:cxn modelId="{9B492BEB-18FB-478C-962F-B3E690D940D1}" type="presParOf" srcId="{0D617296-4A71-49BD-9F1A-B8A845FB9008}" destId="{AD45BF7C-66E9-4C20-BC60-A52769E3C703}" srcOrd="0" destOrd="0" presId="urn:microsoft.com/office/officeart/2005/8/layout/orgChart1"/>
    <dgm:cxn modelId="{5457F32C-BCD6-4F0B-B06D-FA5EB796D014}" type="presParOf" srcId="{0D617296-4A71-49BD-9F1A-B8A845FB9008}" destId="{B903623E-3358-4B87-842A-137C7A17CD8C}" srcOrd="1" destOrd="0" presId="urn:microsoft.com/office/officeart/2005/8/layout/orgChart1"/>
    <dgm:cxn modelId="{C749B2BB-902A-42E5-B153-5E9307232962}" type="presParOf" srcId="{D8FC0D73-D52B-45E7-BC8B-2D12D5BAD31D}" destId="{71B4724F-ACBA-49EA-9535-FAE436875DAC}" srcOrd="1" destOrd="0" presId="urn:microsoft.com/office/officeart/2005/8/layout/orgChart1"/>
    <dgm:cxn modelId="{A1E93732-235B-4F50-BD36-CB7390D92EC2}" type="presParOf" srcId="{D8FC0D73-D52B-45E7-BC8B-2D12D5BAD31D}" destId="{C684C6FA-85DF-4536-8073-EC3FCE7C077F}" srcOrd="2" destOrd="0" presId="urn:microsoft.com/office/officeart/2005/8/layout/orgChart1"/>
    <dgm:cxn modelId="{54DD7068-59DE-4F3A-A36B-EC71A2FDE392}" type="presParOf" srcId="{FC439415-F778-40A9-A9D3-0246E913F42A}" destId="{D0353F01-F7C5-4F50-9AAB-ECE7DC233868}"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2D1E83-6CFA-4F54-8B23-4989E468752D}">
      <dsp:nvSpPr>
        <dsp:cNvPr id="0" name=""/>
        <dsp:cNvSpPr/>
      </dsp:nvSpPr>
      <dsp:spPr>
        <a:xfrm>
          <a:off x="4114799" y="907361"/>
          <a:ext cx="1097037" cy="380789"/>
        </a:xfrm>
        <a:custGeom>
          <a:avLst/>
          <a:gdLst/>
          <a:ahLst/>
          <a:cxnLst/>
          <a:rect l="0" t="0" r="0" b="0"/>
          <a:pathLst>
            <a:path>
              <a:moveTo>
                <a:pt x="0" y="0"/>
              </a:moveTo>
              <a:lnTo>
                <a:pt x="0" y="190394"/>
              </a:lnTo>
              <a:lnTo>
                <a:pt x="1097037" y="190394"/>
              </a:lnTo>
              <a:lnTo>
                <a:pt x="1097037" y="380789"/>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DBB900-ED0C-4C93-ACFC-3A6C0643321C}">
      <dsp:nvSpPr>
        <dsp:cNvPr id="0" name=""/>
        <dsp:cNvSpPr/>
      </dsp:nvSpPr>
      <dsp:spPr>
        <a:xfrm>
          <a:off x="3017762" y="907361"/>
          <a:ext cx="1097037" cy="380789"/>
        </a:xfrm>
        <a:custGeom>
          <a:avLst/>
          <a:gdLst/>
          <a:ahLst/>
          <a:cxnLst/>
          <a:rect l="0" t="0" r="0" b="0"/>
          <a:pathLst>
            <a:path>
              <a:moveTo>
                <a:pt x="1097037" y="0"/>
              </a:moveTo>
              <a:lnTo>
                <a:pt x="1097037" y="190394"/>
              </a:lnTo>
              <a:lnTo>
                <a:pt x="0" y="190394"/>
              </a:lnTo>
              <a:lnTo>
                <a:pt x="0" y="380789"/>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E65D2E-3846-444E-BDB0-87CDB053B067}">
      <dsp:nvSpPr>
        <dsp:cNvPr id="0" name=""/>
        <dsp:cNvSpPr/>
      </dsp:nvSpPr>
      <dsp:spPr>
        <a:xfrm>
          <a:off x="3208157" y="718"/>
          <a:ext cx="1813284" cy="90664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900" b="0" i="0" u="none" strike="noStrike" kern="1200" cap="none" normalizeH="0" baseline="0">
              <a:ln>
                <a:noFill/>
              </a:ln>
              <a:solidFill>
                <a:srgbClr val="0000FF"/>
              </a:solidFill>
              <a:effectLst/>
              <a:latin typeface="Times New Roman" panose="02020603050405020304" pitchFamily="18" charset="0"/>
            </a:rPr>
            <a:t>Rectifier</a:t>
          </a:r>
        </a:p>
      </dsp:txBody>
      <dsp:txXfrm>
        <a:off x="3208157" y="718"/>
        <a:ext cx="1813284" cy="906642"/>
      </dsp:txXfrm>
    </dsp:sp>
    <dsp:sp modelId="{2F1EEA01-B38E-42A5-AD7F-68006449F5FF}">
      <dsp:nvSpPr>
        <dsp:cNvPr id="0" name=""/>
        <dsp:cNvSpPr/>
      </dsp:nvSpPr>
      <dsp:spPr>
        <a:xfrm>
          <a:off x="2111120" y="1288150"/>
          <a:ext cx="1813284" cy="90664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900" b="0" i="0" u="none" strike="noStrike" kern="1200" cap="none" normalizeH="0" baseline="0">
              <a:ln>
                <a:noFill/>
              </a:ln>
              <a:solidFill>
                <a:srgbClr val="0000FF"/>
              </a:solidFill>
              <a:effectLst/>
              <a:latin typeface="Times New Roman" panose="02020603050405020304" pitchFamily="18" charset="0"/>
            </a:rPr>
            <a:t>Half-wave Rectifier</a:t>
          </a:r>
        </a:p>
      </dsp:txBody>
      <dsp:txXfrm>
        <a:off x="2111120" y="1288150"/>
        <a:ext cx="1813284" cy="906642"/>
      </dsp:txXfrm>
    </dsp:sp>
    <dsp:sp modelId="{AD45BF7C-66E9-4C20-BC60-A52769E3C703}">
      <dsp:nvSpPr>
        <dsp:cNvPr id="0" name=""/>
        <dsp:cNvSpPr/>
      </dsp:nvSpPr>
      <dsp:spPr>
        <a:xfrm>
          <a:off x="4305194" y="1288150"/>
          <a:ext cx="1813284" cy="90664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900" b="0" i="0" u="none" strike="noStrike" kern="1200" cap="none" normalizeH="0" baseline="0">
              <a:ln>
                <a:noFill/>
              </a:ln>
              <a:solidFill>
                <a:srgbClr val="0000FF"/>
              </a:solidFill>
              <a:effectLst/>
              <a:latin typeface="Times New Roman" panose="02020603050405020304" pitchFamily="18" charset="0"/>
            </a:rPr>
            <a:t>Full-wave Rectifier</a:t>
          </a:r>
        </a:p>
      </dsp:txBody>
      <dsp:txXfrm>
        <a:off x="4305194" y="1288150"/>
        <a:ext cx="1813284" cy="90664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1"/>
          <p:cNvGrpSpPr>
            <a:grpSpLocks/>
          </p:cNvGrpSpPr>
          <p:nvPr/>
        </p:nvGrpSpPr>
        <p:grpSpPr bwMode="auto">
          <a:xfrm>
            <a:off x="0" y="0"/>
            <a:ext cx="9144000" cy="6858000"/>
            <a:chOff x="0" y="0"/>
            <a:chExt cx="9144677" cy="6858000"/>
          </a:xfrm>
        </p:grpSpPr>
        <p:pic>
          <p:nvPicPr>
            <p:cNvPr id="5" name="Picture 12" descr="SD-PanelTitle-R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081BACA2-9C10-4F5C-987F-C7CC1DFEF76B}"/>
                </a:ext>
              </a:extLst>
            </p:cNvPr>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7" name="Picture 14" descr="HDRibbonTitle-UniformTrim.png"/>
            <p:cNvPicPr>
              <a:picLocks noChangeAspect="1" noChangeArrowheads="1"/>
            </p:cNvPicPr>
            <p:nvPr/>
          </p:nvPicPr>
          <p:blipFill>
            <a:blip r:embed="rId3">
              <a:extLst>
                <a:ext uri="{28A0092B-C50C-407E-A947-70E740481C1C}">
                  <a14:useLocalDpi xmlns:a14="http://schemas.microsoft.com/office/drawing/2010/main" val="0"/>
                </a:ext>
              </a:extLst>
            </a:blip>
            <a:srcRect l="-2" r="47958"/>
            <a:stretch>
              <a:fillRect/>
            </a:stretch>
          </p:blipFill>
          <p:spPr bwMode="auto">
            <a:xfrm>
              <a:off x="0" y="3128434"/>
              <a:ext cx="1664208" cy="61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5" descr="HDRibbonTitle-UniformTrim.png"/>
            <p:cNvPicPr>
              <a:picLocks noChangeAspect="1" noChangeArrowheads="1"/>
            </p:cNvPicPr>
            <p:nvPr/>
          </p:nvPicPr>
          <p:blipFill>
            <a:blip r:embed="rId3">
              <a:extLst>
                <a:ext uri="{28A0092B-C50C-407E-A947-70E740481C1C}">
                  <a14:useLocalDpi xmlns:a14="http://schemas.microsoft.com/office/drawing/2010/main" val="0"/>
                </a:ext>
              </a:extLst>
            </a:blip>
            <a:srcRect l="-2" r="47958"/>
            <a:stretch>
              <a:fillRect/>
            </a:stretch>
          </p:blipFill>
          <p:spPr bwMode="auto">
            <a:xfrm>
              <a:off x="7480469" y="3128434"/>
              <a:ext cx="1664208" cy="61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9" name="Straight Connector 8">
            <a:extLst>
              <a:ext uri="{FF2B5EF4-FFF2-40B4-BE49-F238E27FC236}">
                <a16:creationId xmlns:a16="http://schemas.microsoft.com/office/drawing/2014/main" id="{EC31D525-9DA8-44E9-B3C4-8857E86C8098}"/>
              </a:ext>
            </a:extLst>
          </p:cNvPr>
          <p:cNvCxnSpPr/>
          <p:nvPr/>
        </p:nvCxnSpPr>
        <p:spPr>
          <a:xfrm>
            <a:off x="2019300" y="3471863"/>
            <a:ext cx="511333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 name="Date Placeholder 3">
            <a:extLst>
              <a:ext uri="{FF2B5EF4-FFF2-40B4-BE49-F238E27FC236}">
                <a16:creationId xmlns:a16="http://schemas.microsoft.com/office/drawing/2014/main" id="{A936B030-B3AB-4600-81DF-9D9F25DDDBB6}"/>
              </a:ext>
            </a:extLst>
          </p:cNvPr>
          <p:cNvSpPr>
            <a:spLocks noGrp="1"/>
          </p:cNvSpPr>
          <p:nvPr>
            <p:ph type="dt" sz="half" idx="10"/>
          </p:nvPr>
        </p:nvSpPr>
        <p:spPr>
          <a:xfrm>
            <a:off x="6065838" y="5054600"/>
            <a:ext cx="673100" cy="279400"/>
          </a:xfrm>
        </p:spPr>
        <p:txBody>
          <a:bodyPr/>
          <a:lstStyle>
            <a:lvl1pPr>
              <a:defRPr/>
            </a:lvl1pPr>
          </a:lstStyle>
          <a:p>
            <a:pPr>
              <a:defRPr/>
            </a:pPr>
            <a:endParaRPr lang="en-US" altLang="en-US"/>
          </a:p>
        </p:txBody>
      </p:sp>
      <p:sp>
        <p:nvSpPr>
          <p:cNvPr id="11" name="Footer Placeholder 4">
            <a:extLst>
              <a:ext uri="{FF2B5EF4-FFF2-40B4-BE49-F238E27FC236}">
                <a16:creationId xmlns:a16="http://schemas.microsoft.com/office/drawing/2014/main" id="{0C971FE6-D4D0-474E-9A32-E4242C50CD5D}"/>
              </a:ext>
            </a:extLst>
          </p:cNvPr>
          <p:cNvSpPr>
            <a:spLocks noGrp="1"/>
          </p:cNvSpPr>
          <p:nvPr>
            <p:ph type="ftr" sz="quarter" idx="11"/>
          </p:nvPr>
        </p:nvSpPr>
        <p:spPr>
          <a:xfrm>
            <a:off x="1922463" y="5054600"/>
            <a:ext cx="4064000" cy="279400"/>
          </a:xfrm>
        </p:spPr>
        <p:txBody>
          <a:bodyPr/>
          <a:lstStyle>
            <a:lvl1pPr>
              <a:defRPr/>
            </a:lvl1pPr>
          </a:lstStyle>
          <a:p>
            <a:pPr>
              <a:defRPr/>
            </a:pPr>
            <a:endParaRPr lang="en-US" altLang="en-US"/>
          </a:p>
        </p:txBody>
      </p:sp>
      <p:sp>
        <p:nvSpPr>
          <p:cNvPr id="12" name="Slide Number Placeholder 5">
            <a:extLst>
              <a:ext uri="{FF2B5EF4-FFF2-40B4-BE49-F238E27FC236}">
                <a16:creationId xmlns:a16="http://schemas.microsoft.com/office/drawing/2014/main" id="{49B8B13F-5CB9-449F-AA08-AED19A13FD20}"/>
              </a:ext>
            </a:extLst>
          </p:cNvPr>
          <p:cNvSpPr>
            <a:spLocks noGrp="1"/>
          </p:cNvSpPr>
          <p:nvPr>
            <p:ph type="sldNum" sz="quarter" idx="12"/>
          </p:nvPr>
        </p:nvSpPr>
        <p:spPr>
          <a:xfrm>
            <a:off x="6816725" y="5054600"/>
            <a:ext cx="414338" cy="279400"/>
          </a:xfrm>
        </p:spPr>
        <p:txBody>
          <a:bodyPr/>
          <a:lstStyle>
            <a:lvl1pPr>
              <a:defRPr/>
            </a:lvl1pPr>
          </a:lstStyle>
          <a:p>
            <a:pPr>
              <a:defRPr/>
            </a:pPr>
            <a:fld id="{62991607-7A33-40BB-822B-45E810BA7ACB}" type="slidenum">
              <a:rPr lang="en-US" altLang="en-US"/>
              <a:pPr>
                <a:defRPr/>
              </a:pPr>
              <a:t>‹#›</a:t>
            </a:fld>
            <a:endParaRPr lang="en-US" altLang="en-US"/>
          </a:p>
        </p:txBody>
      </p:sp>
    </p:spTree>
    <p:extLst>
      <p:ext uri="{BB962C8B-B14F-4D97-AF65-F5344CB8AC3E}">
        <p14:creationId xmlns:p14="http://schemas.microsoft.com/office/powerpoint/2010/main" val="29283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176866" y="5382153"/>
            <a:ext cx="6798734" cy="49371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a:extLst>
              <a:ext uri="{FF2B5EF4-FFF2-40B4-BE49-F238E27FC236}">
                <a16:creationId xmlns:a16="http://schemas.microsoft.com/office/drawing/2014/main" id="{7275341F-76F1-432F-B8FD-076D85FA8E4D}"/>
              </a:ext>
            </a:extLst>
          </p:cNvPr>
          <p:cNvSpPr>
            <a:spLocks noGrp="1"/>
          </p:cNvSpPr>
          <p:nvPr>
            <p:ph type="dt" sz="half" idx="10"/>
          </p:nvPr>
        </p:nvSpPr>
        <p:spPr/>
        <p:txBody>
          <a:bodyPr/>
          <a:lstStyle>
            <a:lvl1pPr>
              <a:defRPr/>
            </a:lvl1pPr>
          </a:lstStyle>
          <a:p>
            <a:pPr>
              <a:defRPr/>
            </a:pPr>
            <a:endParaRPr lang="en-US" altLang="en-US"/>
          </a:p>
        </p:txBody>
      </p:sp>
      <p:sp>
        <p:nvSpPr>
          <p:cNvPr id="6" name="Footer Placeholder 4">
            <a:extLst>
              <a:ext uri="{FF2B5EF4-FFF2-40B4-BE49-F238E27FC236}">
                <a16:creationId xmlns:a16="http://schemas.microsoft.com/office/drawing/2014/main" id="{112AD743-0978-4FE9-B8DE-5A685E33BCF9}"/>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1276CE2D-F962-48A8-96BC-2470B0BBA92F}"/>
              </a:ext>
            </a:extLst>
          </p:cNvPr>
          <p:cNvSpPr>
            <a:spLocks noGrp="1"/>
          </p:cNvSpPr>
          <p:nvPr>
            <p:ph type="sldNum" sz="quarter" idx="12"/>
          </p:nvPr>
        </p:nvSpPr>
        <p:spPr/>
        <p:txBody>
          <a:bodyPr/>
          <a:lstStyle>
            <a:lvl1pPr>
              <a:defRPr/>
            </a:lvl1pPr>
          </a:lstStyle>
          <a:p>
            <a:pPr>
              <a:defRPr/>
            </a:pPr>
            <a:fld id="{18AB322D-6397-4088-90B0-F7AF6261C703}" type="slidenum">
              <a:rPr lang="en-US" altLang="en-US"/>
              <a:pPr>
                <a:defRPr/>
              </a:pPr>
              <a:t>‹#›</a:t>
            </a:fld>
            <a:endParaRPr lang="en-US" altLang="en-US"/>
          </a:p>
        </p:txBody>
      </p:sp>
    </p:spTree>
    <p:extLst>
      <p:ext uri="{BB962C8B-B14F-4D97-AF65-F5344CB8AC3E}">
        <p14:creationId xmlns:p14="http://schemas.microsoft.com/office/powerpoint/2010/main" val="2055574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628AF4CB-221A-4FF3-B94A-13767A4A833C}"/>
              </a:ext>
            </a:extLst>
          </p:cNvPr>
          <p:cNvCxnSpPr/>
          <p:nvPr/>
        </p:nvCxnSpPr>
        <p:spPr>
          <a:xfrm>
            <a:off x="1277938" y="4140200"/>
            <a:ext cx="6607175"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06873"/>
            <a:ext cx="6798734" cy="3097860"/>
          </a:xfrm>
        </p:spPr>
        <p:txBody>
          <a:bodyP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Date Placeholder 3">
            <a:extLst>
              <a:ext uri="{FF2B5EF4-FFF2-40B4-BE49-F238E27FC236}">
                <a16:creationId xmlns:a16="http://schemas.microsoft.com/office/drawing/2014/main" id="{90BA569C-EE97-45DF-828B-0823E8DB5627}"/>
              </a:ext>
            </a:extLst>
          </p:cNvPr>
          <p:cNvSpPr>
            <a:spLocks noGrp="1"/>
          </p:cNvSpPr>
          <p:nvPr>
            <p:ph type="dt" sz="half" idx="10"/>
          </p:nvPr>
        </p:nvSpPr>
        <p:spPr/>
        <p:txBody>
          <a:bodyPr/>
          <a:lstStyle>
            <a:lvl1pPr>
              <a:defRPr/>
            </a:lvl1pPr>
          </a:lstStyle>
          <a:p>
            <a:pPr>
              <a:defRPr/>
            </a:pPr>
            <a:endParaRPr lang="en-US" altLang="en-US"/>
          </a:p>
        </p:txBody>
      </p:sp>
      <p:sp>
        <p:nvSpPr>
          <p:cNvPr id="6" name="Footer Placeholder 4">
            <a:extLst>
              <a:ext uri="{FF2B5EF4-FFF2-40B4-BE49-F238E27FC236}">
                <a16:creationId xmlns:a16="http://schemas.microsoft.com/office/drawing/2014/main" id="{69800D9B-5DDE-448D-B038-9BAD916FCD0E}"/>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321544F3-F096-4189-8C55-753B48443A30}"/>
              </a:ext>
            </a:extLst>
          </p:cNvPr>
          <p:cNvSpPr>
            <a:spLocks noGrp="1"/>
          </p:cNvSpPr>
          <p:nvPr>
            <p:ph type="sldNum" sz="quarter" idx="12"/>
          </p:nvPr>
        </p:nvSpPr>
        <p:spPr/>
        <p:txBody>
          <a:bodyPr/>
          <a:lstStyle>
            <a:lvl1pPr>
              <a:defRPr/>
            </a:lvl1pPr>
          </a:lstStyle>
          <a:p>
            <a:pPr>
              <a:defRPr/>
            </a:pPr>
            <a:fld id="{6A8E7CEC-F98C-4E64-B497-2640B4702A8D}" type="slidenum">
              <a:rPr lang="en-US" altLang="en-US"/>
              <a:pPr>
                <a:defRPr/>
              </a:pPr>
              <a:t>‹#›</a:t>
            </a:fld>
            <a:endParaRPr lang="en-US" altLang="en-US"/>
          </a:p>
        </p:txBody>
      </p:sp>
    </p:spTree>
    <p:extLst>
      <p:ext uri="{BB962C8B-B14F-4D97-AF65-F5344CB8AC3E}">
        <p14:creationId xmlns:p14="http://schemas.microsoft.com/office/powerpoint/2010/main" val="24873275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48C80F4-67F3-4171-B646-9F392188E09B}"/>
              </a:ext>
            </a:extLst>
          </p:cNvPr>
          <p:cNvSpPr txBox="1">
            <a:spLocks noChangeArrowheads="1"/>
          </p:cNvSpPr>
          <p:nvPr/>
        </p:nvSpPr>
        <p:spPr bwMode="auto">
          <a:xfrm>
            <a:off x="849313" y="904875"/>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fontAlgn="base">
              <a:spcBef>
                <a:spcPct val="0"/>
              </a:spcBef>
              <a:spcAft>
                <a:spcPct val="0"/>
              </a:spcAft>
              <a:defRPr>
                <a:solidFill>
                  <a:schemeClr val="tx1"/>
                </a:solidFill>
                <a:latin typeface="Garamond" panose="02020404030301010803" pitchFamily="18" charset="0"/>
              </a:defRPr>
            </a:lvl6pPr>
            <a:lvl7pPr marL="2971800" indent="-228600" defTabSz="457200" fontAlgn="base">
              <a:spcBef>
                <a:spcPct val="0"/>
              </a:spcBef>
              <a:spcAft>
                <a:spcPct val="0"/>
              </a:spcAft>
              <a:defRPr>
                <a:solidFill>
                  <a:schemeClr val="tx1"/>
                </a:solidFill>
                <a:latin typeface="Garamond" panose="02020404030301010803" pitchFamily="18" charset="0"/>
              </a:defRPr>
            </a:lvl7pPr>
            <a:lvl8pPr marL="3429000" indent="-228600" defTabSz="457200" fontAlgn="base">
              <a:spcBef>
                <a:spcPct val="0"/>
              </a:spcBef>
              <a:spcAft>
                <a:spcPct val="0"/>
              </a:spcAft>
              <a:defRPr>
                <a:solidFill>
                  <a:schemeClr val="tx1"/>
                </a:solidFill>
                <a:latin typeface="Garamond" panose="02020404030301010803" pitchFamily="18" charset="0"/>
              </a:defRPr>
            </a:lvl8pPr>
            <a:lvl9pPr marL="3886200" indent="-228600" defTabSz="457200" fontAlgn="base">
              <a:spcBef>
                <a:spcPct val="0"/>
              </a:spcBef>
              <a:spcAft>
                <a:spcPct val="0"/>
              </a:spcAft>
              <a:defRPr>
                <a:solidFill>
                  <a:schemeClr val="tx1"/>
                </a:solidFill>
                <a:latin typeface="Garamond" panose="02020404030301010803" pitchFamily="18" charset="0"/>
              </a:defRPr>
            </a:lvl9pPr>
          </a:lstStyle>
          <a:p>
            <a:pPr eaLnBrk="1" hangingPunct="1">
              <a:defRPr/>
            </a:pPr>
            <a:r>
              <a:rPr lang="en-US" altLang="en-US" sz="7200"/>
              <a:t>“</a:t>
            </a:r>
          </a:p>
        </p:txBody>
      </p:sp>
      <p:sp>
        <p:nvSpPr>
          <p:cNvPr id="6" name="TextBox 5">
            <a:extLst>
              <a:ext uri="{FF2B5EF4-FFF2-40B4-BE49-F238E27FC236}">
                <a16:creationId xmlns:a16="http://schemas.microsoft.com/office/drawing/2014/main" id="{9EF72A1E-2D91-44F5-9C21-A7F6F34CF9C3}"/>
              </a:ext>
            </a:extLst>
          </p:cNvPr>
          <p:cNvSpPr txBox="1">
            <a:spLocks noChangeArrowheads="1"/>
          </p:cNvSpPr>
          <p:nvPr/>
        </p:nvSpPr>
        <p:spPr bwMode="auto">
          <a:xfrm>
            <a:off x="7634288" y="2827338"/>
            <a:ext cx="4572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fontAlgn="base">
              <a:spcBef>
                <a:spcPct val="0"/>
              </a:spcBef>
              <a:spcAft>
                <a:spcPct val="0"/>
              </a:spcAft>
              <a:defRPr>
                <a:solidFill>
                  <a:schemeClr val="tx1"/>
                </a:solidFill>
                <a:latin typeface="Garamond" panose="02020404030301010803" pitchFamily="18" charset="0"/>
              </a:defRPr>
            </a:lvl6pPr>
            <a:lvl7pPr marL="2971800" indent="-228600" defTabSz="457200" fontAlgn="base">
              <a:spcBef>
                <a:spcPct val="0"/>
              </a:spcBef>
              <a:spcAft>
                <a:spcPct val="0"/>
              </a:spcAft>
              <a:defRPr>
                <a:solidFill>
                  <a:schemeClr val="tx1"/>
                </a:solidFill>
                <a:latin typeface="Garamond" panose="02020404030301010803" pitchFamily="18" charset="0"/>
              </a:defRPr>
            </a:lvl7pPr>
            <a:lvl8pPr marL="3429000" indent="-228600" defTabSz="457200" fontAlgn="base">
              <a:spcBef>
                <a:spcPct val="0"/>
              </a:spcBef>
              <a:spcAft>
                <a:spcPct val="0"/>
              </a:spcAft>
              <a:defRPr>
                <a:solidFill>
                  <a:schemeClr val="tx1"/>
                </a:solidFill>
                <a:latin typeface="Garamond" panose="02020404030301010803" pitchFamily="18" charset="0"/>
              </a:defRPr>
            </a:lvl8pPr>
            <a:lvl9pPr marL="3886200" indent="-228600" defTabSz="457200" fontAlgn="base">
              <a:spcBef>
                <a:spcPct val="0"/>
              </a:spcBef>
              <a:spcAft>
                <a:spcPct val="0"/>
              </a:spcAft>
              <a:defRPr>
                <a:solidFill>
                  <a:schemeClr val="tx1"/>
                </a:solidFill>
                <a:latin typeface="Garamond" panose="02020404030301010803" pitchFamily="18" charset="0"/>
              </a:defRPr>
            </a:lvl9pPr>
          </a:lstStyle>
          <a:p>
            <a:pPr algn="r" eaLnBrk="1" hangingPunct="1">
              <a:defRPr/>
            </a:pPr>
            <a:r>
              <a:rPr lang="en-US" altLang="en-US" sz="7200"/>
              <a:t>”</a:t>
            </a:r>
          </a:p>
        </p:txBody>
      </p:sp>
      <p:cxnSp>
        <p:nvCxnSpPr>
          <p:cNvPr id="7" name="Straight Connector 6">
            <a:extLst>
              <a:ext uri="{FF2B5EF4-FFF2-40B4-BE49-F238E27FC236}">
                <a16:creationId xmlns:a16="http://schemas.microsoft.com/office/drawing/2014/main" id="{F0374D72-6C01-4478-97E6-14F041D24806}"/>
              </a:ext>
            </a:extLst>
          </p:cNvPr>
          <p:cNvCxnSpPr/>
          <p:nvPr/>
        </p:nvCxnSpPr>
        <p:spPr>
          <a:xfrm>
            <a:off x="1277938" y="4140200"/>
            <a:ext cx="6596062"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334333" y="982132"/>
            <a:ext cx="6400250" cy="2370668"/>
          </a:xfrm>
        </p:spPr>
        <p:txBody>
          <a:bodyP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8" name="Date Placeholder 3">
            <a:extLst>
              <a:ext uri="{FF2B5EF4-FFF2-40B4-BE49-F238E27FC236}">
                <a16:creationId xmlns:a16="http://schemas.microsoft.com/office/drawing/2014/main" id="{5E53443B-09A1-415A-ADD0-E3AB7AFEDC16}"/>
              </a:ext>
            </a:extLst>
          </p:cNvPr>
          <p:cNvSpPr>
            <a:spLocks noGrp="1"/>
          </p:cNvSpPr>
          <p:nvPr>
            <p:ph type="dt" sz="half" idx="14"/>
          </p:nvPr>
        </p:nvSpPr>
        <p:spPr/>
        <p:txBody>
          <a:bodyPr/>
          <a:lstStyle>
            <a:lvl1pPr>
              <a:defRPr/>
            </a:lvl1pPr>
          </a:lstStyle>
          <a:p>
            <a:pPr>
              <a:defRPr/>
            </a:pPr>
            <a:endParaRPr lang="en-US" altLang="en-US"/>
          </a:p>
        </p:txBody>
      </p:sp>
      <p:sp>
        <p:nvSpPr>
          <p:cNvPr id="9" name="Footer Placeholder 4">
            <a:extLst>
              <a:ext uri="{FF2B5EF4-FFF2-40B4-BE49-F238E27FC236}">
                <a16:creationId xmlns:a16="http://schemas.microsoft.com/office/drawing/2014/main" id="{7F75C1E8-18F6-4350-BF16-6EE8DB500350}"/>
              </a:ext>
            </a:extLst>
          </p:cNvPr>
          <p:cNvSpPr>
            <a:spLocks noGrp="1"/>
          </p:cNvSpPr>
          <p:nvPr>
            <p:ph type="ftr" sz="quarter" idx="15"/>
          </p:nvPr>
        </p:nvSpPr>
        <p:spPr/>
        <p:txBody>
          <a:bodyPr/>
          <a:lstStyle>
            <a:lvl1pPr>
              <a:defRPr/>
            </a:lvl1pPr>
          </a:lstStyle>
          <a:p>
            <a:pPr>
              <a:defRPr/>
            </a:pPr>
            <a:endParaRPr lang="en-US" altLang="en-US"/>
          </a:p>
        </p:txBody>
      </p:sp>
      <p:sp>
        <p:nvSpPr>
          <p:cNvPr id="11" name="Slide Number Placeholder 5">
            <a:extLst>
              <a:ext uri="{FF2B5EF4-FFF2-40B4-BE49-F238E27FC236}">
                <a16:creationId xmlns:a16="http://schemas.microsoft.com/office/drawing/2014/main" id="{F82D5786-707C-4687-845E-878D0E02B5A6}"/>
              </a:ext>
            </a:extLst>
          </p:cNvPr>
          <p:cNvSpPr>
            <a:spLocks noGrp="1"/>
          </p:cNvSpPr>
          <p:nvPr>
            <p:ph type="sldNum" sz="quarter" idx="16"/>
          </p:nvPr>
        </p:nvSpPr>
        <p:spPr/>
        <p:txBody>
          <a:bodyPr/>
          <a:lstStyle>
            <a:lvl1pPr>
              <a:defRPr/>
            </a:lvl1pPr>
          </a:lstStyle>
          <a:p>
            <a:pPr>
              <a:defRPr/>
            </a:pPr>
            <a:fld id="{9BA12477-9E6F-436A-A7EC-CD7AD1689A9B}" type="slidenum">
              <a:rPr lang="en-US" altLang="en-US"/>
              <a:pPr>
                <a:defRPr/>
              </a:pPr>
              <a:t>‹#›</a:t>
            </a:fld>
            <a:endParaRPr lang="en-US" altLang="en-US"/>
          </a:p>
        </p:txBody>
      </p:sp>
    </p:spTree>
    <p:extLst>
      <p:ext uri="{BB962C8B-B14F-4D97-AF65-F5344CB8AC3E}">
        <p14:creationId xmlns:p14="http://schemas.microsoft.com/office/powerpoint/2010/main" val="2178005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275341F-76F1-432F-B8FD-076D85FA8E4D}"/>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112AD743-0978-4FE9-B8DE-5A685E33BCF9}"/>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1276CE2D-F962-48A8-96BC-2470B0BBA92F}"/>
              </a:ext>
            </a:extLst>
          </p:cNvPr>
          <p:cNvSpPr>
            <a:spLocks noGrp="1"/>
          </p:cNvSpPr>
          <p:nvPr>
            <p:ph type="sldNum" sz="quarter" idx="12"/>
          </p:nvPr>
        </p:nvSpPr>
        <p:spPr/>
        <p:txBody>
          <a:bodyPr/>
          <a:lstStyle>
            <a:lvl1pPr>
              <a:defRPr/>
            </a:lvl1pPr>
          </a:lstStyle>
          <a:p>
            <a:pPr>
              <a:defRPr/>
            </a:pPr>
            <a:fld id="{A49E16AA-A1A8-43D3-9E13-21638CF79B50}" type="slidenum">
              <a:rPr lang="en-US" altLang="en-US"/>
              <a:pPr>
                <a:defRPr/>
              </a:pPr>
              <a:t>‹#›</a:t>
            </a:fld>
            <a:endParaRPr lang="en-US" altLang="en-US"/>
          </a:p>
        </p:txBody>
      </p:sp>
    </p:spTree>
    <p:extLst>
      <p:ext uri="{BB962C8B-B14F-4D97-AF65-F5344CB8AC3E}">
        <p14:creationId xmlns:p14="http://schemas.microsoft.com/office/powerpoint/2010/main" val="2320026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E95D97C-07B1-4D25-8792-8BB8F4FA33EC}"/>
              </a:ext>
            </a:extLst>
          </p:cNvPr>
          <p:cNvSpPr txBox="1">
            <a:spLocks noChangeArrowheads="1"/>
          </p:cNvSpPr>
          <p:nvPr/>
        </p:nvSpPr>
        <p:spPr bwMode="auto">
          <a:xfrm>
            <a:off x="877888" y="896938"/>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fontAlgn="base">
              <a:spcBef>
                <a:spcPct val="0"/>
              </a:spcBef>
              <a:spcAft>
                <a:spcPct val="0"/>
              </a:spcAft>
              <a:defRPr>
                <a:solidFill>
                  <a:schemeClr val="tx1"/>
                </a:solidFill>
                <a:latin typeface="Garamond" panose="02020404030301010803" pitchFamily="18" charset="0"/>
              </a:defRPr>
            </a:lvl6pPr>
            <a:lvl7pPr marL="2971800" indent="-228600" defTabSz="457200" fontAlgn="base">
              <a:spcBef>
                <a:spcPct val="0"/>
              </a:spcBef>
              <a:spcAft>
                <a:spcPct val="0"/>
              </a:spcAft>
              <a:defRPr>
                <a:solidFill>
                  <a:schemeClr val="tx1"/>
                </a:solidFill>
                <a:latin typeface="Garamond" panose="02020404030301010803" pitchFamily="18" charset="0"/>
              </a:defRPr>
            </a:lvl7pPr>
            <a:lvl8pPr marL="3429000" indent="-228600" defTabSz="457200" fontAlgn="base">
              <a:spcBef>
                <a:spcPct val="0"/>
              </a:spcBef>
              <a:spcAft>
                <a:spcPct val="0"/>
              </a:spcAft>
              <a:defRPr>
                <a:solidFill>
                  <a:schemeClr val="tx1"/>
                </a:solidFill>
                <a:latin typeface="Garamond" panose="02020404030301010803" pitchFamily="18" charset="0"/>
              </a:defRPr>
            </a:lvl8pPr>
            <a:lvl9pPr marL="3886200" indent="-228600" defTabSz="457200" fontAlgn="base">
              <a:spcBef>
                <a:spcPct val="0"/>
              </a:spcBef>
              <a:spcAft>
                <a:spcPct val="0"/>
              </a:spcAft>
              <a:defRPr>
                <a:solidFill>
                  <a:schemeClr val="tx1"/>
                </a:solidFill>
                <a:latin typeface="Garamond" panose="02020404030301010803" pitchFamily="18" charset="0"/>
              </a:defRPr>
            </a:lvl9pPr>
          </a:lstStyle>
          <a:p>
            <a:pPr eaLnBrk="1" hangingPunct="1">
              <a:defRPr/>
            </a:pPr>
            <a:r>
              <a:rPr lang="en-US" altLang="en-US" sz="8000"/>
              <a:t>“</a:t>
            </a:r>
          </a:p>
        </p:txBody>
      </p:sp>
      <p:sp>
        <p:nvSpPr>
          <p:cNvPr id="6" name="TextBox 5">
            <a:extLst>
              <a:ext uri="{FF2B5EF4-FFF2-40B4-BE49-F238E27FC236}">
                <a16:creationId xmlns:a16="http://schemas.microsoft.com/office/drawing/2014/main" id="{A37C4B6E-797F-47D5-8DCC-8EB91A0AA53E}"/>
              </a:ext>
            </a:extLst>
          </p:cNvPr>
          <p:cNvSpPr txBox="1">
            <a:spLocks noChangeArrowheads="1"/>
          </p:cNvSpPr>
          <p:nvPr/>
        </p:nvSpPr>
        <p:spPr bwMode="auto">
          <a:xfrm>
            <a:off x="7650163" y="2608263"/>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fontAlgn="base">
              <a:spcBef>
                <a:spcPct val="0"/>
              </a:spcBef>
              <a:spcAft>
                <a:spcPct val="0"/>
              </a:spcAft>
              <a:defRPr>
                <a:solidFill>
                  <a:schemeClr val="tx1"/>
                </a:solidFill>
                <a:latin typeface="Garamond" panose="02020404030301010803" pitchFamily="18" charset="0"/>
              </a:defRPr>
            </a:lvl6pPr>
            <a:lvl7pPr marL="2971800" indent="-228600" defTabSz="457200" fontAlgn="base">
              <a:spcBef>
                <a:spcPct val="0"/>
              </a:spcBef>
              <a:spcAft>
                <a:spcPct val="0"/>
              </a:spcAft>
              <a:defRPr>
                <a:solidFill>
                  <a:schemeClr val="tx1"/>
                </a:solidFill>
                <a:latin typeface="Garamond" panose="02020404030301010803" pitchFamily="18" charset="0"/>
              </a:defRPr>
            </a:lvl7pPr>
            <a:lvl8pPr marL="3429000" indent="-228600" defTabSz="457200" fontAlgn="base">
              <a:spcBef>
                <a:spcPct val="0"/>
              </a:spcBef>
              <a:spcAft>
                <a:spcPct val="0"/>
              </a:spcAft>
              <a:defRPr>
                <a:solidFill>
                  <a:schemeClr val="tx1"/>
                </a:solidFill>
                <a:latin typeface="Garamond" panose="02020404030301010803" pitchFamily="18" charset="0"/>
              </a:defRPr>
            </a:lvl8pPr>
            <a:lvl9pPr marL="3886200" indent="-228600" defTabSz="457200" fontAlgn="base">
              <a:spcBef>
                <a:spcPct val="0"/>
              </a:spcBef>
              <a:spcAft>
                <a:spcPct val="0"/>
              </a:spcAft>
              <a:defRPr>
                <a:solidFill>
                  <a:schemeClr val="tx1"/>
                </a:solidFill>
                <a:latin typeface="Garamond" panose="02020404030301010803" pitchFamily="18" charset="0"/>
              </a:defRPr>
            </a:lvl9pPr>
          </a:lstStyle>
          <a:p>
            <a:pPr algn="r" eaLnBrk="1" hangingPunct="1">
              <a:defRPr/>
            </a:pPr>
            <a:r>
              <a:rPr lang="en-US" altLang="en-US" sz="8000"/>
              <a:t>”</a:t>
            </a:r>
          </a:p>
        </p:txBody>
      </p:sp>
      <p:cxnSp>
        <p:nvCxnSpPr>
          <p:cNvPr id="7" name="Straight Connector 6">
            <a:extLst>
              <a:ext uri="{FF2B5EF4-FFF2-40B4-BE49-F238E27FC236}">
                <a16:creationId xmlns:a16="http://schemas.microsoft.com/office/drawing/2014/main" id="{A8F553BB-78DA-4CB7-BC27-01B01BFAE98E}"/>
              </a:ext>
            </a:extLst>
          </p:cNvPr>
          <p:cNvCxnSpPr/>
          <p:nvPr/>
        </p:nvCxnSpPr>
        <p:spPr>
          <a:xfrm>
            <a:off x="1277938" y="3429000"/>
            <a:ext cx="6596062"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409416" y="982132"/>
            <a:ext cx="6325168" cy="2243668"/>
          </a:xfrm>
        </p:spPr>
        <p:txBody>
          <a:bodyP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176865" y="4529667"/>
            <a:ext cx="6798736" cy="1346200"/>
          </a:xfrm>
        </p:spPr>
        <p:txBody>
          <a:bodyPr>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8" name="Date Placeholder 3">
            <a:extLst>
              <a:ext uri="{FF2B5EF4-FFF2-40B4-BE49-F238E27FC236}">
                <a16:creationId xmlns:a16="http://schemas.microsoft.com/office/drawing/2014/main" id="{35AFD5E5-1B9A-43C1-B997-AD969DAD5A51}"/>
              </a:ext>
            </a:extLst>
          </p:cNvPr>
          <p:cNvSpPr>
            <a:spLocks noGrp="1"/>
          </p:cNvSpPr>
          <p:nvPr>
            <p:ph type="dt" sz="half" idx="14"/>
          </p:nvPr>
        </p:nvSpPr>
        <p:spPr/>
        <p:txBody>
          <a:bodyPr/>
          <a:lstStyle>
            <a:lvl1pPr>
              <a:defRPr/>
            </a:lvl1pPr>
          </a:lstStyle>
          <a:p>
            <a:pPr>
              <a:defRPr/>
            </a:pPr>
            <a:endParaRPr lang="en-US" altLang="en-US"/>
          </a:p>
        </p:txBody>
      </p:sp>
      <p:sp>
        <p:nvSpPr>
          <p:cNvPr id="9" name="Footer Placeholder 4">
            <a:extLst>
              <a:ext uri="{FF2B5EF4-FFF2-40B4-BE49-F238E27FC236}">
                <a16:creationId xmlns:a16="http://schemas.microsoft.com/office/drawing/2014/main" id="{B2019DDA-94D7-437A-BEF5-01B0A901CBFA}"/>
              </a:ext>
            </a:extLst>
          </p:cNvPr>
          <p:cNvSpPr>
            <a:spLocks noGrp="1"/>
          </p:cNvSpPr>
          <p:nvPr>
            <p:ph type="ftr" sz="quarter" idx="15"/>
          </p:nvPr>
        </p:nvSpPr>
        <p:spPr/>
        <p:txBody>
          <a:bodyPr/>
          <a:lstStyle>
            <a:lvl1pPr>
              <a:defRPr/>
            </a:lvl1pPr>
          </a:lstStyle>
          <a:p>
            <a:pPr>
              <a:defRPr/>
            </a:pPr>
            <a:endParaRPr lang="en-US" altLang="en-US"/>
          </a:p>
        </p:txBody>
      </p:sp>
      <p:sp>
        <p:nvSpPr>
          <p:cNvPr id="10" name="Slide Number Placeholder 5">
            <a:extLst>
              <a:ext uri="{FF2B5EF4-FFF2-40B4-BE49-F238E27FC236}">
                <a16:creationId xmlns:a16="http://schemas.microsoft.com/office/drawing/2014/main" id="{799FD5DA-C020-455C-956C-A9A8C32843D9}"/>
              </a:ext>
            </a:extLst>
          </p:cNvPr>
          <p:cNvSpPr>
            <a:spLocks noGrp="1"/>
          </p:cNvSpPr>
          <p:nvPr>
            <p:ph type="sldNum" sz="quarter" idx="16"/>
          </p:nvPr>
        </p:nvSpPr>
        <p:spPr/>
        <p:txBody>
          <a:bodyPr/>
          <a:lstStyle>
            <a:lvl1pPr>
              <a:defRPr/>
            </a:lvl1pPr>
          </a:lstStyle>
          <a:p>
            <a:pPr>
              <a:defRPr/>
            </a:pPr>
            <a:fld id="{BAFD0701-ACF4-40C2-99DD-D8E10F9AEDB4}" type="slidenum">
              <a:rPr lang="en-US" altLang="en-US"/>
              <a:pPr>
                <a:defRPr/>
              </a:pPr>
              <a:t>‹#›</a:t>
            </a:fld>
            <a:endParaRPr lang="en-US" altLang="en-US"/>
          </a:p>
        </p:txBody>
      </p:sp>
    </p:spTree>
    <p:extLst>
      <p:ext uri="{BB962C8B-B14F-4D97-AF65-F5344CB8AC3E}">
        <p14:creationId xmlns:p14="http://schemas.microsoft.com/office/powerpoint/2010/main" val="32252778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8625CBA2-033D-46B5-AA4D-3ADE84D07E0F}"/>
              </a:ext>
            </a:extLst>
          </p:cNvPr>
          <p:cNvCxnSpPr/>
          <p:nvPr/>
        </p:nvCxnSpPr>
        <p:spPr>
          <a:xfrm>
            <a:off x="1277938" y="3429000"/>
            <a:ext cx="6607175"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5" y="982131"/>
            <a:ext cx="6798734" cy="2294467"/>
          </a:xfrm>
        </p:spPr>
        <p:txBody>
          <a:bodyPr rtlCol="0">
            <a:normAutofit/>
          </a:bodyPr>
          <a:lstStyle>
            <a:lvl1pPr>
              <a:defRPr lang="en-US" sz="3200" b="0" dirty="0"/>
            </a:lvl1pPr>
          </a:lstStyle>
          <a:p>
            <a:pPr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176866" y="4470400"/>
            <a:ext cx="6798734" cy="1405467"/>
          </a:xfrm>
        </p:spPr>
        <p:txBody>
          <a:bodyPr>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Date Placeholder 3">
            <a:extLst>
              <a:ext uri="{FF2B5EF4-FFF2-40B4-BE49-F238E27FC236}">
                <a16:creationId xmlns:a16="http://schemas.microsoft.com/office/drawing/2014/main" id="{A5F9BEB3-67CE-4F3C-89A0-2000608C90D8}"/>
              </a:ext>
            </a:extLst>
          </p:cNvPr>
          <p:cNvSpPr>
            <a:spLocks noGrp="1"/>
          </p:cNvSpPr>
          <p:nvPr>
            <p:ph type="dt" sz="half" idx="14"/>
          </p:nvPr>
        </p:nvSpPr>
        <p:spPr/>
        <p:txBody>
          <a:bodyPr/>
          <a:lstStyle>
            <a:lvl1pPr>
              <a:defRPr/>
            </a:lvl1pPr>
          </a:lstStyle>
          <a:p>
            <a:pPr>
              <a:defRPr/>
            </a:pPr>
            <a:endParaRPr lang="en-US" altLang="en-US"/>
          </a:p>
        </p:txBody>
      </p:sp>
      <p:sp>
        <p:nvSpPr>
          <p:cNvPr id="7" name="Footer Placeholder 4">
            <a:extLst>
              <a:ext uri="{FF2B5EF4-FFF2-40B4-BE49-F238E27FC236}">
                <a16:creationId xmlns:a16="http://schemas.microsoft.com/office/drawing/2014/main" id="{AAEB4ACF-F5D0-4D5E-B109-64082D38960B}"/>
              </a:ext>
            </a:extLst>
          </p:cNvPr>
          <p:cNvSpPr>
            <a:spLocks noGrp="1"/>
          </p:cNvSpPr>
          <p:nvPr>
            <p:ph type="ftr" sz="quarter" idx="15"/>
          </p:nvPr>
        </p:nvSpPr>
        <p:spPr/>
        <p:txBody>
          <a:bodyPr/>
          <a:lstStyle>
            <a:lvl1pPr>
              <a:defRPr/>
            </a:lvl1pPr>
          </a:lstStyle>
          <a:p>
            <a:pPr>
              <a:defRPr/>
            </a:pPr>
            <a:endParaRPr lang="en-US" altLang="en-US"/>
          </a:p>
        </p:txBody>
      </p:sp>
      <p:sp>
        <p:nvSpPr>
          <p:cNvPr id="8" name="Slide Number Placeholder 5">
            <a:extLst>
              <a:ext uri="{FF2B5EF4-FFF2-40B4-BE49-F238E27FC236}">
                <a16:creationId xmlns:a16="http://schemas.microsoft.com/office/drawing/2014/main" id="{24C30E17-51C4-42BF-9A01-FE04B650ED6C}"/>
              </a:ext>
            </a:extLst>
          </p:cNvPr>
          <p:cNvSpPr>
            <a:spLocks noGrp="1"/>
          </p:cNvSpPr>
          <p:nvPr>
            <p:ph type="sldNum" sz="quarter" idx="16"/>
          </p:nvPr>
        </p:nvSpPr>
        <p:spPr/>
        <p:txBody>
          <a:bodyPr/>
          <a:lstStyle>
            <a:lvl1pPr>
              <a:defRPr/>
            </a:lvl1pPr>
          </a:lstStyle>
          <a:p>
            <a:pPr>
              <a:defRPr/>
            </a:pPr>
            <a:fld id="{88AA4989-B7E1-4AA7-AD4A-FD1F152253A9}" type="slidenum">
              <a:rPr lang="en-US" altLang="en-US"/>
              <a:pPr>
                <a:defRPr/>
              </a:pPr>
              <a:t>‹#›</a:t>
            </a:fld>
            <a:endParaRPr lang="en-US" altLang="en-US"/>
          </a:p>
        </p:txBody>
      </p:sp>
    </p:spTree>
    <p:extLst>
      <p:ext uri="{BB962C8B-B14F-4D97-AF65-F5344CB8AC3E}">
        <p14:creationId xmlns:p14="http://schemas.microsoft.com/office/powerpoint/2010/main" val="7801159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9DD1AAD-30CE-4A72-9481-167B2C09BC75}"/>
              </a:ext>
            </a:extLst>
          </p:cNvPr>
          <p:cNvCxnSpPr/>
          <p:nvPr/>
        </p:nvCxnSpPr>
        <p:spPr>
          <a:xfrm>
            <a:off x="1277938" y="2354263"/>
            <a:ext cx="6607175"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678E4FAC-EB07-40F0-8130-DDA8E8B0ED10}"/>
              </a:ext>
            </a:extLst>
          </p:cNvPr>
          <p:cNvSpPr>
            <a:spLocks noGrp="1"/>
          </p:cNvSpPr>
          <p:nvPr>
            <p:ph type="dt" sz="half" idx="10"/>
          </p:nvPr>
        </p:nvSpPr>
        <p:spPr/>
        <p:txBody>
          <a:bodyPr/>
          <a:lstStyle>
            <a:lvl1pPr>
              <a:defRPr/>
            </a:lvl1pPr>
          </a:lstStyle>
          <a:p>
            <a:pPr>
              <a:defRPr/>
            </a:pPr>
            <a:endParaRPr lang="en-US" altLang="en-US"/>
          </a:p>
        </p:txBody>
      </p:sp>
      <p:sp>
        <p:nvSpPr>
          <p:cNvPr id="6" name="Footer Placeholder 4">
            <a:extLst>
              <a:ext uri="{FF2B5EF4-FFF2-40B4-BE49-F238E27FC236}">
                <a16:creationId xmlns:a16="http://schemas.microsoft.com/office/drawing/2014/main" id="{422E0C1F-8C96-47B6-9389-E686C8F12DC2}"/>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8AEE0402-0DA5-4BDE-B491-194751657B7C}"/>
              </a:ext>
            </a:extLst>
          </p:cNvPr>
          <p:cNvSpPr>
            <a:spLocks noGrp="1"/>
          </p:cNvSpPr>
          <p:nvPr>
            <p:ph type="sldNum" sz="quarter" idx="12"/>
          </p:nvPr>
        </p:nvSpPr>
        <p:spPr/>
        <p:txBody>
          <a:bodyPr/>
          <a:lstStyle>
            <a:lvl1pPr>
              <a:defRPr/>
            </a:lvl1pPr>
          </a:lstStyle>
          <a:p>
            <a:pPr>
              <a:defRPr/>
            </a:pPr>
            <a:fld id="{F431DC11-1304-4C91-A267-B57D30FE7105}" type="slidenum">
              <a:rPr lang="en-US" altLang="en-US"/>
              <a:pPr>
                <a:defRPr/>
              </a:pPr>
              <a:t>‹#›</a:t>
            </a:fld>
            <a:endParaRPr lang="en-US" altLang="en-US"/>
          </a:p>
        </p:txBody>
      </p:sp>
    </p:spTree>
    <p:extLst>
      <p:ext uri="{BB962C8B-B14F-4D97-AF65-F5344CB8AC3E}">
        <p14:creationId xmlns:p14="http://schemas.microsoft.com/office/powerpoint/2010/main" val="35644662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72B9D820-D2D5-4148-960B-E96085F3D5FA}"/>
              </a:ext>
            </a:extLst>
          </p:cNvPr>
          <p:cNvCxnSpPr/>
          <p:nvPr/>
        </p:nvCxnSpPr>
        <p:spPr>
          <a:xfrm>
            <a:off x="6245225" y="906463"/>
            <a:ext cx="0" cy="4968875"/>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37845EFE-97AF-4F4D-B1DA-C884CBB6ED2F}"/>
              </a:ext>
            </a:extLst>
          </p:cNvPr>
          <p:cNvSpPr>
            <a:spLocks noGrp="1"/>
          </p:cNvSpPr>
          <p:nvPr>
            <p:ph type="dt" sz="half" idx="10"/>
          </p:nvPr>
        </p:nvSpPr>
        <p:spPr/>
        <p:txBody>
          <a:bodyPr/>
          <a:lstStyle>
            <a:lvl1pPr>
              <a:defRPr/>
            </a:lvl1pPr>
          </a:lstStyle>
          <a:p>
            <a:pPr>
              <a:defRPr/>
            </a:pPr>
            <a:endParaRPr lang="en-US" altLang="en-US"/>
          </a:p>
        </p:txBody>
      </p:sp>
      <p:sp>
        <p:nvSpPr>
          <p:cNvPr id="6" name="Footer Placeholder 4">
            <a:extLst>
              <a:ext uri="{FF2B5EF4-FFF2-40B4-BE49-F238E27FC236}">
                <a16:creationId xmlns:a16="http://schemas.microsoft.com/office/drawing/2014/main" id="{EC426F6A-0832-43B2-8D29-0E4F634DDFBE}"/>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8EE9DC7C-FC07-4733-B3C9-33E734A44CAB}"/>
              </a:ext>
            </a:extLst>
          </p:cNvPr>
          <p:cNvSpPr>
            <a:spLocks noGrp="1"/>
          </p:cNvSpPr>
          <p:nvPr>
            <p:ph type="sldNum" sz="quarter" idx="12"/>
          </p:nvPr>
        </p:nvSpPr>
        <p:spPr/>
        <p:txBody>
          <a:bodyPr/>
          <a:lstStyle>
            <a:lvl1pPr>
              <a:defRPr/>
            </a:lvl1pPr>
          </a:lstStyle>
          <a:p>
            <a:pPr>
              <a:defRPr/>
            </a:pPr>
            <a:fld id="{64A88A29-14ED-4887-8398-7272A48A6EB9}" type="slidenum">
              <a:rPr lang="en-US" altLang="en-US"/>
              <a:pPr>
                <a:defRPr/>
              </a:pPr>
              <a:t>‹#›</a:t>
            </a:fld>
            <a:endParaRPr lang="en-US" altLang="en-US"/>
          </a:p>
        </p:txBody>
      </p:sp>
    </p:spTree>
    <p:extLst>
      <p:ext uri="{BB962C8B-B14F-4D97-AF65-F5344CB8AC3E}">
        <p14:creationId xmlns:p14="http://schemas.microsoft.com/office/powerpoint/2010/main" val="41613875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F370B-F16F-4000-A25E-11991A491342}"/>
              </a:ext>
            </a:extLst>
          </p:cNvPr>
          <p:cNvSpPr>
            <a:spLocks noGrp="1"/>
          </p:cNvSpPr>
          <p:nvPr>
            <p:ph type="title"/>
          </p:nvPr>
        </p:nvSpPr>
        <p:spPr>
          <a:xfrm>
            <a:off x="457200" y="274638"/>
            <a:ext cx="8229600" cy="1143000"/>
          </a:xfrm>
        </p:spPr>
        <p:txBody>
          <a:bodyPr/>
          <a:lstStyle/>
          <a:p>
            <a:r>
              <a:rPr lang="en-US"/>
              <a:t>Click to edit Master title style</a:t>
            </a:r>
            <a:endParaRPr lang="en-IN"/>
          </a:p>
        </p:txBody>
      </p:sp>
      <p:sp>
        <p:nvSpPr>
          <p:cNvPr id="3" name="SmartArt Placeholder 2">
            <a:extLst>
              <a:ext uri="{FF2B5EF4-FFF2-40B4-BE49-F238E27FC236}">
                <a16:creationId xmlns:a16="http://schemas.microsoft.com/office/drawing/2014/main" id="{DF3F57D4-BF0A-437E-8832-12BFAB300571}"/>
              </a:ext>
            </a:extLst>
          </p:cNvPr>
          <p:cNvSpPr>
            <a:spLocks noGrp="1"/>
          </p:cNvSpPr>
          <p:nvPr>
            <p:ph type="dgm" idx="1"/>
          </p:nvPr>
        </p:nvSpPr>
        <p:spPr>
          <a:xfrm>
            <a:off x="457200" y="1600200"/>
            <a:ext cx="8229600" cy="4525963"/>
          </a:xfrm>
        </p:spPr>
        <p:txBody>
          <a:bodyPr rtlCol="0">
            <a:normAutofit/>
          </a:bodyPr>
          <a:lstStyle/>
          <a:p>
            <a:pPr lvl="0"/>
            <a:endParaRPr lang="en-IN" noProof="0"/>
          </a:p>
        </p:txBody>
      </p:sp>
      <p:sp>
        <p:nvSpPr>
          <p:cNvPr id="4" name="Date Placeholder 3">
            <a:extLst>
              <a:ext uri="{FF2B5EF4-FFF2-40B4-BE49-F238E27FC236}">
                <a16:creationId xmlns:a16="http://schemas.microsoft.com/office/drawing/2014/main" id="{B6260532-39A1-435C-B24F-47EFDAE0DCBE}"/>
              </a:ext>
            </a:extLst>
          </p:cNvPr>
          <p:cNvSpPr>
            <a:spLocks noGrp="1"/>
          </p:cNvSpPr>
          <p:nvPr>
            <p:ph type="dt" sz="half" idx="10"/>
          </p:nvPr>
        </p:nvSpPr>
        <p:spPr>
          <a:xfrm>
            <a:off x="457200" y="6245225"/>
            <a:ext cx="2133600" cy="476250"/>
          </a:xfrm>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CD1097B3-7E58-4184-9B4E-F739BB59D173}"/>
              </a:ext>
            </a:extLst>
          </p:cNvPr>
          <p:cNvSpPr>
            <a:spLocks noGrp="1"/>
          </p:cNvSpPr>
          <p:nvPr>
            <p:ph type="ftr" sz="quarter" idx="11"/>
          </p:nvPr>
        </p:nvSpPr>
        <p:spPr>
          <a:xfrm>
            <a:off x="3124200" y="6245225"/>
            <a:ext cx="2895600" cy="476250"/>
          </a:xfrm>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2F9EDDD1-D3A3-44AD-A92D-35ACD5A7D88C}"/>
              </a:ext>
            </a:extLst>
          </p:cNvPr>
          <p:cNvSpPr>
            <a:spLocks noGrp="1"/>
          </p:cNvSpPr>
          <p:nvPr>
            <p:ph type="sldNum" sz="quarter" idx="12"/>
          </p:nvPr>
        </p:nvSpPr>
        <p:spPr>
          <a:xfrm>
            <a:off x="6553200" y="6245225"/>
            <a:ext cx="2133600" cy="476250"/>
          </a:xfrm>
        </p:spPr>
        <p:txBody>
          <a:bodyPr/>
          <a:lstStyle>
            <a:lvl1pPr>
              <a:defRPr/>
            </a:lvl1pPr>
          </a:lstStyle>
          <a:p>
            <a:pPr>
              <a:defRPr/>
            </a:pPr>
            <a:fld id="{74970C3F-57AC-4CFF-A748-675B2A9AD95C}" type="slidenum">
              <a:rPr lang="en-US" altLang="en-US"/>
              <a:pPr>
                <a:defRPr/>
              </a:pPr>
              <a:t>‹#›</a:t>
            </a:fld>
            <a:endParaRPr lang="en-US" altLang="en-US"/>
          </a:p>
        </p:txBody>
      </p:sp>
    </p:spTree>
    <p:extLst>
      <p:ext uri="{BB962C8B-B14F-4D97-AF65-F5344CB8AC3E}">
        <p14:creationId xmlns:p14="http://schemas.microsoft.com/office/powerpoint/2010/main" val="3090270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E9A615A0-1A56-4E2D-8537-773DAC3FC7DD}"/>
              </a:ext>
            </a:extLst>
          </p:cNvPr>
          <p:cNvCxnSpPr/>
          <p:nvPr/>
        </p:nvCxnSpPr>
        <p:spPr>
          <a:xfrm>
            <a:off x="1277938" y="2355850"/>
            <a:ext cx="6596062"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F699ED0C-C598-40EB-AA8C-9A1C4A1F53BA}"/>
              </a:ext>
            </a:extLst>
          </p:cNvPr>
          <p:cNvSpPr>
            <a:spLocks noGrp="1"/>
          </p:cNvSpPr>
          <p:nvPr>
            <p:ph type="dt" sz="half" idx="10"/>
          </p:nvPr>
        </p:nvSpPr>
        <p:spPr/>
        <p:txBody>
          <a:bodyPr/>
          <a:lstStyle>
            <a:lvl1pPr>
              <a:defRPr/>
            </a:lvl1pPr>
          </a:lstStyle>
          <a:p>
            <a:pPr>
              <a:defRPr/>
            </a:pPr>
            <a:endParaRPr lang="en-US" altLang="en-US"/>
          </a:p>
        </p:txBody>
      </p:sp>
      <p:sp>
        <p:nvSpPr>
          <p:cNvPr id="6" name="Footer Placeholder 4">
            <a:extLst>
              <a:ext uri="{FF2B5EF4-FFF2-40B4-BE49-F238E27FC236}">
                <a16:creationId xmlns:a16="http://schemas.microsoft.com/office/drawing/2014/main" id="{EBEDEB29-162B-424C-8BC3-75AA1CBB55D1}"/>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7E8EC0F9-A22E-4025-B41F-AF42334A5E95}"/>
              </a:ext>
            </a:extLst>
          </p:cNvPr>
          <p:cNvSpPr>
            <a:spLocks noGrp="1"/>
          </p:cNvSpPr>
          <p:nvPr>
            <p:ph type="sldNum" sz="quarter" idx="12"/>
          </p:nvPr>
        </p:nvSpPr>
        <p:spPr/>
        <p:txBody>
          <a:bodyPr/>
          <a:lstStyle>
            <a:lvl1pPr>
              <a:defRPr/>
            </a:lvl1pPr>
          </a:lstStyle>
          <a:p>
            <a:pPr>
              <a:defRPr/>
            </a:pPr>
            <a:fld id="{BC87C0CB-6E0C-4C4F-AF75-1930E698CCC6}" type="slidenum">
              <a:rPr lang="en-US" altLang="en-US"/>
              <a:pPr>
                <a:defRPr/>
              </a:pPr>
              <a:t>‹#›</a:t>
            </a:fld>
            <a:endParaRPr lang="en-US" altLang="en-US"/>
          </a:p>
        </p:txBody>
      </p:sp>
    </p:spTree>
    <p:extLst>
      <p:ext uri="{BB962C8B-B14F-4D97-AF65-F5344CB8AC3E}">
        <p14:creationId xmlns:p14="http://schemas.microsoft.com/office/powerpoint/2010/main" val="533236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15F42E2-B78F-4BF4-9D6C-98A9B40C943D}"/>
              </a:ext>
            </a:extLst>
          </p:cNvPr>
          <p:cNvCxnSpPr/>
          <p:nvPr/>
        </p:nvCxnSpPr>
        <p:spPr>
          <a:xfrm>
            <a:off x="1277938" y="3598863"/>
            <a:ext cx="6596062"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Date Placeholder 3">
            <a:extLst>
              <a:ext uri="{FF2B5EF4-FFF2-40B4-BE49-F238E27FC236}">
                <a16:creationId xmlns:a16="http://schemas.microsoft.com/office/drawing/2014/main" id="{826C5EBA-B642-46AA-B50A-8EC773D07A66}"/>
              </a:ext>
            </a:extLst>
          </p:cNvPr>
          <p:cNvSpPr>
            <a:spLocks noGrp="1"/>
          </p:cNvSpPr>
          <p:nvPr>
            <p:ph type="dt" sz="half" idx="10"/>
          </p:nvPr>
        </p:nvSpPr>
        <p:spPr/>
        <p:txBody>
          <a:bodyPr/>
          <a:lstStyle>
            <a:lvl1pPr>
              <a:defRPr/>
            </a:lvl1pPr>
          </a:lstStyle>
          <a:p>
            <a:pPr>
              <a:defRPr/>
            </a:pPr>
            <a:endParaRPr lang="en-US" altLang="en-US"/>
          </a:p>
        </p:txBody>
      </p:sp>
      <p:sp>
        <p:nvSpPr>
          <p:cNvPr id="6" name="Footer Placeholder 4">
            <a:extLst>
              <a:ext uri="{FF2B5EF4-FFF2-40B4-BE49-F238E27FC236}">
                <a16:creationId xmlns:a16="http://schemas.microsoft.com/office/drawing/2014/main" id="{0ADC8E00-0A44-40D5-A0C7-29E30862AAE0}"/>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7372EA8A-8F36-48F7-AE52-23651AFC92E7}"/>
              </a:ext>
            </a:extLst>
          </p:cNvPr>
          <p:cNvSpPr>
            <a:spLocks noGrp="1"/>
          </p:cNvSpPr>
          <p:nvPr>
            <p:ph type="sldNum" sz="quarter" idx="12"/>
          </p:nvPr>
        </p:nvSpPr>
        <p:spPr/>
        <p:txBody>
          <a:bodyPr/>
          <a:lstStyle>
            <a:lvl1pPr>
              <a:defRPr/>
            </a:lvl1pPr>
          </a:lstStyle>
          <a:p>
            <a:pPr>
              <a:defRPr/>
            </a:pPr>
            <a:fld id="{276640F2-D7FA-4AB2-A21B-8755C7D94866}" type="slidenum">
              <a:rPr lang="en-US" altLang="en-US"/>
              <a:pPr>
                <a:defRPr/>
              </a:pPr>
              <a:t>‹#›</a:t>
            </a:fld>
            <a:endParaRPr lang="en-US" altLang="en-US"/>
          </a:p>
        </p:txBody>
      </p:sp>
    </p:spTree>
    <p:extLst>
      <p:ext uri="{BB962C8B-B14F-4D97-AF65-F5344CB8AC3E}">
        <p14:creationId xmlns:p14="http://schemas.microsoft.com/office/powerpoint/2010/main" val="1926067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FCE02DAD-5BFA-494E-91D2-B840403C8787}"/>
              </a:ext>
            </a:extLst>
          </p:cNvPr>
          <p:cNvCxnSpPr/>
          <p:nvPr/>
        </p:nvCxnSpPr>
        <p:spPr>
          <a:xfrm>
            <a:off x="1277938" y="2355850"/>
            <a:ext cx="6596062"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4">
            <a:extLst>
              <a:ext uri="{FF2B5EF4-FFF2-40B4-BE49-F238E27FC236}">
                <a16:creationId xmlns:a16="http://schemas.microsoft.com/office/drawing/2014/main" id="{ACF0243B-C437-47EF-8CD6-927C54AAD463}"/>
              </a:ext>
            </a:extLst>
          </p:cNvPr>
          <p:cNvSpPr>
            <a:spLocks noGrp="1"/>
          </p:cNvSpPr>
          <p:nvPr>
            <p:ph type="dt" sz="half" idx="10"/>
          </p:nvPr>
        </p:nvSpPr>
        <p:spPr/>
        <p:txBody>
          <a:bodyPr/>
          <a:lstStyle>
            <a:lvl1pPr>
              <a:defRPr/>
            </a:lvl1pPr>
          </a:lstStyle>
          <a:p>
            <a:pPr>
              <a:defRPr/>
            </a:pPr>
            <a:endParaRPr lang="en-US" altLang="en-US"/>
          </a:p>
        </p:txBody>
      </p:sp>
      <p:sp>
        <p:nvSpPr>
          <p:cNvPr id="7" name="Footer Placeholder 5">
            <a:extLst>
              <a:ext uri="{FF2B5EF4-FFF2-40B4-BE49-F238E27FC236}">
                <a16:creationId xmlns:a16="http://schemas.microsoft.com/office/drawing/2014/main" id="{75329E71-0CBF-42F8-9B3C-BE06A800FB99}"/>
              </a:ext>
            </a:extLst>
          </p:cNvPr>
          <p:cNvSpPr>
            <a:spLocks noGrp="1"/>
          </p:cNvSpPr>
          <p:nvPr>
            <p:ph type="ftr" sz="quarter" idx="11"/>
          </p:nvPr>
        </p:nvSpPr>
        <p:spPr/>
        <p:txBody>
          <a:bodyPr/>
          <a:lstStyle>
            <a:lvl1pPr>
              <a:defRPr/>
            </a:lvl1pPr>
          </a:lstStyle>
          <a:p>
            <a:pPr>
              <a:defRPr/>
            </a:pPr>
            <a:endParaRPr lang="en-US" altLang="en-US"/>
          </a:p>
        </p:txBody>
      </p:sp>
      <p:sp>
        <p:nvSpPr>
          <p:cNvPr id="8" name="Slide Number Placeholder 6">
            <a:extLst>
              <a:ext uri="{FF2B5EF4-FFF2-40B4-BE49-F238E27FC236}">
                <a16:creationId xmlns:a16="http://schemas.microsoft.com/office/drawing/2014/main" id="{77CB3524-41A1-47A3-88FE-E3CB992EEACA}"/>
              </a:ext>
            </a:extLst>
          </p:cNvPr>
          <p:cNvSpPr>
            <a:spLocks noGrp="1"/>
          </p:cNvSpPr>
          <p:nvPr>
            <p:ph type="sldNum" sz="quarter" idx="12"/>
          </p:nvPr>
        </p:nvSpPr>
        <p:spPr/>
        <p:txBody>
          <a:bodyPr/>
          <a:lstStyle>
            <a:lvl1pPr>
              <a:defRPr/>
            </a:lvl1pPr>
          </a:lstStyle>
          <a:p>
            <a:pPr>
              <a:defRPr/>
            </a:pPr>
            <a:fld id="{6AFE269D-D97F-412B-8F12-5EC2F71FF20C}" type="slidenum">
              <a:rPr lang="en-US" altLang="en-US"/>
              <a:pPr>
                <a:defRPr/>
              </a:pPr>
              <a:t>‹#›</a:t>
            </a:fld>
            <a:endParaRPr lang="en-US" altLang="en-US"/>
          </a:p>
        </p:txBody>
      </p:sp>
    </p:spTree>
    <p:extLst>
      <p:ext uri="{BB962C8B-B14F-4D97-AF65-F5344CB8AC3E}">
        <p14:creationId xmlns:p14="http://schemas.microsoft.com/office/powerpoint/2010/main" val="2190690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43CBEE27-47C3-48C1-8FFA-8B2BA2749F23}"/>
              </a:ext>
            </a:extLst>
          </p:cNvPr>
          <p:cNvCxnSpPr/>
          <p:nvPr/>
        </p:nvCxnSpPr>
        <p:spPr>
          <a:xfrm>
            <a:off x="1277938" y="2354263"/>
            <a:ext cx="6596062"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6">
            <a:extLst>
              <a:ext uri="{FF2B5EF4-FFF2-40B4-BE49-F238E27FC236}">
                <a16:creationId xmlns:a16="http://schemas.microsoft.com/office/drawing/2014/main" id="{350DF6D8-1B70-4F98-85A0-C83646238E74}"/>
              </a:ext>
            </a:extLst>
          </p:cNvPr>
          <p:cNvSpPr>
            <a:spLocks noGrp="1"/>
          </p:cNvSpPr>
          <p:nvPr>
            <p:ph type="dt" sz="half" idx="10"/>
          </p:nvPr>
        </p:nvSpPr>
        <p:spPr/>
        <p:txBody>
          <a:bodyPr/>
          <a:lstStyle>
            <a:lvl1pPr>
              <a:defRPr/>
            </a:lvl1pPr>
          </a:lstStyle>
          <a:p>
            <a:pPr>
              <a:defRPr/>
            </a:pPr>
            <a:endParaRPr lang="en-US" altLang="en-US"/>
          </a:p>
        </p:txBody>
      </p:sp>
      <p:sp>
        <p:nvSpPr>
          <p:cNvPr id="9" name="Footer Placeholder 7">
            <a:extLst>
              <a:ext uri="{FF2B5EF4-FFF2-40B4-BE49-F238E27FC236}">
                <a16:creationId xmlns:a16="http://schemas.microsoft.com/office/drawing/2014/main" id="{BD52A56A-F287-4216-B2A8-7F10D55CE8E0}"/>
              </a:ext>
            </a:extLst>
          </p:cNvPr>
          <p:cNvSpPr>
            <a:spLocks noGrp="1"/>
          </p:cNvSpPr>
          <p:nvPr>
            <p:ph type="ftr" sz="quarter" idx="11"/>
          </p:nvPr>
        </p:nvSpPr>
        <p:spPr/>
        <p:txBody>
          <a:bodyPr/>
          <a:lstStyle>
            <a:lvl1pPr>
              <a:defRPr/>
            </a:lvl1pPr>
          </a:lstStyle>
          <a:p>
            <a:pPr>
              <a:defRPr/>
            </a:pPr>
            <a:endParaRPr lang="en-US" altLang="en-US"/>
          </a:p>
        </p:txBody>
      </p:sp>
      <p:sp>
        <p:nvSpPr>
          <p:cNvPr id="10" name="Slide Number Placeholder 8">
            <a:extLst>
              <a:ext uri="{FF2B5EF4-FFF2-40B4-BE49-F238E27FC236}">
                <a16:creationId xmlns:a16="http://schemas.microsoft.com/office/drawing/2014/main" id="{2D9EB30C-07D5-4D2C-9525-E6A5E6761D25}"/>
              </a:ext>
            </a:extLst>
          </p:cNvPr>
          <p:cNvSpPr>
            <a:spLocks noGrp="1"/>
          </p:cNvSpPr>
          <p:nvPr>
            <p:ph type="sldNum" sz="quarter" idx="12"/>
          </p:nvPr>
        </p:nvSpPr>
        <p:spPr/>
        <p:txBody>
          <a:bodyPr/>
          <a:lstStyle>
            <a:lvl1pPr>
              <a:defRPr/>
            </a:lvl1pPr>
          </a:lstStyle>
          <a:p>
            <a:pPr>
              <a:defRPr/>
            </a:pPr>
            <a:fld id="{8B27C8A8-5291-49C5-A427-4E9256596E08}" type="slidenum">
              <a:rPr lang="en-US" altLang="en-US"/>
              <a:pPr>
                <a:defRPr/>
              </a:pPr>
              <a:t>‹#›</a:t>
            </a:fld>
            <a:endParaRPr lang="en-US" altLang="en-US"/>
          </a:p>
        </p:txBody>
      </p:sp>
    </p:spTree>
    <p:extLst>
      <p:ext uri="{BB962C8B-B14F-4D97-AF65-F5344CB8AC3E}">
        <p14:creationId xmlns:p14="http://schemas.microsoft.com/office/powerpoint/2010/main" val="3672773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C41413CA-142A-4429-ABDB-E9289A7ABEF9}"/>
              </a:ext>
            </a:extLst>
          </p:cNvPr>
          <p:cNvCxnSpPr/>
          <p:nvPr/>
        </p:nvCxnSpPr>
        <p:spPr>
          <a:xfrm>
            <a:off x="1277938" y="2354263"/>
            <a:ext cx="6596062"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4" name="Date Placeholder 2">
            <a:extLst>
              <a:ext uri="{FF2B5EF4-FFF2-40B4-BE49-F238E27FC236}">
                <a16:creationId xmlns:a16="http://schemas.microsoft.com/office/drawing/2014/main" id="{CEC86003-7865-4A78-8041-A9E2B3666FEE}"/>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3">
            <a:extLst>
              <a:ext uri="{FF2B5EF4-FFF2-40B4-BE49-F238E27FC236}">
                <a16:creationId xmlns:a16="http://schemas.microsoft.com/office/drawing/2014/main" id="{353EF1BA-8F0D-485F-9C45-62A6784A2298}"/>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4">
            <a:extLst>
              <a:ext uri="{FF2B5EF4-FFF2-40B4-BE49-F238E27FC236}">
                <a16:creationId xmlns:a16="http://schemas.microsoft.com/office/drawing/2014/main" id="{E4F6878A-B37F-4F4B-A192-CF2C52315CC1}"/>
              </a:ext>
            </a:extLst>
          </p:cNvPr>
          <p:cNvSpPr>
            <a:spLocks noGrp="1"/>
          </p:cNvSpPr>
          <p:nvPr>
            <p:ph type="sldNum" sz="quarter" idx="12"/>
          </p:nvPr>
        </p:nvSpPr>
        <p:spPr/>
        <p:txBody>
          <a:bodyPr/>
          <a:lstStyle>
            <a:lvl1pPr>
              <a:defRPr/>
            </a:lvl1pPr>
          </a:lstStyle>
          <a:p>
            <a:pPr>
              <a:defRPr/>
            </a:pPr>
            <a:fld id="{9073A5BC-4949-4FEE-85DF-48B65A277024}" type="slidenum">
              <a:rPr lang="en-US" altLang="en-US"/>
              <a:pPr>
                <a:defRPr/>
              </a:pPr>
              <a:t>‹#›</a:t>
            </a:fld>
            <a:endParaRPr lang="en-US" altLang="en-US"/>
          </a:p>
        </p:txBody>
      </p:sp>
    </p:spTree>
    <p:extLst>
      <p:ext uri="{BB962C8B-B14F-4D97-AF65-F5344CB8AC3E}">
        <p14:creationId xmlns:p14="http://schemas.microsoft.com/office/powerpoint/2010/main" val="1279195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7275341F-76F1-432F-B8FD-076D85FA8E4D}"/>
              </a:ext>
            </a:extLst>
          </p:cNvPr>
          <p:cNvSpPr>
            <a:spLocks noGrp="1"/>
          </p:cNvSpPr>
          <p:nvPr>
            <p:ph type="dt" sz="half" idx="10"/>
          </p:nvPr>
        </p:nvSpPr>
        <p:spPr/>
        <p:txBody>
          <a:bodyPr/>
          <a:lstStyle>
            <a:lvl1pPr>
              <a:defRPr/>
            </a:lvl1pPr>
          </a:lstStyle>
          <a:p>
            <a:pPr>
              <a:defRPr/>
            </a:pPr>
            <a:endParaRPr lang="en-US" altLang="en-US"/>
          </a:p>
        </p:txBody>
      </p:sp>
      <p:sp>
        <p:nvSpPr>
          <p:cNvPr id="3" name="Footer Placeholder 4">
            <a:extLst>
              <a:ext uri="{FF2B5EF4-FFF2-40B4-BE49-F238E27FC236}">
                <a16:creationId xmlns:a16="http://schemas.microsoft.com/office/drawing/2014/main" id="{112AD743-0978-4FE9-B8DE-5A685E33BCF9}"/>
              </a:ext>
            </a:extLst>
          </p:cNvPr>
          <p:cNvSpPr>
            <a:spLocks noGrp="1"/>
          </p:cNvSpPr>
          <p:nvPr>
            <p:ph type="ftr" sz="quarter" idx="11"/>
          </p:nvPr>
        </p:nvSpPr>
        <p:spPr/>
        <p:txBody>
          <a:bodyPr/>
          <a:lstStyle>
            <a:lvl1pPr>
              <a:defRPr/>
            </a:lvl1pPr>
          </a:lstStyle>
          <a:p>
            <a:pPr>
              <a:defRPr/>
            </a:pPr>
            <a:endParaRPr lang="en-US" altLang="en-US"/>
          </a:p>
        </p:txBody>
      </p:sp>
      <p:sp>
        <p:nvSpPr>
          <p:cNvPr id="4" name="Slide Number Placeholder 5">
            <a:extLst>
              <a:ext uri="{FF2B5EF4-FFF2-40B4-BE49-F238E27FC236}">
                <a16:creationId xmlns:a16="http://schemas.microsoft.com/office/drawing/2014/main" id="{1276CE2D-F962-48A8-96BC-2470B0BBA92F}"/>
              </a:ext>
            </a:extLst>
          </p:cNvPr>
          <p:cNvSpPr>
            <a:spLocks noGrp="1"/>
          </p:cNvSpPr>
          <p:nvPr>
            <p:ph type="sldNum" sz="quarter" idx="12"/>
          </p:nvPr>
        </p:nvSpPr>
        <p:spPr/>
        <p:txBody>
          <a:bodyPr/>
          <a:lstStyle>
            <a:lvl1pPr>
              <a:defRPr/>
            </a:lvl1pPr>
          </a:lstStyle>
          <a:p>
            <a:pPr>
              <a:defRPr/>
            </a:pPr>
            <a:fld id="{0F48DB77-27CD-4020-A93A-A0E9355F1786}" type="slidenum">
              <a:rPr lang="en-US" altLang="en-US"/>
              <a:pPr>
                <a:defRPr/>
              </a:pPr>
              <a:t>‹#›</a:t>
            </a:fld>
            <a:endParaRPr lang="en-US" altLang="en-US"/>
          </a:p>
        </p:txBody>
      </p:sp>
    </p:spTree>
    <p:extLst>
      <p:ext uri="{BB962C8B-B14F-4D97-AF65-F5344CB8AC3E}">
        <p14:creationId xmlns:p14="http://schemas.microsoft.com/office/powerpoint/2010/main" val="184841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788E714-E686-4066-A67D-B1A280E9CAEE}"/>
              </a:ext>
            </a:extLst>
          </p:cNvPr>
          <p:cNvCxnSpPr/>
          <p:nvPr/>
        </p:nvCxnSpPr>
        <p:spPr>
          <a:xfrm>
            <a:off x="1277938" y="2913063"/>
            <a:ext cx="2333625"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Date Placeholder 4">
            <a:extLst>
              <a:ext uri="{FF2B5EF4-FFF2-40B4-BE49-F238E27FC236}">
                <a16:creationId xmlns:a16="http://schemas.microsoft.com/office/drawing/2014/main" id="{E834D747-E4B9-49CD-8A44-27A3581CAB68}"/>
              </a:ext>
            </a:extLst>
          </p:cNvPr>
          <p:cNvSpPr>
            <a:spLocks noGrp="1"/>
          </p:cNvSpPr>
          <p:nvPr>
            <p:ph type="dt" sz="half" idx="10"/>
          </p:nvPr>
        </p:nvSpPr>
        <p:spPr/>
        <p:txBody>
          <a:bodyPr/>
          <a:lstStyle>
            <a:lvl1pPr>
              <a:defRPr/>
            </a:lvl1pPr>
          </a:lstStyle>
          <a:p>
            <a:pPr>
              <a:defRPr/>
            </a:pPr>
            <a:endParaRPr lang="en-US" altLang="en-US"/>
          </a:p>
        </p:txBody>
      </p:sp>
      <p:sp>
        <p:nvSpPr>
          <p:cNvPr id="7" name="Footer Placeholder 5">
            <a:extLst>
              <a:ext uri="{FF2B5EF4-FFF2-40B4-BE49-F238E27FC236}">
                <a16:creationId xmlns:a16="http://schemas.microsoft.com/office/drawing/2014/main" id="{32A908BF-A8F6-4F08-93C3-35ECD3F0C5CB}"/>
              </a:ext>
            </a:extLst>
          </p:cNvPr>
          <p:cNvSpPr>
            <a:spLocks noGrp="1"/>
          </p:cNvSpPr>
          <p:nvPr>
            <p:ph type="ftr" sz="quarter" idx="11"/>
          </p:nvPr>
        </p:nvSpPr>
        <p:spPr/>
        <p:txBody>
          <a:bodyPr/>
          <a:lstStyle>
            <a:lvl1pPr>
              <a:defRPr/>
            </a:lvl1pPr>
          </a:lstStyle>
          <a:p>
            <a:pPr>
              <a:defRPr/>
            </a:pPr>
            <a:endParaRPr lang="en-US" altLang="en-US"/>
          </a:p>
        </p:txBody>
      </p:sp>
      <p:sp>
        <p:nvSpPr>
          <p:cNvPr id="8" name="Slide Number Placeholder 6">
            <a:extLst>
              <a:ext uri="{FF2B5EF4-FFF2-40B4-BE49-F238E27FC236}">
                <a16:creationId xmlns:a16="http://schemas.microsoft.com/office/drawing/2014/main" id="{AB3C8169-813D-48AC-957E-188CCFEF9742}"/>
              </a:ext>
            </a:extLst>
          </p:cNvPr>
          <p:cNvSpPr>
            <a:spLocks noGrp="1"/>
          </p:cNvSpPr>
          <p:nvPr>
            <p:ph type="sldNum" sz="quarter" idx="12"/>
          </p:nvPr>
        </p:nvSpPr>
        <p:spPr/>
        <p:txBody>
          <a:bodyPr/>
          <a:lstStyle>
            <a:lvl1pPr>
              <a:defRPr/>
            </a:lvl1pPr>
          </a:lstStyle>
          <a:p>
            <a:pPr>
              <a:defRPr/>
            </a:pPr>
            <a:fld id="{0FB208DA-60B5-4F53-B451-DEF188C9BCF5}" type="slidenum">
              <a:rPr lang="en-US" altLang="en-US"/>
              <a:pPr>
                <a:defRPr/>
              </a:pPr>
              <a:t>‹#›</a:t>
            </a:fld>
            <a:endParaRPr lang="en-US" altLang="en-US"/>
          </a:p>
        </p:txBody>
      </p:sp>
    </p:spTree>
    <p:extLst>
      <p:ext uri="{BB962C8B-B14F-4D97-AF65-F5344CB8AC3E}">
        <p14:creationId xmlns:p14="http://schemas.microsoft.com/office/powerpoint/2010/main" val="4200125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176865" y="3255432"/>
            <a:ext cx="363220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a:extLst>
              <a:ext uri="{FF2B5EF4-FFF2-40B4-BE49-F238E27FC236}">
                <a16:creationId xmlns:a16="http://schemas.microsoft.com/office/drawing/2014/main" id="{7275341F-76F1-432F-B8FD-076D85FA8E4D}"/>
              </a:ext>
            </a:extLst>
          </p:cNvPr>
          <p:cNvSpPr>
            <a:spLocks noGrp="1"/>
          </p:cNvSpPr>
          <p:nvPr>
            <p:ph type="dt" sz="half" idx="10"/>
          </p:nvPr>
        </p:nvSpPr>
        <p:spPr/>
        <p:txBody>
          <a:bodyPr/>
          <a:lstStyle>
            <a:lvl1pPr>
              <a:defRPr/>
            </a:lvl1pPr>
          </a:lstStyle>
          <a:p>
            <a:pPr>
              <a:defRPr/>
            </a:pPr>
            <a:endParaRPr lang="en-US" altLang="en-US"/>
          </a:p>
        </p:txBody>
      </p:sp>
      <p:sp>
        <p:nvSpPr>
          <p:cNvPr id="6" name="Footer Placeholder 4">
            <a:extLst>
              <a:ext uri="{FF2B5EF4-FFF2-40B4-BE49-F238E27FC236}">
                <a16:creationId xmlns:a16="http://schemas.microsoft.com/office/drawing/2014/main" id="{112AD743-0978-4FE9-B8DE-5A685E33BCF9}"/>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1276CE2D-F962-48A8-96BC-2470B0BBA92F}"/>
              </a:ext>
            </a:extLst>
          </p:cNvPr>
          <p:cNvSpPr>
            <a:spLocks noGrp="1"/>
          </p:cNvSpPr>
          <p:nvPr>
            <p:ph type="sldNum" sz="quarter" idx="12"/>
          </p:nvPr>
        </p:nvSpPr>
        <p:spPr/>
        <p:txBody>
          <a:bodyPr/>
          <a:lstStyle>
            <a:lvl1pPr>
              <a:defRPr/>
            </a:lvl1pPr>
          </a:lstStyle>
          <a:p>
            <a:pPr>
              <a:defRPr/>
            </a:pPr>
            <a:fld id="{C6719B64-1E9F-4996-A146-23A330E5DA8C}" type="slidenum">
              <a:rPr lang="en-US" altLang="en-US"/>
              <a:pPr>
                <a:defRPr/>
              </a:pPr>
              <a:t>‹#›</a:t>
            </a:fld>
            <a:endParaRPr lang="en-US" altLang="en-US"/>
          </a:p>
        </p:txBody>
      </p:sp>
    </p:spTree>
    <p:extLst>
      <p:ext uri="{BB962C8B-B14F-4D97-AF65-F5344CB8AC3E}">
        <p14:creationId xmlns:p14="http://schemas.microsoft.com/office/powerpoint/2010/main" val="1348562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20"/>
          <a:srcRect/>
          <a:stretch>
            <a:fillRect/>
          </a:stretch>
        </a:blipFill>
        <a:effectLst/>
      </p:bgPr>
    </p:bg>
    <p:spTree>
      <p:nvGrpSpPr>
        <p:cNvPr id="1" name=""/>
        <p:cNvGrpSpPr/>
        <p:nvPr/>
      </p:nvGrpSpPr>
      <p:grpSpPr>
        <a:xfrm>
          <a:off x="0" y="0"/>
          <a:ext cx="0" cy="0"/>
          <a:chOff x="0" y="0"/>
          <a:chExt cx="0" cy="0"/>
        </a:xfrm>
      </p:grpSpPr>
      <p:grpSp>
        <p:nvGrpSpPr>
          <p:cNvPr id="2050" name="Group 6"/>
          <p:cNvGrpSpPr>
            <a:grpSpLocks/>
          </p:cNvGrpSpPr>
          <p:nvPr/>
        </p:nvGrpSpPr>
        <p:grpSpPr bwMode="auto">
          <a:xfrm>
            <a:off x="0" y="0"/>
            <a:ext cx="9151938" cy="6858000"/>
            <a:chOff x="0" y="0"/>
            <a:chExt cx="9152467" cy="6858000"/>
          </a:xfrm>
        </p:grpSpPr>
        <p:pic>
          <p:nvPicPr>
            <p:cNvPr id="2056" name="Picture 7" descr="SD-PanelContent.png"/>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a:extLst>
                <a:ext uri="{FF2B5EF4-FFF2-40B4-BE49-F238E27FC236}">
                  <a16:creationId xmlns:a16="http://schemas.microsoft.com/office/drawing/2014/main" id="{7C3E6125-6864-484B-AD1A-BC6DEC2DFBA6}"/>
                </a:ext>
              </a:extLst>
            </p:cNvPr>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060" name="Picture 9" descr="HDRibbonContent-UniformTrim.png"/>
            <p:cNvPicPr>
              <a:picLocks noChangeAspect="1" noChangeArrowheads="1"/>
            </p:cNvPicPr>
            <p:nvPr/>
          </p:nvPicPr>
          <p:blipFill>
            <a:blip r:embed="rId22">
              <a:extLst>
                <a:ext uri="{28A0092B-C50C-407E-A947-70E740481C1C}">
                  <a14:useLocalDpi xmlns:a14="http://schemas.microsoft.com/office/drawing/2010/main" val="0"/>
                </a:ext>
              </a:extLst>
            </a:blip>
            <a:srcRect l="2" r="14240"/>
            <a:stretch>
              <a:fillRect/>
            </a:stretch>
          </p:blipFill>
          <p:spPr bwMode="auto">
            <a:xfrm>
              <a:off x="0" y="3128434"/>
              <a:ext cx="685800"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1" name="Picture 10" descr="HDRibbonContent-UniformTrim.png"/>
            <p:cNvPicPr>
              <a:picLocks noChangeAspect="1" noChangeArrowheads="1"/>
            </p:cNvPicPr>
            <p:nvPr/>
          </p:nvPicPr>
          <p:blipFill>
            <a:blip r:embed="rId22">
              <a:extLst>
                <a:ext uri="{28A0092B-C50C-407E-A947-70E740481C1C}">
                  <a14:useLocalDpi xmlns:a14="http://schemas.microsoft.com/office/drawing/2010/main" val="0"/>
                </a:ext>
              </a:extLst>
            </a:blip>
            <a:srcRect l="2" r="14240"/>
            <a:stretch>
              <a:fillRect/>
            </a:stretch>
          </p:blipFill>
          <p:spPr bwMode="auto">
            <a:xfrm>
              <a:off x="8466667" y="3128434"/>
              <a:ext cx="685800"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51" name="Title Placeholder 1"/>
          <p:cNvSpPr>
            <a:spLocks noGrp="1" noChangeArrowheads="1"/>
          </p:cNvSpPr>
          <p:nvPr>
            <p:ph type="title"/>
          </p:nvPr>
        </p:nvSpPr>
        <p:spPr bwMode="auto">
          <a:xfrm>
            <a:off x="1176338" y="915988"/>
            <a:ext cx="6799262" cy="130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2" name="Text Placeholder 2"/>
          <p:cNvSpPr>
            <a:spLocks noGrp="1" noChangeArrowheads="1"/>
          </p:cNvSpPr>
          <p:nvPr>
            <p:ph type="body" idx="1"/>
          </p:nvPr>
        </p:nvSpPr>
        <p:spPr bwMode="auto">
          <a:xfrm>
            <a:off x="1176338" y="2490788"/>
            <a:ext cx="6799262"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7275341F-76F1-432F-B8FD-076D85FA8E4D}"/>
              </a:ext>
            </a:extLst>
          </p:cNvPr>
          <p:cNvSpPr>
            <a:spLocks noGrp="1"/>
          </p:cNvSpPr>
          <p:nvPr>
            <p:ph type="dt" sz="half" idx="2"/>
          </p:nvPr>
        </p:nvSpPr>
        <p:spPr>
          <a:xfrm>
            <a:off x="6356350" y="5961063"/>
            <a:ext cx="1149350" cy="279400"/>
          </a:xfrm>
          <a:prstGeom prst="rect">
            <a:avLst/>
          </a:prstGeom>
        </p:spPr>
        <p:txBody>
          <a:bodyPr vert="horz" lIns="91440" tIns="45720" rIns="91440" bIns="45720" rtlCol="0" anchor="ctr"/>
          <a:lstStyle>
            <a:lvl1pPr algn="r" eaLnBrk="1" fontAlgn="auto" hangingPunct="1">
              <a:spcBef>
                <a:spcPts val="0"/>
              </a:spcBef>
              <a:spcAft>
                <a:spcPts val="0"/>
              </a:spcAft>
              <a:defRPr sz="1000" b="0" i="0">
                <a:solidFill>
                  <a:schemeClr val="tx1"/>
                </a:solidFill>
                <a:effectLst/>
                <a:latin typeface="+mn-lt"/>
              </a:defRPr>
            </a:lvl1pPr>
          </a:lstStyle>
          <a:p>
            <a:pPr>
              <a:defRPr/>
            </a:pPr>
            <a:endParaRPr lang="en-US" altLang="en-US"/>
          </a:p>
        </p:txBody>
      </p:sp>
      <p:sp>
        <p:nvSpPr>
          <p:cNvPr id="5" name="Footer Placeholder 4">
            <a:extLst>
              <a:ext uri="{FF2B5EF4-FFF2-40B4-BE49-F238E27FC236}">
                <a16:creationId xmlns:a16="http://schemas.microsoft.com/office/drawing/2014/main" id="{112AD743-0978-4FE9-B8DE-5A685E33BCF9}"/>
              </a:ext>
            </a:extLst>
          </p:cNvPr>
          <p:cNvSpPr>
            <a:spLocks noGrp="1"/>
          </p:cNvSpPr>
          <p:nvPr>
            <p:ph type="ftr" sz="quarter" idx="3"/>
          </p:nvPr>
        </p:nvSpPr>
        <p:spPr>
          <a:xfrm>
            <a:off x="1176338" y="5961063"/>
            <a:ext cx="5105400" cy="279400"/>
          </a:xfrm>
          <a:prstGeom prst="rect">
            <a:avLst/>
          </a:prstGeom>
        </p:spPr>
        <p:txBody>
          <a:bodyPr vert="horz" lIns="91440" tIns="45720" rIns="91440" bIns="45720" rtlCol="0" anchor="ctr"/>
          <a:lstStyle>
            <a:lvl1pPr algn="l" eaLnBrk="1" fontAlgn="auto" hangingPunct="1">
              <a:spcBef>
                <a:spcPts val="0"/>
              </a:spcBef>
              <a:spcAft>
                <a:spcPts val="0"/>
              </a:spcAft>
              <a:defRPr sz="1000" b="0" i="0">
                <a:solidFill>
                  <a:schemeClr val="tx1"/>
                </a:solidFill>
                <a:effectLst/>
                <a:latin typeface="+mn-lt"/>
              </a:defRPr>
            </a:lvl1pPr>
          </a:lstStyle>
          <a:p>
            <a:pPr>
              <a:defRPr/>
            </a:pPr>
            <a:endParaRPr lang="en-US" altLang="en-US"/>
          </a:p>
        </p:txBody>
      </p:sp>
      <p:sp>
        <p:nvSpPr>
          <p:cNvPr id="6" name="Slide Number Placeholder 5">
            <a:extLst>
              <a:ext uri="{FF2B5EF4-FFF2-40B4-BE49-F238E27FC236}">
                <a16:creationId xmlns:a16="http://schemas.microsoft.com/office/drawing/2014/main" id="{1276CE2D-F962-48A8-96BC-2470B0BBA92F}"/>
              </a:ext>
            </a:extLst>
          </p:cNvPr>
          <p:cNvSpPr>
            <a:spLocks noGrp="1"/>
          </p:cNvSpPr>
          <p:nvPr>
            <p:ph type="sldNum" sz="quarter" idx="4"/>
          </p:nvPr>
        </p:nvSpPr>
        <p:spPr>
          <a:xfrm>
            <a:off x="7580313" y="5961063"/>
            <a:ext cx="395287" cy="279400"/>
          </a:xfrm>
          <a:prstGeom prst="rect">
            <a:avLst/>
          </a:prstGeom>
        </p:spPr>
        <p:txBody>
          <a:bodyPr vert="horz" lIns="91440" tIns="45720" rIns="91440" bIns="45720" rtlCol="0" anchor="ctr"/>
          <a:lstStyle>
            <a:lvl1pPr algn="r" eaLnBrk="1" fontAlgn="auto" hangingPunct="1">
              <a:spcBef>
                <a:spcPts val="0"/>
              </a:spcBef>
              <a:spcAft>
                <a:spcPts val="0"/>
              </a:spcAft>
              <a:defRPr sz="1000" b="0" i="0">
                <a:solidFill>
                  <a:schemeClr val="tx1"/>
                </a:solidFill>
                <a:effectLst/>
                <a:latin typeface="+mn-lt"/>
              </a:defRPr>
            </a:lvl1pPr>
          </a:lstStyle>
          <a:p>
            <a:pPr>
              <a:defRPr/>
            </a:pPr>
            <a:fld id="{3FF678B8-F636-472D-A0C7-62E00D7873B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942" r:id="rId1"/>
    <p:sldLayoutId id="2147483943" r:id="rId2"/>
    <p:sldLayoutId id="2147483944" r:id="rId3"/>
    <p:sldLayoutId id="2147483945" r:id="rId4"/>
    <p:sldLayoutId id="2147483946" r:id="rId5"/>
    <p:sldLayoutId id="2147483947" r:id="rId6"/>
    <p:sldLayoutId id="2147483938" r:id="rId7"/>
    <p:sldLayoutId id="2147483948" r:id="rId8"/>
    <p:sldLayoutId id="2147483939" r:id="rId9"/>
    <p:sldLayoutId id="2147483940" r:id="rId10"/>
    <p:sldLayoutId id="2147483949" r:id="rId11"/>
    <p:sldLayoutId id="2147483950" r:id="rId12"/>
    <p:sldLayoutId id="2147483941" r:id="rId13"/>
    <p:sldLayoutId id="2147483951" r:id="rId14"/>
    <p:sldLayoutId id="2147483952" r:id="rId15"/>
    <p:sldLayoutId id="2147483953" r:id="rId16"/>
    <p:sldLayoutId id="2147483954" r:id="rId17"/>
    <p:sldLayoutId id="2147483955" r:id="rId18"/>
  </p:sldLayoutIdLst>
  <p:txStyles>
    <p:titleStyle>
      <a:lvl1pPr algn="ctr" defTabSz="457200" rtl="0" eaLnBrk="0" fontAlgn="base" hangingPunct="0">
        <a:spcBef>
          <a:spcPct val="0"/>
        </a:spcBef>
        <a:spcAft>
          <a:spcPct val="0"/>
        </a:spcAft>
        <a:defRPr sz="4000" kern="1200">
          <a:ln w="3175" cmpd="sng">
            <a:noFill/>
          </a:ln>
          <a:solidFill>
            <a:srgbClr val="262626"/>
          </a:solidFill>
          <a:latin typeface="+mj-lt"/>
          <a:ea typeface="+mj-ea"/>
          <a:cs typeface="+mj-cs"/>
        </a:defRPr>
      </a:lvl1pPr>
      <a:lvl2pPr algn="ctr" defTabSz="457200" rtl="0" eaLnBrk="0" fontAlgn="base" hangingPunct="0">
        <a:spcBef>
          <a:spcPct val="0"/>
        </a:spcBef>
        <a:spcAft>
          <a:spcPct val="0"/>
        </a:spcAft>
        <a:defRPr sz="4000">
          <a:solidFill>
            <a:srgbClr val="262626"/>
          </a:solidFill>
          <a:latin typeface="Garamond" panose="02020404030301010803" pitchFamily="18" charset="0"/>
        </a:defRPr>
      </a:lvl2pPr>
      <a:lvl3pPr algn="ctr" defTabSz="457200" rtl="0" eaLnBrk="0" fontAlgn="base" hangingPunct="0">
        <a:spcBef>
          <a:spcPct val="0"/>
        </a:spcBef>
        <a:spcAft>
          <a:spcPct val="0"/>
        </a:spcAft>
        <a:defRPr sz="4000">
          <a:solidFill>
            <a:srgbClr val="262626"/>
          </a:solidFill>
          <a:latin typeface="Garamond" panose="02020404030301010803" pitchFamily="18" charset="0"/>
        </a:defRPr>
      </a:lvl3pPr>
      <a:lvl4pPr algn="ctr" defTabSz="457200" rtl="0" eaLnBrk="0" fontAlgn="base" hangingPunct="0">
        <a:spcBef>
          <a:spcPct val="0"/>
        </a:spcBef>
        <a:spcAft>
          <a:spcPct val="0"/>
        </a:spcAft>
        <a:defRPr sz="4000">
          <a:solidFill>
            <a:srgbClr val="262626"/>
          </a:solidFill>
          <a:latin typeface="Garamond" panose="02020404030301010803" pitchFamily="18" charset="0"/>
        </a:defRPr>
      </a:lvl4pPr>
      <a:lvl5pPr algn="ctr" defTabSz="457200" rtl="0" eaLnBrk="0" fontAlgn="base" hangingPunct="0">
        <a:spcBef>
          <a:spcPct val="0"/>
        </a:spcBef>
        <a:spcAft>
          <a:spcPct val="0"/>
        </a:spcAft>
        <a:defRPr sz="4000">
          <a:solidFill>
            <a:srgbClr val="262626"/>
          </a:solidFill>
          <a:latin typeface="Garamond" panose="02020404030301010803" pitchFamily="18"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0" fontAlgn="base" hangingPunct="0">
        <a:spcBef>
          <a:spcPct val="20000"/>
        </a:spcBef>
        <a:spcAft>
          <a:spcPts val="600"/>
        </a:spcAft>
        <a:buClr>
          <a:schemeClr val="accent1"/>
        </a:buClr>
        <a:buSzPct val="115000"/>
        <a:buFont typeface="Arial" panose="020B0604020202020204" pitchFamily="34" charset="0"/>
        <a:buChar char="•"/>
        <a:defRPr sz="2400" kern="1200">
          <a:solidFill>
            <a:srgbClr val="262626"/>
          </a:solidFill>
          <a:latin typeface="+mn-lt"/>
          <a:ea typeface="+mn-ea"/>
          <a:cs typeface="+mn-cs"/>
        </a:defRPr>
      </a:lvl1pPr>
      <a:lvl2pPr marL="742950" indent="-285750" algn="l" defTabSz="457200" rtl="0" eaLnBrk="0" fontAlgn="base" hangingPunct="0">
        <a:spcBef>
          <a:spcPct val="20000"/>
        </a:spcBef>
        <a:spcAft>
          <a:spcPts val="600"/>
        </a:spcAft>
        <a:buClr>
          <a:schemeClr val="accent1"/>
        </a:buClr>
        <a:buSzPct val="115000"/>
        <a:buFont typeface="Arial" panose="020B0604020202020204" pitchFamily="34" charset="0"/>
        <a:buChar char="•"/>
        <a:defRPr sz="2000" kern="1200">
          <a:solidFill>
            <a:srgbClr val="262626"/>
          </a:solidFill>
          <a:latin typeface="+mn-lt"/>
          <a:ea typeface="+mn-ea"/>
          <a:cs typeface="+mn-cs"/>
        </a:defRPr>
      </a:lvl2pPr>
      <a:lvl3pPr marL="1200150" indent="-285750" algn="l" defTabSz="457200" rtl="0" eaLnBrk="0" fontAlgn="base" hangingPunct="0">
        <a:spcBef>
          <a:spcPct val="20000"/>
        </a:spcBef>
        <a:spcAft>
          <a:spcPts val="600"/>
        </a:spcAft>
        <a:buClr>
          <a:schemeClr val="accent1"/>
        </a:buClr>
        <a:buSzPct val="115000"/>
        <a:buFont typeface="Arial" panose="020B0604020202020204" pitchFamily="34" charset="0"/>
        <a:buChar char="•"/>
        <a:defRPr kern="1200">
          <a:solidFill>
            <a:srgbClr val="262626"/>
          </a:solidFill>
          <a:latin typeface="+mn-lt"/>
          <a:ea typeface="+mn-ea"/>
          <a:cs typeface="+mn-cs"/>
        </a:defRPr>
      </a:lvl3pPr>
      <a:lvl4pPr marL="1543050" indent="-171450" algn="l" defTabSz="457200" rtl="0" eaLnBrk="0" fontAlgn="base" hangingPunct="0">
        <a:spcBef>
          <a:spcPct val="20000"/>
        </a:spcBef>
        <a:spcAft>
          <a:spcPts val="600"/>
        </a:spcAft>
        <a:buClr>
          <a:schemeClr val="accent1"/>
        </a:buClr>
        <a:buSzPct val="115000"/>
        <a:buFont typeface="Arial" panose="020B0604020202020204" pitchFamily="34" charset="0"/>
        <a:buChar char="•"/>
        <a:defRPr sz="1600" kern="1200">
          <a:solidFill>
            <a:srgbClr val="262626"/>
          </a:solidFill>
          <a:latin typeface="+mn-lt"/>
          <a:ea typeface="+mn-ea"/>
          <a:cs typeface="+mn-cs"/>
        </a:defRPr>
      </a:lvl4pPr>
      <a:lvl5pPr marL="2000250" indent="-171450" algn="l" defTabSz="457200" rtl="0" eaLnBrk="0" fontAlgn="base" hangingPunct="0">
        <a:spcBef>
          <a:spcPct val="20000"/>
        </a:spcBef>
        <a:spcAft>
          <a:spcPts val="600"/>
        </a:spcAft>
        <a:buClr>
          <a:schemeClr val="accent1"/>
        </a:buClr>
        <a:buSzPct val="115000"/>
        <a:buFont typeface="Arial" panose="020B0604020202020204" pitchFamily="34" charset="0"/>
        <a:buChar char="•"/>
        <a:defRPr sz="1400" kern="1200">
          <a:solidFill>
            <a:srgbClr val="262626"/>
          </a:solidFill>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noChangeArrowheads="1"/>
          </p:cNvSpPr>
          <p:nvPr>
            <p:ph type="title"/>
          </p:nvPr>
        </p:nvSpPr>
        <p:spPr/>
        <p:txBody>
          <a:bodyPr/>
          <a:lstStyle/>
          <a:p>
            <a:pPr eaLnBrk="1" hangingPunct="1"/>
            <a:r>
              <a:rPr lang="en-IN" altLang="en-US">
                <a:ln>
                  <a:noFill/>
                </a:ln>
                <a:solidFill>
                  <a:srgbClr val="7030A0"/>
                </a:solidFill>
                <a:latin typeface="Arial Black" panose="020B0A04020102020204" pitchFamily="34" charset="0"/>
              </a:rPr>
              <a:t>ELECTRONICS PROJECT</a:t>
            </a:r>
          </a:p>
        </p:txBody>
      </p:sp>
      <p:sp>
        <p:nvSpPr>
          <p:cNvPr id="3" name="Content Placeholder 2">
            <a:extLst>
              <a:ext uri="{FF2B5EF4-FFF2-40B4-BE49-F238E27FC236}">
                <a16:creationId xmlns:a16="http://schemas.microsoft.com/office/drawing/2014/main" id="{DDC891FD-9369-4E65-9F15-C32ACB50B033}"/>
              </a:ext>
            </a:extLst>
          </p:cNvPr>
          <p:cNvSpPr>
            <a:spLocks noGrp="1"/>
          </p:cNvSpPr>
          <p:nvPr>
            <p:ph idx="1"/>
          </p:nvPr>
        </p:nvSpPr>
        <p:spPr/>
        <p:txBody>
          <a:bodyPr rtlCol="0">
            <a:normAutofit/>
          </a:bodyPr>
          <a:lstStyle/>
          <a:p>
            <a:pPr eaLnBrk="1" fontAlgn="auto" hangingPunct="1">
              <a:buFont typeface="Arial"/>
              <a:buChar char="•"/>
              <a:defRPr/>
            </a:pPr>
            <a:r>
              <a:rPr lang="en-IN" dirty="0">
                <a:solidFill>
                  <a:srgbClr val="0070C0"/>
                </a:solidFill>
                <a:latin typeface="Algerian" panose="04020705040A02060702" pitchFamily="82" charset="0"/>
              </a:rPr>
              <a:t>TOPIC: RECTIFIER</a:t>
            </a:r>
          </a:p>
          <a:p>
            <a:pPr eaLnBrk="1" fontAlgn="auto" hangingPunct="1">
              <a:buFont typeface="Arial"/>
              <a:buChar char="•"/>
              <a:defRPr/>
            </a:pPr>
            <a:r>
              <a:rPr lang="en-IN" dirty="0">
                <a:solidFill>
                  <a:srgbClr val="0070C0"/>
                </a:solidFill>
                <a:latin typeface="Algerian" panose="04020705040A02060702" pitchFamily="82" charset="0"/>
              </a:rPr>
              <a:t>GROUP MEMBERS:</a:t>
            </a:r>
          </a:p>
          <a:p>
            <a:pPr marL="0" indent="0" eaLnBrk="1" fontAlgn="auto" hangingPunct="1">
              <a:buFont typeface="Arial"/>
              <a:buNone/>
              <a:defRPr/>
            </a:pPr>
            <a:r>
              <a:rPr lang="en-IN" dirty="0">
                <a:solidFill>
                  <a:srgbClr val="0070C0"/>
                </a:solidFill>
                <a:latin typeface="Algerian" panose="04020705040A02060702" pitchFamily="82" charset="0"/>
              </a:rPr>
              <a:t>   SAMEEKSHA SRIVASTAVA</a:t>
            </a:r>
          </a:p>
          <a:p>
            <a:pPr marL="0" indent="0" eaLnBrk="1" fontAlgn="auto" hangingPunct="1">
              <a:buFont typeface="Arial"/>
              <a:buNone/>
              <a:defRPr/>
            </a:pPr>
            <a:r>
              <a:rPr lang="en-IN" dirty="0">
                <a:solidFill>
                  <a:srgbClr val="0070C0"/>
                </a:solidFill>
                <a:latin typeface="Algerian" panose="04020705040A02060702" pitchFamily="82" charset="0"/>
              </a:rPr>
              <a:t>   SRISTI AGRAWAL</a:t>
            </a:r>
          </a:p>
          <a:p>
            <a:pPr marL="0" indent="0" eaLnBrk="1" fontAlgn="auto" hangingPunct="1">
              <a:buFont typeface="Arial"/>
              <a:buNone/>
              <a:defRPr/>
            </a:pPr>
            <a:r>
              <a:rPr lang="en-IN" dirty="0">
                <a:solidFill>
                  <a:srgbClr val="0070C0"/>
                </a:solidFill>
                <a:latin typeface="Algerian" panose="04020705040A02060702" pitchFamily="82" charset="0"/>
              </a:rPr>
              <a:t>   SUDHA CHAUDHRY</a:t>
            </a:r>
          </a:p>
          <a:p>
            <a:pPr eaLnBrk="1" fontAlgn="auto" hangingPunct="1">
              <a:buFont typeface="Arial"/>
              <a:buChar char="•"/>
              <a:defRPr/>
            </a:pPr>
            <a:r>
              <a:rPr lang="en-IN" dirty="0">
                <a:solidFill>
                  <a:srgbClr val="0070C0"/>
                </a:solidFill>
                <a:latin typeface="Algerian" panose="04020705040A02060702" pitchFamily="82" charset="0"/>
              </a:rPr>
              <a:t>SECTION: A5 ,A6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4"/>
          <p:cNvSpPr>
            <a:spLocks noGrp="1" noChangeArrowheads="1"/>
          </p:cNvSpPr>
          <p:nvPr>
            <p:ph type="ctrTitle"/>
          </p:nvPr>
        </p:nvSpPr>
        <p:spPr>
          <a:xfrm>
            <a:off x="685800" y="381000"/>
            <a:ext cx="7772400" cy="1600200"/>
          </a:xfrm>
        </p:spPr>
        <p:txBody>
          <a:bodyPr anchor="ctr"/>
          <a:lstStyle/>
          <a:p>
            <a:pPr eaLnBrk="1" hangingPunct="1"/>
            <a:r>
              <a:rPr lang="en-US" altLang="en-US" sz="3200" b="1">
                <a:ln>
                  <a:noFill/>
                </a:ln>
                <a:solidFill>
                  <a:srgbClr val="0000FF"/>
                </a:solidFill>
                <a:latin typeface="Times New Roman" panose="02020603050405020304" pitchFamily="18" charset="0"/>
              </a:rPr>
              <a:t>CONCLUSION</a:t>
            </a:r>
          </a:p>
        </p:txBody>
      </p:sp>
      <p:sp>
        <p:nvSpPr>
          <p:cNvPr id="21509" name="Rectangle 5"/>
          <p:cNvSpPr>
            <a:spLocks noGrp="1" noChangeArrowheads="1"/>
          </p:cNvSpPr>
          <p:nvPr>
            <p:ph type="subTitle" idx="1"/>
          </p:nvPr>
        </p:nvSpPr>
        <p:spPr>
          <a:xfrm>
            <a:off x="1295400" y="1828800"/>
            <a:ext cx="6400800" cy="2667000"/>
          </a:xfrm>
        </p:spPr>
        <p:txBody>
          <a:bodyPr/>
          <a:lstStyle/>
          <a:p>
            <a:pPr eaLnBrk="1" hangingPunct="1"/>
            <a:r>
              <a:rPr lang="en-US" altLang="en-US" sz="2800">
                <a:solidFill>
                  <a:srgbClr val="0000FF"/>
                </a:solidFill>
                <a:latin typeface="Times New Roman" panose="02020603050405020304" pitchFamily="18" charset="0"/>
              </a:rPr>
              <a:t>Thus, we can understand the importance, necessity &amp; use of </a:t>
            </a:r>
          </a:p>
          <a:p>
            <a:pPr eaLnBrk="1" hangingPunct="1"/>
            <a:r>
              <a:rPr lang="en-US" altLang="en-US" sz="2800">
                <a:solidFill>
                  <a:srgbClr val="0000FF"/>
                </a:solidFill>
                <a:latin typeface="Times New Roman" panose="02020603050405020304" pitchFamily="18" charset="0"/>
              </a:rPr>
              <a:t>Half Wave Rectifiers.</a:t>
            </a:r>
          </a:p>
          <a:p>
            <a:pPr eaLnBrk="1" hangingPunct="1"/>
            <a:r>
              <a:rPr lang="en-US" altLang="en-US" sz="2800">
                <a:solidFill>
                  <a:srgbClr val="0000FF"/>
                </a:solidFill>
                <a:latin typeface="Times New Roman" panose="02020603050405020304" pitchFamily="18" charset="0"/>
              </a:rPr>
              <a:t>THANK YOU.</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1508"/>
                                        </p:tgtEl>
                                        <p:attrNameLst>
                                          <p:attrName>style.visibility</p:attrName>
                                        </p:attrNameLst>
                                      </p:cBhvr>
                                      <p:to>
                                        <p:strVal val="visible"/>
                                      </p:to>
                                    </p:set>
                                    <p:animEffect transition="in" filter="barn(inHorizontal)">
                                      <p:cBhvr>
                                        <p:cTn id="7" dur="500"/>
                                        <p:tgtEl>
                                          <p:spTgt spid="215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21509">
                                            <p:txEl>
                                              <p:pRg st="0" end="0"/>
                                            </p:txEl>
                                          </p:spTgt>
                                        </p:tgtEl>
                                        <p:attrNameLst>
                                          <p:attrName>style.visibility</p:attrName>
                                        </p:attrNameLst>
                                      </p:cBhvr>
                                      <p:to>
                                        <p:strVal val="visible"/>
                                      </p:to>
                                    </p:set>
                                    <p:animEffect transition="in" filter="barn(inHorizontal)">
                                      <p:cBhvr>
                                        <p:cTn id="12" dur="500"/>
                                        <p:tgtEl>
                                          <p:spTgt spid="2150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21509">
                                            <p:txEl>
                                              <p:pRg st="1" end="1"/>
                                            </p:txEl>
                                          </p:spTgt>
                                        </p:tgtEl>
                                        <p:attrNameLst>
                                          <p:attrName>style.visibility</p:attrName>
                                        </p:attrNameLst>
                                      </p:cBhvr>
                                      <p:to>
                                        <p:strVal val="visible"/>
                                      </p:to>
                                    </p:set>
                                    <p:animEffect transition="in" filter="barn(inHorizontal)">
                                      <p:cBhvr>
                                        <p:cTn id="17" dur="500"/>
                                        <p:tgtEl>
                                          <p:spTgt spid="2150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21509">
                                            <p:txEl>
                                              <p:pRg st="2" end="2"/>
                                            </p:txEl>
                                          </p:spTgt>
                                        </p:tgtEl>
                                        <p:attrNameLst>
                                          <p:attrName>style.visibility</p:attrName>
                                        </p:attrNameLst>
                                      </p:cBhvr>
                                      <p:to>
                                        <p:strVal val="visible"/>
                                      </p:to>
                                    </p:set>
                                    <p:animEffect transition="in" filter="barn(inHorizontal)">
                                      <p:cBhvr>
                                        <p:cTn id="22" dur="500"/>
                                        <p:tgtEl>
                                          <p:spTgt spid="2150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p:bldP spid="2150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noChangeArrowheads="1"/>
          </p:cNvSpPr>
          <p:nvPr>
            <p:ph type="title"/>
          </p:nvPr>
        </p:nvSpPr>
        <p:spPr/>
        <p:txBody>
          <a:bodyPr/>
          <a:lstStyle/>
          <a:p>
            <a:pPr eaLnBrk="1" hangingPunct="1"/>
            <a:r>
              <a:rPr lang="en-IN" altLang="en-US" sz="6000" b="1">
                <a:ln>
                  <a:noFill/>
                </a:ln>
                <a:solidFill>
                  <a:srgbClr val="FF0000"/>
                </a:solidFill>
                <a:latin typeface="Times New Roman" panose="02020603050405020304" pitchFamily="18" charset="0"/>
                <a:cs typeface="Times New Roman" panose="02020603050405020304" pitchFamily="18" charset="0"/>
              </a:rPr>
              <a:t>What is Rectifier?</a:t>
            </a:r>
          </a:p>
        </p:txBody>
      </p:sp>
      <p:sp>
        <p:nvSpPr>
          <p:cNvPr id="18435" name="Content Placeholder 2"/>
          <p:cNvSpPr>
            <a:spLocks noGrp="1" noChangeArrowheads="1"/>
          </p:cNvSpPr>
          <p:nvPr>
            <p:ph idx="1"/>
          </p:nvPr>
        </p:nvSpPr>
        <p:spPr/>
        <p:txBody>
          <a:bodyPr/>
          <a:lstStyle/>
          <a:p>
            <a:pPr marL="0" indent="0" eaLnBrk="1" hangingPunct="1">
              <a:buFont typeface="Arial" panose="020B0604020202020204" pitchFamily="34" charset="0"/>
              <a:buNone/>
            </a:pPr>
            <a:r>
              <a:rPr lang="en-US" altLang="en-US" sz="4000" dirty="0">
                <a:solidFill>
                  <a:srgbClr val="0000FF"/>
                </a:solidFill>
              </a:rPr>
              <a:t>A </a:t>
            </a:r>
            <a:r>
              <a:rPr lang="en-US" altLang="en-US" sz="4000" b="1" dirty="0">
                <a:solidFill>
                  <a:srgbClr val="0000FF"/>
                </a:solidFill>
              </a:rPr>
              <a:t>rectifier</a:t>
            </a:r>
            <a:r>
              <a:rPr lang="en-US" altLang="en-US" sz="4000" dirty="0">
                <a:solidFill>
                  <a:srgbClr val="0000FF"/>
                </a:solidFill>
              </a:rPr>
              <a:t> is an electrical device that converts alternating current (AC), which periodically reverses direction, to direct current (DC), which flows in only one direction.</a:t>
            </a:r>
            <a:endParaRPr lang="en-IN" altLang="en-US" sz="4000" dirty="0">
              <a:solidFill>
                <a:srgbClr val="0000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4"/>
          <p:cNvSpPr>
            <a:spLocks noGrp="1" noChangeArrowheads="1"/>
          </p:cNvSpPr>
          <p:nvPr>
            <p:ph type="title"/>
          </p:nvPr>
        </p:nvSpPr>
        <p:spPr>
          <a:xfrm>
            <a:off x="457200" y="533400"/>
            <a:ext cx="8229600" cy="884238"/>
          </a:xfrm>
        </p:spPr>
        <p:txBody>
          <a:bodyPr/>
          <a:lstStyle/>
          <a:p>
            <a:pPr eaLnBrk="1" hangingPunct="1"/>
            <a:r>
              <a:rPr lang="en-US" altLang="en-US" sz="3200" b="1">
                <a:ln>
                  <a:noFill/>
                </a:ln>
                <a:solidFill>
                  <a:srgbClr val="0000FF"/>
                </a:solidFill>
                <a:latin typeface="Times New Roman" panose="02020603050405020304" pitchFamily="18" charset="0"/>
              </a:rPr>
              <a:t>TYPES OF RECTIFIERS</a:t>
            </a:r>
          </a:p>
        </p:txBody>
      </p:sp>
      <p:graphicFrame>
        <p:nvGraphicFramePr>
          <p:cNvPr id="2" name="Diagram 1"/>
          <p:cNvGraphicFramePr/>
          <p:nvPr/>
        </p:nvGraphicFramePr>
        <p:xfrm>
          <a:off x="457200" y="1614488"/>
          <a:ext cx="8229600" cy="21955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207" name="_s1032"/>
          <p:cNvSpPr>
            <a:spLocks noChangeArrowheads="1"/>
          </p:cNvSpPr>
          <p:nvPr/>
        </p:nvSpPr>
        <p:spPr bwMode="auto">
          <a:xfrm>
            <a:off x="3657600" y="4495800"/>
            <a:ext cx="2438400" cy="877888"/>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solidFill>
                  <a:srgbClr val="0000FF"/>
                </a:solidFill>
                <a:latin typeface="Times New Roman" panose="02020603050405020304" pitchFamily="18" charset="0"/>
              </a:rPr>
              <a:t>Centre-tape </a:t>
            </a:r>
          </a:p>
          <a:p>
            <a:pPr algn="ctr" eaLnBrk="1" hangingPunct="1"/>
            <a:r>
              <a:rPr lang="en-US" altLang="en-US">
                <a:solidFill>
                  <a:srgbClr val="0000FF"/>
                </a:solidFill>
                <a:latin typeface="Times New Roman" panose="02020603050405020304" pitchFamily="18" charset="0"/>
              </a:rPr>
              <a:t>full-wave rec.</a:t>
            </a:r>
          </a:p>
        </p:txBody>
      </p:sp>
      <p:sp>
        <p:nvSpPr>
          <p:cNvPr id="8208" name="_s1032"/>
          <p:cNvSpPr>
            <a:spLocks noChangeArrowheads="1"/>
          </p:cNvSpPr>
          <p:nvPr/>
        </p:nvSpPr>
        <p:spPr bwMode="auto">
          <a:xfrm>
            <a:off x="6716713" y="4495800"/>
            <a:ext cx="2427287" cy="877888"/>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solidFill>
                  <a:srgbClr val="0000FF"/>
                </a:solidFill>
                <a:latin typeface="Times New Roman" panose="02020603050405020304" pitchFamily="18" charset="0"/>
              </a:rPr>
              <a:t>Full-wave</a:t>
            </a:r>
          </a:p>
          <a:p>
            <a:pPr algn="ctr" eaLnBrk="1" hangingPunct="1"/>
            <a:r>
              <a:rPr lang="en-US" altLang="en-US">
                <a:solidFill>
                  <a:srgbClr val="0000FF"/>
                </a:solidFill>
                <a:latin typeface="Times New Roman" panose="02020603050405020304" pitchFamily="18" charset="0"/>
              </a:rPr>
              <a:t>Bridge rec.</a:t>
            </a:r>
          </a:p>
        </p:txBody>
      </p:sp>
      <p:sp>
        <p:nvSpPr>
          <p:cNvPr id="8209" name="Line 17"/>
          <p:cNvSpPr>
            <a:spLocks noChangeShapeType="1"/>
          </p:cNvSpPr>
          <p:nvPr/>
        </p:nvSpPr>
        <p:spPr bwMode="auto">
          <a:xfrm>
            <a:off x="6629400" y="38100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37" name="Line 18"/>
          <p:cNvSpPr>
            <a:spLocks noChangeShapeType="1"/>
          </p:cNvSpPr>
          <p:nvPr/>
        </p:nvSpPr>
        <p:spPr bwMode="auto">
          <a:xfrm>
            <a:off x="4876800" y="41910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212" name="Line 20"/>
          <p:cNvSpPr>
            <a:spLocks noChangeShapeType="1"/>
          </p:cNvSpPr>
          <p:nvPr/>
        </p:nvSpPr>
        <p:spPr bwMode="auto">
          <a:xfrm>
            <a:off x="4876800" y="4191000"/>
            <a:ext cx="3200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213" name="Line 21"/>
          <p:cNvSpPr>
            <a:spLocks noChangeShapeType="1"/>
          </p:cNvSpPr>
          <p:nvPr/>
        </p:nvSpPr>
        <p:spPr bwMode="auto">
          <a:xfrm>
            <a:off x="4876800" y="41910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41" name="Line 22"/>
          <p:cNvSpPr>
            <a:spLocks noChangeShapeType="1"/>
          </p:cNvSpPr>
          <p:nvPr/>
        </p:nvSpPr>
        <p:spPr bwMode="auto">
          <a:xfrm>
            <a:off x="4876800" y="4267200"/>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215" name="Line 23"/>
          <p:cNvSpPr>
            <a:spLocks noChangeShapeType="1"/>
          </p:cNvSpPr>
          <p:nvPr/>
        </p:nvSpPr>
        <p:spPr bwMode="auto">
          <a:xfrm>
            <a:off x="8077200" y="41910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barn(inHorizontal)">
                                      <p:cBhvr>
                                        <p:cTn id="7" dur="500"/>
                                        <p:tgtEl>
                                          <p:spTgt spid="81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6" fill="hold" nodeType="clickEffect">
                                  <p:stCondLst>
                                    <p:cond delay="0"/>
                                  </p:stCondLst>
                                  <p:childTnLst>
                                    <p:set>
                                      <p:cBhvr>
                                        <p:cTn id="16" dur="1" fill="hold">
                                          <p:stCondLst>
                                            <p:cond delay="0"/>
                                          </p:stCondLst>
                                        </p:cTn>
                                        <p:tgtEl>
                                          <p:spTgt spid="8209"/>
                                        </p:tgtEl>
                                        <p:attrNameLst>
                                          <p:attrName>style.visibility</p:attrName>
                                        </p:attrNameLst>
                                      </p:cBhvr>
                                      <p:to>
                                        <p:strVal val="visible"/>
                                      </p:to>
                                    </p:set>
                                    <p:animEffect transition="in" filter="barn(inHorizontal)">
                                      <p:cBhvr>
                                        <p:cTn id="17" dur="500"/>
                                        <p:tgtEl>
                                          <p:spTgt spid="8209"/>
                                        </p:tgtEl>
                                      </p:cBhvr>
                                    </p:animEffect>
                                  </p:childTnLst>
                                </p:cTn>
                              </p:par>
                              <p:par>
                                <p:cTn id="18" presetID="16" presetClass="entr" presetSubtype="26" fill="hold" nodeType="withEffect">
                                  <p:stCondLst>
                                    <p:cond delay="0"/>
                                  </p:stCondLst>
                                  <p:childTnLst>
                                    <p:set>
                                      <p:cBhvr>
                                        <p:cTn id="19" dur="1" fill="hold">
                                          <p:stCondLst>
                                            <p:cond delay="0"/>
                                          </p:stCondLst>
                                        </p:cTn>
                                        <p:tgtEl>
                                          <p:spTgt spid="8212"/>
                                        </p:tgtEl>
                                        <p:attrNameLst>
                                          <p:attrName>style.visibility</p:attrName>
                                        </p:attrNameLst>
                                      </p:cBhvr>
                                      <p:to>
                                        <p:strVal val="visible"/>
                                      </p:to>
                                    </p:set>
                                    <p:animEffect transition="in" filter="barn(inHorizontal)">
                                      <p:cBhvr>
                                        <p:cTn id="20" dur="500"/>
                                        <p:tgtEl>
                                          <p:spTgt spid="8212"/>
                                        </p:tgtEl>
                                      </p:cBhvr>
                                    </p:animEffect>
                                  </p:childTnLst>
                                </p:cTn>
                              </p:par>
                              <p:par>
                                <p:cTn id="21" presetID="16" presetClass="entr" presetSubtype="26" fill="hold" nodeType="withEffect">
                                  <p:stCondLst>
                                    <p:cond delay="0"/>
                                  </p:stCondLst>
                                  <p:childTnLst>
                                    <p:set>
                                      <p:cBhvr>
                                        <p:cTn id="22" dur="1" fill="hold">
                                          <p:stCondLst>
                                            <p:cond delay="0"/>
                                          </p:stCondLst>
                                        </p:cTn>
                                        <p:tgtEl>
                                          <p:spTgt spid="8213"/>
                                        </p:tgtEl>
                                        <p:attrNameLst>
                                          <p:attrName>style.visibility</p:attrName>
                                        </p:attrNameLst>
                                      </p:cBhvr>
                                      <p:to>
                                        <p:strVal val="visible"/>
                                      </p:to>
                                    </p:set>
                                    <p:animEffect transition="in" filter="barn(inHorizontal)">
                                      <p:cBhvr>
                                        <p:cTn id="23" dur="500"/>
                                        <p:tgtEl>
                                          <p:spTgt spid="8213"/>
                                        </p:tgtEl>
                                      </p:cBhvr>
                                    </p:animEffect>
                                  </p:childTnLst>
                                </p:cTn>
                              </p:par>
                              <p:par>
                                <p:cTn id="24" presetID="16" presetClass="entr" presetSubtype="26" fill="hold" nodeType="withEffect">
                                  <p:stCondLst>
                                    <p:cond delay="0"/>
                                  </p:stCondLst>
                                  <p:childTnLst>
                                    <p:set>
                                      <p:cBhvr>
                                        <p:cTn id="25" dur="1" fill="hold">
                                          <p:stCondLst>
                                            <p:cond delay="0"/>
                                          </p:stCondLst>
                                        </p:cTn>
                                        <p:tgtEl>
                                          <p:spTgt spid="8215"/>
                                        </p:tgtEl>
                                        <p:attrNameLst>
                                          <p:attrName>style.visibility</p:attrName>
                                        </p:attrNameLst>
                                      </p:cBhvr>
                                      <p:to>
                                        <p:strVal val="visible"/>
                                      </p:to>
                                    </p:set>
                                    <p:animEffect transition="in" filter="barn(inHorizontal)">
                                      <p:cBhvr>
                                        <p:cTn id="26" dur="500"/>
                                        <p:tgtEl>
                                          <p:spTgt spid="8215"/>
                                        </p:tgtEl>
                                      </p:cBhvr>
                                    </p:animEffect>
                                  </p:childTnLst>
                                </p:cTn>
                              </p:par>
                              <p:par>
                                <p:cTn id="27" presetID="16" presetClass="entr" presetSubtype="26" fill="hold" grpId="0" nodeType="withEffect">
                                  <p:stCondLst>
                                    <p:cond delay="0"/>
                                  </p:stCondLst>
                                  <p:childTnLst>
                                    <p:set>
                                      <p:cBhvr>
                                        <p:cTn id="28" dur="1" fill="hold">
                                          <p:stCondLst>
                                            <p:cond delay="0"/>
                                          </p:stCondLst>
                                        </p:cTn>
                                        <p:tgtEl>
                                          <p:spTgt spid="8207"/>
                                        </p:tgtEl>
                                        <p:attrNameLst>
                                          <p:attrName>style.visibility</p:attrName>
                                        </p:attrNameLst>
                                      </p:cBhvr>
                                      <p:to>
                                        <p:strVal val="visible"/>
                                      </p:to>
                                    </p:set>
                                    <p:animEffect transition="in" filter="barn(inHorizontal)">
                                      <p:cBhvr>
                                        <p:cTn id="29" dur="500"/>
                                        <p:tgtEl>
                                          <p:spTgt spid="8207"/>
                                        </p:tgtEl>
                                      </p:cBhvr>
                                    </p:animEffect>
                                  </p:childTnLst>
                                </p:cTn>
                              </p:par>
                              <p:par>
                                <p:cTn id="30" presetID="16" presetClass="entr" presetSubtype="26" fill="hold" grpId="0" nodeType="withEffect">
                                  <p:stCondLst>
                                    <p:cond delay="0"/>
                                  </p:stCondLst>
                                  <p:childTnLst>
                                    <p:set>
                                      <p:cBhvr>
                                        <p:cTn id="31" dur="1" fill="hold">
                                          <p:stCondLst>
                                            <p:cond delay="0"/>
                                          </p:stCondLst>
                                        </p:cTn>
                                        <p:tgtEl>
                                          <p:spTgt spid="8208"/>
                                        </p:tgtEl>
                                        <p:attrNameLst>
                                          <p:attrName>style.visibility</p:attrName>
                                        </p:attrNameLst>
                                      </p:cBhvr>
                                      <p:to>
                                        <p:strVal val="visible"/>
                                      </p:to>
                                    </p:set>
                                    <p:animEffect transition="in" filter="barn(inHorizontal)">
                                      <p:cBhvr>
                                        <p:cTn id="32" dur="500"/>
                                        <p:tgtEl>
                                          <p:spTgt spid="8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p:bldGraphic spid="2" grpId="0">
        <p:bldAsOne/>
      </p:bldGraphic>
      <p:bldP spid="8207" grpId="0" animBg="1"/>
      <p:bldP spid="820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762000"/>
            <a:ext cx="8229600" cy="655638"/>
          </a:xfrm>
        </p:spPr>
        <p:txBody>
          <a:bodyPr/>
          <a:lstStyle/>
          <a:p>
            <a:pPr eaLnBrk="1" hangingPunct="1"/>
            <a:r>
              <a:rPr lang="en-US" altLang="en-US" sz="3200" b="1">
                <a:ln>
                  <a:noFill/>
                </a:ln>
                <a:solidFill>
                  <a:srgbClr val="0000FF"/>
                </a:solidFill>
                <a:latin typeface="Times New Roman" panose="02020603050405020304" pitchFamily="18" charset="0"/>
              </a:rPr>
              <a:t>HALF WAVE RECTIFIER</a:t>
            </a:r>
          </a:p>
        </p:txBody>
      </p:sp>
      <p:sp>
        <p:nvSpPr>
          <p:cNvPr id="10243" name="Rectangle 3"/>
          <p:cNvSpPr>
            <a:spLocks noGrp="1" noChangeArrowheads="1"/>
          </p:cNvSpPr>
          <p:nvPr>
            <p:ph idx="1"/>
          </p:nvPr>
        </p:nvSpPr>
        <p:spPr>
          <a:xfrm>
            <a:off x="304800" y="1752600"/>
            <a:ext cx="8229600" cy="4221163"/>
          </a:xfrm>
        </p:spPr>
        <p:txBody>
          <a:bodyPr/>
          <a:lstStyle/>
          <a:p>
            <a:pPr eaLnBrk="1" hangingPunct="1"/>
            <a:r>
              <a:rPr lang="en-US" altLang="en-US" sz="2800">
                <a:solidFill>
                  <a:srgbClr val="0000FF"/>
                </a:solidFill>
                <a:latin typeface="Times New Roman" panose="02020603050405020304" pitchFamily="18" charset="0"/>
              </a:rPr>
              <a:t>Circuit Diagram with waveforms:</a:t>
            </a:r>
          </a:p>
          <a:p>
            <a:pPr eaLnBrk="1" hangingPunct="1"/>
            <a:endParaRPr lang="en-US" altLang="en-US" sz="2800">
              <a:solidFill>
                <a:srgbClr val="0000FF"/>
              </a:solidFill>
              <a:latin typeface="Times New Roman" panose="02020603050405020304" pitchFamily="18" charset="0"/>
            </a:endParaRPr>
          </a:p>
          <a:p>
            <a:pPr eaLnBrk="1" hangingPunct="1"/>
            <a:endParaRPr lang="en-US" altLang="en-US" sz="2800">
              <a:solidFill>
                <a:srgbClr val="0000FF"/>
              </a:solidFill>
              <a:latin typeface="Times New Roman" panose="02020603050405020304" pitchFamily="18" charset="0"/>
            </a:endParaRPr>
          </a:p>
          <a:p>
            <a:pPr eaLnBrk="1" hangingPunct="1"/>
            <a:endParaRPr lang="en-US" altLang="en-US" sz="2800">
              <a:solidFill>
                <a:srgbClr val="0000FF"/>
              </a:solidFill>
              <a:latin typeface="Times New Roman" panose="02020603050405020304" pitchFamily="18" charset="0"/>
            </a:endParaRPr>
          </a:p>
          <a:p>
            <a:pPr eaLnBrk="1" hangingPunct="1">
              <a:buFontTx/>
              <a:buNone/>
            </a:pPr>
            <a:endParaRPr lang="en-US" altLang="en-US" sz="2800">
              <a:solidFill>
                <a:srgbClr val="0000FF"/>
              </a:solidFill>
              <a:latin typeface="Times New Roman" panose="02020603050405020304" pitchFamily="18" charset="0"/>
            </a:endParaRPr>
          </a:p>
          <a:p>
            <a:pPr eaLnBrk="1" hangingPunct="1"/>
            <a:endParaRPr lang="en-US" altLang="en-US" sz="2800">
              <a:solidFill>
                <a:srgbClr val="0000FF"/>
              </a:solidFill>
              <a:latin typeface="Times New Roman" panose="02020603050405020304" pitchFamily="18" charset="0"/>
            </a:endParaRPr>
          </a:p>
        </p:txBody>
      </p:sp>
      <p:pic>
        <p:nvPicPr>
          <p:cNvPr id="1946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590800"/>
            <a:ext cx="76200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barn(inHorizontal)">
                                      <p:cBhvr>
                                        <p:cTn id="7" dur="500"/>
                                        <p:tgtEl>
                                          <p:spTgt spid="102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10243">
                                            <p:txEl>
                                              <p:pRg st="0" end="0"/>
                                            </p:txEl>
                                          </p:spTgt>
                                        </p:tgtEl>
                                        <p:attrNameLst>
                                          <p:attrName>style.visibility</p:attrName>
                                        </p:attrNameLst>
                                      </p:cBhvr>
                                      <p:to>
                                        <p:strVal val="visible"/>
                                      </p:to>
                                    </p:set>
                                    <p:animEffect transition="in" filter="barn(inHorizontal)">
                                      <p:cBhvr>
                                        <p:cTn id="12" dur="500"/>
                                        <p:tgtEl>
                                          <p:spTgt spid="102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p:bldP spid="1024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noChangeArrowheads="1"/>
          </p:cNvSpPr>
          <p:nvPr>
            <p:ph type="title"/>
          </p:nvPr>
        </p:nvSpPr>
        <p:spPr>
          <a:xfrm>
            <a:off x="1176338" y="1524000"/>
            <a:ext cx="6799262" cy="304800"/>
          </a:xfrm>
        </p:spPr>
        <p:txBody>
          <a:bodyPr/>
          <a:lstStyle/>
          <a:p>
            <a:pPr eaLnBrk="1" hangingPunct="1"/>
            <a:r>
              <a:rPr lang="en-US" altLang="en-US" b="1">
                <a:ln>
                  <a:noFill/>
                </a:ln>
              </a:rPr>
              <a:t>Working of Half Wave Rectifier</a:t>
            </a:r>
            <a:br>
              <a:rPr lang="en-US" altLang="en-US" b="1">
                <a:ln>
                  <a:noFill/>
                </a:ln>
              </a:rPr>
            </a:br>
            <a:endParaRPr lang="en-IN" altLang="en-US">
              <a:ln>
                <a:noFill/>
              </a:ln>
            </a:endParaRPr>
          </a:p>
        </p:txBody>
      </p:sp>
      <p:sp>
        <p:nvSpPr>
          <p:cNvPr id="3" name="Content Placeholder 2">
            <a:extLst>
              <a:ext uri="{FF2B5EF4-FFF2-40B4-BE49-F238E27FC236}">
                <a16:creationId xmlns:a16="http://schemas.microsoft.com/office/drawing/2014/main" id="{F0D5572A-572A-4383-8897-C8026DF89433}"/>
              </a:ext>
            </a:extLst>
          </p:cNvPr>
          <p:cNvSpPr>
            <a:spLocks noGrp="1"/>
          </p:cNvSpPr>
          <p:nvPr>
            <p:ph idx="1"/>
          </p:nvPr>
        </p:nvSpPr>
        <p:spPr>
          <a:xfrm>
            <a:off x="1176338" y="2514600"/>
            <a:ext cx="6799262" cy="3421063"/>
          </a:xfrm>
        </p:spPr>
        <p:txBody>
          <a:bodyPr rtlCol="0">
            <a:normAutofit fontScale="92500" lnSpcReduction="10000"/>
          </a:bodyPr>
          <a:lstStyle/>
          <a:p>
            <a:pPr marL="0" indent="0" eaLnBrk="1" hangingPunct="1">
              <a:buFont typeface="Arial" panose="020B0604020202020204" pitchFamily="34" charset="0"/>
              <a:buNone/>
              <a:defRPr/>
            </a:pPr>
            <a:r>
              <a:rPr lang="en-US" dirty="0"/>
              <a:t>During the positive half cycle the diode is under forward bias condition and it conducts current to RL (Load resistance). A voltage is developed across the load, which is same as the input AC signal of the positive half cycle.</a:t>
            </a:r>
          </a:p>
          <a:p>
            <a:pPr marL="0" indent="0" eaLnBrk="1" fontAlgn="auto" hangingPunct="1">
              <a:buFont typeface="Arial"/>
              <a:buNone/>
              <a:defRPr/>
            </a:pPr>
            <a:r>
              <a:rPr lang="en-US" dirty="0"/>
              <a:t>Alternatively, during the negative half cycle the diode is under reverse bias condition and there is no current flow through the diode. Only the AC input voltage appears across the load and it is the net result which is possible during the positive half cycle. The output voltage pulsates the DC voltage.</a:t>
            </a:r>
            <a:endParaRPr lang="en-IN" sz="2000" dirty="0">
              <a:solidFill>
                <a:schemeClr val="tx1">
                  <a:lumMod val="85000"/>
                  <a:lumOff val="1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1506" name="Content Placeholder 4"/>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990600" y="762000"/>
            <a:ext cx="7086600" cy="1084263"/>
          </a:xfrm>
        </p:spPr>
      </p:pic>
      <p:sp>
        <p:nvSpPr>
          <p:cNvPr id="21507" name="Rectangle 5"/>
          <p:cNvSpPr>
            <a:spLocks noChangeArrowheads="1"/>
          </p:cNvSpPr>
          <p:nvPr/>
        </p:nvSpPr>
        <p:spPr bwMode="auto">
          <a:xfrm>
            <a:off x="762000" y="1981200"/>
            <a:ext cx="7620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r>
              <a:rPr lang="en-US" altLang="en-US">
                <a:solidFill>
                  <a:srgbClr val="222222"/>
                </a:solidFill>
              </a:rPr>
              <a:t>The no-load output DC voltage of an ideal half-wave rectifier for a sinusoidal input voltage is:</a:t>
            </a:r>
            <a:endParaRPr lang="en-IN" altLang="en-US"/>
          </a:p>
        </p:txBody>
      </p:sp>
      <p:pic>
        <p:nvPicPr>
          <p:cNvPr id="21508" name="Graphic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429000"/>
            <a:ext cx="2147888" cy="204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Rectangle 2"/>
          <p:cNvSpPr>
            <a:spLocks noChangeArrowheads="1"/>
          </p:cNvSpPr>
          <p:nvPr/>
        </p:nvSpPr>
        <p:spPr bwMode="auto">
          <a:xfrm>
            <a:off x="3205163" y="3429000"/>
            <a:ext cx="5176837" cy="22018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53920" tIns="31740" rIns="0" bIns="15870" anchor="ctr">
            <a:spAutoFit/>
          </a:bodyPr>
          <a:lstStyle>
            <a:lvl1pPr>
              <a:defRPr>
                <a:solidFill>
                  <a:schemeClr val="tx1"/>
                </a:solidFill>
                <a:latin typeface="Garamond" panose="02020404030301010803" pitchFamily="18" charset="0"/>
              </a:defRPr>
            </a:lvl1pPr>
            <a:lvl2pPr indent="-45720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defTabSz="914400" eaLnBrk="1" hangingPunct="1"/>
            <a:r>
              <a:rPr lang="en-US" altLang="en-US" sz="2000">
                <a:solidFill>
                  <a:srgbClr val="222222"/>
                </a:solidFill>
                <a:latin typeface="Arial" panose="020B0604020202020204" pitchFamily="34" charset="0"/>
                <a:cs typeface="Arial" panose="020B0604020202020204" pitchFamily="34" charset="0"/>
              </a:rPr>
              <a:t>where:</a:t>
            </a:r>
            <a:endParaRPr lang="en-US" altLang="en-US" sz="2000">
              <a:latin typeface="Arial" panose="020B0604020202020204" pitchFamily="34" charset="0"/>
            </a:endParaRPr>
          </a:p>
          <a:p>
            <a:pPr lvl="1" defTabSz="914400"/>
            <a:r>
              <a:rPr lang="en-US" altLang="en-US" sz="2000" i="1">
                <a:solidFill>
                  <a:srgbClr val="222222"/>
                </a:solidFill>
                <a:latin typeface="Arial" panose="020B0604020202020204" pitchFamily="34" charset="0"/>
                <a:cs typeface="Arial" panose="020B0604020202020204" pitchFamily="34" charset="0"/>
              </a:rPr>
              <a:t>V</a:t>
            </a:r>
            <a:r>
              <a:rPr lang="en-US" altLang="en-US" sz="2000" baseline="-30000">
                <a:solidFill>
                  <a:srgbClr val="222222"/>
                </a:solidFill>
                <a:latin typeface="Arial" panose="020B0604020202020204" pitchFamily="34" charset="0"/>
                <a:cs typeface="Arial" panose="020B0604020202020204" pitchFamily="34" charset="0"/>
              </a:rPr>
              <a:t>dc</a:t>
            </a:r>
            <a:r>
              <a:rPr lang="en-US" altLang="en-US" sz="2000">
                <a:solidFill>
                  <a:srgbClr val="222222"/>
                </a:solidFill>
                <a:latin typeface="Arial" panose="020B0604020202020204" pitchFamily="34" charset="0"/>
                <a:cs typeface="Arial" panose="020B0604020202020204" pitchFamily="34" charset="0"/>
              </a:rPr>
              <a:t>, </a:t>
            </a:r>
            <a:r>
              <a:rPr lang="en-US" altLang="en-US" sz="2000" i="1">
                <a:solidFill>
                  <a:srgbClr val="222222"/>
                </a:solidFill>
                <a:latin typeface="Arial" panose="020B0604020202020204" pitchFamily="34" charset="0"/>
                <a:cs typeface="Arial" panose="020B0604020202020204" pitchFamily="34" charset="0"/>
              </a:rPr>
              <a:t>V</a:t>
            </a:r>
            <a:r>
              <a:rPr lang="en-US" altLang="en-US" sz="2000" baseline="-30000">
                <a:solidFill>
                  <a:srgbClr val="222222"/>
                </a:solidFill>
                <a:latin typeface="Arial" panose="020B0604020202020204" pitchFamily="34" charset="0"/>
                <a:cs typeface="Arial" panose="020B0604020202020204" pitchFamily="34" charset="0"/>
              </a:rPr>
              <a:t>av</a:t>
            </a:r>
            <a:r>
              <a:rPr lang="en-US" altLang="en-US" sz="2000">
                <a:solidFill>
                  <a:srgbClr val="222222"/>
                </a:solidFill>
                <a:latin typeface="Arial" panose="020B0604020202020204" pitchFamily="34" charset="0"/>
                <a:cs typeface="Arial" panose="020B0604020202020204" pitchFamily="34" charset="0"/>
              </a:rPr>
              <a:t> – the DC or average output voltage,</a:t>
            </a:r>
          </a:p>
          <a:p>
            <a:pPr lvl="1" defTabSz="914400"/>
            <a:r>
              <a:rPr lang="en-US" altLang="en-US" sz="2000" i="1">
                <a:solidFill>
                  <a:srgbClr val="222222"/>
                </a:solidFill>
                <a:latin typeface="Arial" panose="020B0604020202020204" pitchFamily="34" charset="0"/>
                <a:cs typeface="Arial" panose="020B0604020202020204" pitchFamily="34" charset="0"/>
              </a:rPr>
              <a:t>V</a:t>
            </a:r>
            <a:r>
              <a:rPr lang="en-US" altLang="en-US" sz="2000" baseline="-30000">
                <a:solidFill>
                  <a:srgbClr val="222222"/>
                </a:solidFill>
                <a:latin typeface="Arial" panose="020B0604020202020204" pitchFamily="34" charset="0"/>
                <a:cs typeface="Arial" panose="020B0604020202020204" pitchFamily="34" charset="0"/>
              </a:rPr>
              <a:t>peak</a:t>
            </a:r>
            <a:r>
              <a:rPr lang="en-US" altLang="en-US" sz="2000">
                <a:solidFill>
                  <a:srgbClr val="222222"/>
                </a:solidFill>
                <a:latin typeface="Arial" panose="020B0604020202020204" pitchFamily="34" charset="0"/>
                <a:cs typeface="Arial" panose="020B0604020202020204" pitchFamily="34" charset="0"/>
              </a:rPr>
              <a:t>, the peak value of the phase input voltages,</a:t>
            </a:r>
          </a:p>
          <a:p>
            <a:pPr lvl="1" defTabSz="914400"/>
            <a:r>
              <a:rPr lang="en-US" altLang="en-US" sz="2000" i="1">
                <a:solidFill>
                  <a:srgbClr val="222222"/>
                </a:solidFill>
                <a:latin typeface="Arial" panose="020B0604020202020204" pitchFamily="34" charset="0"/>
                <a:cs typeface="Arial" panose="020B0604020202020204" pitchFamily="34" charset="0"/>
              </a:rPr>
              <a:t>V</a:t>
            </a:r>
            <a:r>
              <a:rPr lang="en-US" altLang="en-US" sz="2000" baseline="-30000">
                <a:solidFill>
                  <a:srgbClr val="222222"/>
                </a:solidFill>
                <a:latin typeface="Arial" panose="020B0604020202020204" pitchFamily="34" charset="0"/>
                <a:cs typeface="Arial" panose="020B0604020202020204" pitchFamily="34" charset="0"/>
              </a:rPr>
              <a:t>rms</a:t>
            </a:r>
            <a:r>
              <a:rPr lang="en-US" altLang="en-US" sz="2000">
                <a:solidFill>
                  <a:srgbClr val="222222"/>
                </a:solidFill>
                <a:latin typeface="Arial" panose="020B0604020202020204" pitchFamily="34" charset="0"/>
                <a:cs typeface="Arial" panose="020B0604020202020204" pitchFamily="34" charset="0"/>
              </a:rPr>
              <a:t>, the </a:t>
            </a:r>
            <a:r>
              <a:rPr lang="en-US" altLang="en-US" sz="2000">
                <a:latin typeface="Arial" panose="020B0604020202020204" pitchFamily="34" charset="0"/>
                <a:cs typeface="Arial" panose="020B0604020202020204" pitchFamily="34" charset="0"/>
              </a:rPr>
              <a:t>root mean square</a:t>
            </a:r>
            <a:r>
              <a:rPr lang="en-US" altLang="en-US" sz="2000">
                <a:solidFill>
                  <a:srgbClr val="222222"/>
                </a:solidFill>
                <a:latin typeface="Arial" panose="020B0604020202020204" pitchFamily="34" charset="0"/>
                <a:cs typeface="Arial" panose="020B0604020202020204" pitchFamily="34" charset="0"/>
              </a:rPr>
              <a:t> (RMS) value of output voltage.</a:t>
            </a:r>
          </a:p>
          <a:p>
            <a:pPr defTabSz="914400"/>
            <a:endParaRPr lang="en-US" altLang="en-US" sz="2000">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noChangeArrowheads="1"/>
          </p:cNvSpPr>
          <p:nvPr>
            <p:ph type="title"/>
          </p:nvPr>
        </p:nvSpPr>
        <p:spPr/>
        <p:txBody>
          <a:bodyPr/>
          <a:lstStyle/>
          <a:p>
            <a:pPr eaLnBrk="1" hangingPunct="1"/>
            <a:r>
              <a:rPr lang="en-IN" altLang="en-US">
                <a:ln>
                  <a:noFill/>
                </a:ln>
              </a:rPr>
              <a:t>APPLICATIONS</a:t>
            </a:r>
          </a:p>
        </p:txBody>
      </p:sp>
      <p:sp>
        <p:nvSpPr>
          <p:cNvPr id="3" name="Content Placeholder 2">
            <a:extLst>
              <a:ext uri="{FF2B5EF4-FFF2-40B4-BE49-F238E27FC236}">
                <a16:creationId xmlns:a16="http://schemas.microsoft.com/office/drawing/2014/main" id="{8C3EE3DA-9E53-4D71-AF56-28EEB1ADEEE6}"/>
              </a:ext>
            </a:extLst>
          </p:cNvPr>
          <p:cNvSpPr>
            <a:spLocks noGrp="1"/>
          </p:cNvSpPr>
          <p:nvPr>
            <p:ph idx="1"/>
          </p:nvPr>
        </p:nvSpPr>
        <p:spPr>
          <a:xfrm>
            <a:off x="457200" y="2362200"/>
            <a:ext cx="8229600" cy="3763963"/>
          </a:xfrm>
        </p:spPr>
        <p:txBody>
          <a:bodyPr rtlCol="0">
            <a:normAutofit fontScale="85000" lnSpcReduction="20000"/>
          </a:bodyPr>
          <a:lstStyle/>
          <a:p>
            <a:pPr eaLnBrk="1" fontAlgn="auto" hangingPunct="1">
              <a:buFont typeface="Arial"/>
              <a:buChar char="•"/>
              <a:defRPr/>
            </a:pPr>
            <a:r>
              <a:rPr lang="en-US" b="1" dirty="0">
                <a:solidFill>
                  <a:schemeClr val="tx1">
                    <a:lumMod val="85000"/>
                    <a:lumOff val="15000"/>
                  </a:schemeClr>
                </a:solidFill>
              </a:rPr>
              <a:t>Some of the applications are:</a:t>
            </a:r>
            <a:endParaRPr lang="en-US" dirty="0">
              <a:solidFill>
                <a:schemeClr val="tx1">
                  <a:lumMod val="85000"/>
                  <a:lumOff val="15000"/>
                </a:schemeClr>
              </a:solidFill>
            </a:endParaRPr>
          </a:p>
          <a:p>
            <a:pPr eaLnBrk="1" fontAlgn="auto" hangingPunct="1">
              <a:buFont typeface="Arial"/>
              <a:buChar char="•"/>
              <a:defRPr/>
            </a:pPr>
            <a:r>
              <a:rPr lang="en-US" dirty="0">
                <a:solidFill>
                  <a:schemeClr val="tx1">
                    <a:lumMod val="85000"/>
                    <a:lumOff val="15000"/>
                  </a:schemeClr>
                </a:solidFill>
              </a:rPr>
              <a:t>Appliances</a:t>
            </a:r>
          </a:p>
          <a:p>
            <a:pPr eaLnBrk="1" fontAlgn="auto" hangingPunct="1">
              <a:buFont typeface="Arial"/>
              <a:buChar char="•"/>
              <a:defRPr/>
            </a:pPr>
            <a:r>
              <a:rPr lang="en-US" dirty="0">
                <a:solidFill>
                  <a:schemeClr val="tx1">
                    <a:lumMod val="85000"/>
                    <a:lumOff val="15000"/>
                  </a:schemeClr>
                </a:solidFill>
              </a:rPr>
              <a:t>Used with transformers</a:t>
            </a:r>
          </a:p>
          <a:p>
            <a:pPr eaLnBrk="1" fontAlgn="auto" hangingPunct="1">
              <a:buFont typeface="Arial"/>
              <a:buChar char="•"/>
              <a:defRPr/>
            </a:pPr>
            <a:r>
              <a:rPr lang="en-US" dirty="0">
                <a:solidFill>
                  <a:schemeClr val="tx1">
                    <a:lumMod val="85000"/>
                    <a:lumOff val="15000"/>
                  </a:schemeClr>
                </a:solidFill>
              </a:rPr>
              <a:t>Soldering</a:t>
            </a:r>
          </a:p>
          <a:p>
            <a:pPr eaLnBrk="1" fontAlgn="auto" hangingPunct="1">
              <a:buFont typeface="Arial"/>
              <a:buChar char="•"/>
              <a:defRPr/>
            </a:pPr>
            <a:r>
              <a:rPr lang="en-US" dirty="0">
                <a:solidFill>
                  <a:schemeClr val="tx1">
                    <a:lumMod val="85000"/>
                    <a:lumOff val="15000"/>
                  </a:schemeClr>
                </a:solidFill>
              </a:rPr>
              <a:t>AM radio</a:t>
            </a:r>
          </a:p>
          <a:p>
            <a:pPr eaLnBrk="1" fontAlgn="auto" hangingPunct="1">
              <a:buFont typeface="Arial"/>
              <a:buChar char="•"/>
              <a:defRPr/>
            </a:pPr>
            <a:r>
              <a:rPr lang="en-US" dirty="0">
                <a:solidFill>
                  <a:schemeClr val="tx1">
                    <a:lumMod val="85000"/>
                    <a:lumOff val="15000"/>
                  </a:schemeClr>
                </a:solidFill>
              </a:rPr>
              <a:t>Pulse generated circuits</a:t>
            </a:r>
          </a:p>
          <a:p>
            <a:pPr eaLnBrk="1" fontAlgn="auto" hangingPunct="1">
              <a:buFont typeface="Arial"/>
              <a:buChar char="•"/>
              <a:defRPr/>
            </a:pPr>
            <a:r>
              <a:rPr lang="en-US" dirty="0">
                <a:solidFill>
                  <a:schemeClr val="tx1">
                    <a:lumMod val="85000"/>
                    <a:lumOff val="15000"/>
                  </a:schemeClr>
                </a:solidFill>
              </a:rPr>
              <a:t>Signal demodulation</a:t>
            </a:r>
          </a:p>
          <a:p>
            <a:pPr eaLnBrk="1" fontAlgn="auto" hangingPunct="1">
              <a:buFont typeface="Arial"/>
              <a:buChar char="•"/>
              <a:defRPr/>
            </a:pPr>
            <a:r>
              <a:rPr lang="en-US" dirty="0">
                <a:solidFill>
                  <a:schemeClr val="tx1">
                    <a:lumMod val="85000"/>
                    <a:lumOff val="15000"/>
                  </a:schemeClr>
                </a:solidFill>
              </a:rPr>
              <a:t>Voltage Multiplier</a:t>
            </a:r>
          </a:p>
          <a:p>
            <a:pPr eaLnBrk="1" fontAlgn="auto" hangingPunct="1">
              <a:buFont typeface="Arial"/>
              <a:buChar char="•"/>
              <a:defRPr/>
            </a:pPr>
            <a:r>
              <a:rPr lang="en-US" dirty="0">
                <a:solidFill>
                  <a:schemeClr val="tx1">
                    <a:lumMod val="85000"/>
                    <a:lumOff val="15000"/>
                  </a:schemeClr>
                </a:solidFill>
              </a:rPr>
              <a:t>Because of the low cost compared to the center tapped, rectifier are majorly used in power supply circuits.</a:t>
            </a:r>
          </a:p>
          <a:p>
            <a:pPr eaLnBrk="1" fontAlgn="auto" hangingPunct="1">
              <a:buFont typeface="Arial"/>
              <a:buChar char="•"/>
              <a:defRPr/>
            </a:pPr>
            <a:endParaRPr lang="en-IN" sz="500" dirty="0">
              <a:solidFill>
                <a:schemeClr val="tx1">
                  <a:lumMod val="85000"/>
                  <a:lumOff val="1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6600" dirty="0"/>
              <a:t>Numerical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438400"/>
            <a:ext cx="5638800" cy="2409825"/>
          </a:xfrm>
          <a:prstGeom prst="rect">
            <a:avLst/>
          </a:prstGeom>
        </p:spPr>
      </p:pic>
      <p:sp>
        <p:nvSpPr>
          <p:cNvPr id="6" name="Title 1"/>
          <p:cNvSpPr txBox="1">
            <a:spLocks noChangeArrowheads="1"/>
          </p:cNvSpPr>
          <p:nvPr/>
        </p:nvSpPr>
        <p:spPr bwMode="auto">
          <a:xfrm>
            <a:off x="304800" y="4869996"/>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000" kern="1200">
                <a:ln w="3175" cmpd="sng">
                  <a:noFill/>
                </a:ln>
                <a:solidFill>
                  <a:srgbClr val="262626"/>
                </a:solidFill>
                <a:latin typeface="+mj-lt"/>
                <a:ea typeface="+mj-ea"/>
                <a:cs typeface="+mj-cs"/>
              </a:defRPr>
            </a:lvl1pPr>
            <a:lvl2pPr algn="ctr" defTabSz="457200" rtl="0" eaLnBrk="0" fontAlgn="base" hangingPunct="0">
              <a:spcBef>
                <a:spcPct val="0"/>
              </a:spcBef>
              <a:spcAft>
                <a:spcPct val="0"/>
              </a:spcAft>
              <a:defRPr sz="4000">
                <a:solidFill>
                  <a:srgbClr val="262626"/>
                </a:solidFill>
                <a:latin typeface="Garamond" panose="02020404030301010803" pitchFamily="18" charset="0"/>
              </a:defRPr>
            </a:lvl2pPr>
            <a:lvl3pPr algn="ctr" defTabSz="457200" rtl="0" eaLnBrk="0" fontAlgn="base" hangingPunct="0">
              <a:spcBef>
                <a:spcPct val="0"/>
              </a:spcBef>
              <a:spcAft>
                <a:spcPct val="0"/>
              </a:spcAft>
              <a:defRPr sz="4000">
                <a:solidFill>
                  <a:srgbClr val="262626"/>
                </a:solidFill>
                <a:latin typeface="Garamond" panose="02020404030301010803" pitchFamily="18" charset="0"/>
              </a:defRPr>
            </a:lvl3pPr>
            <a:lvl4pPr algn="ctr" defTabSz="457200" rtl="0" eaLnBrk="0" fontAlgn="base" hangingPunct="0">
              <a:spcBef>
                <a:spcPct val="0"/>
              </a:spcBef>
              <a:spcAft>
                <a:spcPct val="0"/>
              </a:spcAft>
              <a:defRPr sz="4000">
                <a:solidFill>
                  <a:srgbClr val="262626"/>
                </a:solidFill>
                <a:latin typeface="Garamond" panose="02020404030301010803" pitchFamily="18" charset="0"/>
              </a:defRPr>
            </a:lvl4pPr>
            <a:lvl5pPr algn="ctr" defTabSz="457200" rtl="0" eaLnBrk="0" fontAlgn="base" hangingPunct="0">
              <a:spcBef>
                <a:spcPct val="0"/>
              </a:spcBef>
              <a:spcAft>
                <a:spcPct val="0"/>
              </a:spcAft>
              <a:defRPr sz="4000">
                <a:solidFill>
                  <a:srgbClr val="262626"/>
                </a:solidFill>
                <a:latin typeface="Garamond" panose="02020404030301010803" pitchFamily="18"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eaLnBrk="1" hangingPunct="1"/>
            <a:r>
              <a:rPr lang="en-US" altLang="en-US" sz="2000" dirty="0">
                <a:ln>
                  <a:noFill/>
                </a:ln>
              </a:rPr>
              <a:t>V</a:t>
            </a:r>
            <a:r>
              <a:rPr lang="en-US" altLang="en-US" sz="2000" baseline="-25000" dirty="0">
                <a:ln>
                  <a:noFill/>
                </a:ln>
              </a:rPr>
              <a:t>DC</a:t>
            </a:r>
            <a:r>
              <a:rPr lang="en-US" altLang="en-US" sz="2000" dirty="0">
                <a:ln>
                  <a:noFill/>
                </a:ln>
              </a:rPr>
              <a:t> and the current I</a:t>
            </a:r>
            <a:r>
              <a:rPr lang="en-US" altLang="en-US" sz="2000" baseline="-25000" dirty="0">
                <a:ln>
                  <a:noFill/>
                </a:ln>
              </a:rPr>
              <a:t>DC</a:t>
            </a:r>
            <a:r>
              <a:rPr lang="en-US" altLang="en-US" sz="2000" dirty="0">
                <a:ln>
                  <a:noFill/>
                </a:ln>
              </a:rPr>
              <a:t>, flowing through a 100Ω resistor connected to a 240 </a:t>
            </a:r>
            <a:r>
              <a:rPr lang="en-US" altLang="en-US" sz="2000" dirty="0" err="1">
                <a:ln>
                  <a:noFill/>
                </a:ln>
              </a:rPr>
              <a:t>Vrms</a:t>
            </a:r>
            <a:r>
              <a:rPr lang="en-US" altLang="en-US" sz="2000" dirty="0">
                <a:ln>
                  <a:noFill/>
                </a:ln>
              </a:rPr>
              <a:t> single phase half-wave rectifier as shown above. Also calculate the DC power consumed by the load.</a:t>
            </a:r>
            <a:endParaRPr lang="en-IN" altLang="en-US" sz="2000" dirty="0">
              <a:ln>
                <a:noFill/>
              </a:ln>
            </a:endParaRPr>
          </a:p>
        </p:txBody>
      </p:sp>
    </p:spTree>
    <p:extLst>
      <p:ext uri="{BB962C8B-B14F-4D97-AF65-F5344CB8AC3E}">
        <p14:creationId xmlns:p14="http://schemas.microsoft.com/office/powerpoint/2010/main" val="2881088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590800"/>
            <a:ext cx="7540625" cy="3621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990599"/>
            <a:ext cx="5469153" cy="914401"/>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371</TotalTime>
  <Words>240</Words>
  <Application>Microsoft Office PowerPoint</Application>
  <PresentationFormat>On-screen Show (4:3)</PresentationFormat>
  <Paragraphs>46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Algerian</vt:lpstr>
      <vt:lpstr>Arial</vt:lpstr>
      <vt:lpstr>Arial Black</vt:lpstr>
      <vt:lpstr>Garamond</vt:lpstr>
      <vt:lpstr>Times New Roman</vt:lpstr>
      <vt:lpstr>Organic</vt:lpstr>
      <vt:lpstr>ELECTRONICS PROJECT</vt:lpstr>
      <vt:lpstr>What is Rectifier?</vt:lpstr>
      <vt:lpstr>TYPES OF RECTIFIERS</vt:lpstr>
      <vt:lpstr>HALF WAVE RECTIFIER</vt:lpstr>
      <vt:lpstr>Working of Half Wave Rectifier </vt:lpstr>
      <vt:lpstr>PowerPoint Presentation</vt:lpstr>
      <vt:lpstr>APPLICATIONS</vt:lpstr>
      <vt:lpstr>Numerical </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sudha</dc:creator>
  <cp:lastModifiedBy>sudha chaudhry</cp:lastModifiedBy>
  <cp:revision>53</cp:revision>
  <cp:lastPrinted>1601-01-01T00:00:00Z</cp:lastPrinted>
  <dcterms:created xsi:type="dcterms:W3CDTF">1601-01-01T00:00:00Z</dcterms:created>
  <dcterms:modified xsi:type="dcterms:W3CDTF">2019-02-28T14:12:26Z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