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95" r:id="rId2"/>
    <p:sldId id="317" r:id="rId3"/>
    <p:sldId id="318" r:id="rId4"/>
    <p:sldId id="319" r:id="rId5"/>
    <p:sldId id="320" r:id="rId6"/>
    <p:sldId id="321" r:id="rId7"/>
    <p:sldId id="323" r:id="rId8"/>
    <p:sldId id="324" r:id="rId9"/>
    <p:sldId id="326" r:id="rId10"/>
    <p:sldId id="327" r:id="rId11"/>
    <p:sldId id="328" r:id="rId12"/>
    <p:sldId id="312" r:id="rId13"/>
    <p:sldId id="315" r:id="rId14"/>
    <p:sldId id="313" r:id="rId15"/>
  </p:sldIdLst>
  <p:sldSz cx="9144000" cy="5143500" type="screen16x9"/>
  <p:notesSz cx="6858000" cy="9144000"/>
  <p:embeddedFontLst>
    <p:embeddedFont>
      <p:font typeface="Oswald" panose="00000500000000000000" pitchFamily="2" charset="0"/>
      <p:regular r:id="rId17"/>
      <p:bold r:id="rId18"/>
    </p:embeddedFont>
    <p:embeddedFont>
      <p:font typeface="Source Sans Pro" panose="020B0503030403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85" d="100"/>
          <a:sy n="85" d="100"/>
        </p:scale>
        <p:origin x="744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38095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94d7635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494d7635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494d7635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494d7635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576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6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sz="9600" dirty="0"/>
            </a:br>
            <a:endParaRPr sz="10000" dirty="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1295400" y="742950"/>
            <a:ext cx="6593700" cy="3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GB" sz="8800" dirty="0">
                <a:solidFill>
                  <a:srgbClr val="0070C0"/>
                </a:solidFill>
              </a:rPr>
              <a:t>Testing Session-1</a:t>
            </a:r>
            <a:endParaRPr sz="8800" b="1" dirty="0">
              <a:solidFill>
                <a:srgbClr val="0070C0"/>
              </a:solidFill>
            </a:endParaRPr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763124" y="241786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6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2800" y="133350"/>
            <a:ext cx="1653275" cy="761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22305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9E786E-D3B2-F9E1-347D-EC5DFB79DF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52A9A-F855-A768-F402-84069CA8A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B666AE-1852-0263-C2B9-637CA5D2B3CB}"/>
              </a:ext>
            </a:extLst>
          </p:cNvPr>
          <p:cNvSpPr txBox="1"/>
          <p:nvPr/>
        </p:nvSpPr>
        <p:spPr>
          <a:xfrm>
            <a:off x="4495800" y="3181350"/>
            <a:ext cx="1997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 on Install anyway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C39D5-9B00-4E66-DF6A-42FEB329E349}"/>
              </a:ext>
            </a:extLst>
          </p:cNvPr>
          <p:cNvSpPr txBox="1"/>
          <p:nvPr/>
        </p:nvSpPr>
        <p:spPr>
          <a:xfrm>
            <a:off x="6019800" y="3821431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After installation click on Restart 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0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6599B7-14AF-5F3C-DD4D-0D190CD4CF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2DEDE-73B1-3207-868E-41E1FCBD2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525" y="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7E6A02-802E-06F6-1F5E-E2A4070B5611}"/>
              </a:ext>
            </a:extLst>
          </p:cNvPr>
          <p:cNvSpPr txBox="1"/>
          <p:nvPr/>
        </p:nvSpPr>
        <p:spPr>
          <a:xfrm flipH="1">
            <a:off x="4236718" y="2647950"/>
            <a:ext cx="2164081" cy="11695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 verify the TestNG installed or  not ,again go to help and eclipse market place and Type </a:t>
            </a:r>
            <a:r>
              <a:rPr lang="en-US" dirty="0" err="1">
                <a:solidFill>
                  <a:srgbClr val="00B050"/>
                </a:solidFill>
              </a:rPr>
              <a:t>TestNg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87B2D00-6EFE-C19D-1E0B-B6419B7E0750}"/>
              </a:ext>
            </a:extLst>
          </p:cNvPr>
          <p:cNvSpPr/>
          <p:nvPr/>
        </p:nvSpPr>
        <p:spPr>
          <a:xfrm rot="10253433" flipV="1">
            <a:off x="791465" y="900715"/>
            <a:ext cx="1066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9F95314-9AB6-379C-A91C-7786DA1B9C2C}"/>
              </a:ext>
            </a:extLst>
          </p:cNvPr>
          <p:cNvSpPr/>
          <p:nvPr/>
        </p:nvSpPr>
        <p:spPr>
          <a:xfrm flipH="1" flipV="1">
            <a:off x="8382000" y="2321338"/>
            <a:ext cx="548700" cy="1012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978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/>
        </p:nvSpPr>
        <p:spPr>
          <a:xfrm>
            <a:off x="763050" y="1059775"/>
            <a:ext cx="760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457200" y="285750"/>
            <a:ext cx="6774538" cy="45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>
                <a:solidFill>
                  <a:schemeClr val="accent2"/>
                </a:solidFill>
              </a:rPr>
              <a:t>Why Swhizz?</a:t>
            </a:r>
            <a:endParaRPr sz="2500" dirty="0">
              <a:solidFill>
                <a:schemeClr val="accent2"/>
              </a:solidFill>
            </a:endParaRP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dirty="0">
                <a:solidFill>
                  <a:schemeClr val="accent3">
                    <a:lumMod val="75000"/>
                  </a:schemeClr>
                </a:solidFill>
              </a:rPr>
              <a:t>Follow the project-oriented training </a:t>
            </a:r>
            <a:endParaRPr sz="2300" dirty="0">
              <a:solidFill>
                <a:schemeClr val="accent3">
                  <a:lumMod val="75000"/>
                </a:schemeClr>
              </a:solidFill>
            </a:endParaRP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dirty="0">
                <a:solidFill>
                  <a:schemeClr val="accent3">
                    <a:lumMod val="75000"/>
                  </a:schemeClr>
                </a:solidFill>
              </a:rPr>
              <a:t>One to One monitoring</a:t>
            </a:r>
            <a:endParaRPr sz="2300" dirty="0">
              <a:solidFill>
                <a:schemeClr val="accent3">
                  <a:lumMod val="75000"/>
                </a:schemeClr>
              </a:solidFill>
            </a:endParaRP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dirty="0">
                <a:solidFill>
                  <a:schemeClr val="accent3">
                    <a:lumMod val="75000"/>
                  </a:schemeClr>
                </a:solidFill>
              </a:rPr>
              <a:t>Work on user stories</a:t>
            </a:r>
            <a:endParaRPr sz="2300" dirty="0">
              <a:solidFill>
                <a:schemeClr val="accent3">
                  <a:lumMod val="75000"/>
                </a:schemeClr>
              </a:solidFill>
            </a:endParaRP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dirty="0">
                <a:solidFill>
                  <a:schemeClr val="accent3">
                    <a:lumMod val="75000"/>
                  </a:schemeClr>
                </a:solidFill>
              </a:rPr>
              <a:t>Expertise in resume preparation</a:t>
            </a:r>
            <a:endParaRPr sz="2300" dirty="0">
              <a:solidFill>
                <a:schemeClr val="accent3">
                  <a:lumMod val="75000"/>
                </a:schemeClr>
              </a:solidFill>
            </a:endParaRP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dirty="0">
                <a:solidFill>
                  <a:schemeClr val="accent3">
                    <a:lumMod val="75000"/>
                  </a:schemeClr>
                </a:solidFill>
              </a:rPr>
              <a:t>Mock interviews</a:t>
            </a:r>
            <a:endParaRPr sz="2300" dirty="0">
              <a:solidFill>
                <a:schemeClr val="accent3">
                  <a:lumMod val="75000"/>
                </a:schemeClr>
              </a:solidFill>
            </a:endParaRP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dirty="0">
                <a:solidFill>
                  <a:schemeClr val="accent3">
                    <a:lumMod val="75000"/>
                  </a:schemeClr>
                </a:solidFill>
              </a:rPr>
              <a:t>Job assistance</a:t>
            </a:r>
            <a:endParaRPr sz="2300" dirty="0">
              <a:solidFill>
                <a:schemeClr val="accent3">
                  <a:lumMod val="75000"/>
                </a:schemeClr>
              </a:solidFill>
            </a:endParaRP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dirty="0">
                <a:solidFill>
                  <a:schemeClr val="accent3">
                    <a:lumMod val="75000"/>
                  </a:schemeClr>
                </a:solidFill>
              </a:rPr>
              <a:t>Real time people will deliver the classes </a:t>
            </a:r>
            <a:endParaRPr sz="2300" dirty="0">
              <a:solidFill>
                <a:schemeClr val="accent3">
                  <a:lumMod val="75000"/>
                </a:schemeClr>
              </a:solidFill>
            </a:endParaRP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dirty="0">
                <a:solidFill>
                  <a:schemeClr val="accent3">
                    <a:lumMod val="75000"/>
                  </a:schemeClr>
                </a:solidFill>
              </a:rPr>
              <a:t>Hand on experience.</a:t>
            </a:r>
            <a:endParaRPr sz="2300" dirty="0">
              <a:solidFill>
                <a:schemeClr val="accent3">
                  <a:lumMod val="75000"/>
                </a:schemeClr>
              </a:solidFill>
            </a:endParaRP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dirty="0">
                <a:solidFill>
                  <a:schemeClr val="accent3">
                    <a:lumMod val="75000"/>
                  </a:schemeClr>
                </a:solidFill>
              </a:rPr>
              <a:t>50+ Client connections for placement</a:t>
            </a:r>
            <a:endParaRPr sz="2300" dirty="0">
              <a:solidFill>
                <a:schemeClr val="accent3">
                  <a:lumMod val="75000"/>
                </a:schemeClr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4375" y="84775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489031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Any Queries?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Google Shape;11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4375" y="84775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1405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1752175"/>
            <a:ext cx="8520600" cy="8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 dirty="0">
                <a:solidFill>
                  <a:schemeClr val="accent4"/>
                </a:solidFill>
              </a:rPr>
              <a:t>Thank You</a:t>
            </a:r>
            <a:endParaRPr sz="4300" dirty="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 err="1"/>
              <a:t>Mr.SubbaRao</a:t>
            </a:r>
            <a:r>
              <a:rPr lang="en-GB" sz="1900" dirty="0"/>
              <a:t> (Relationship Manager)</a:t>
            </a:r>
            <a:endParaRPr sz="19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/>
              <a:t>Contact:9059002244</a:t>
            </a:r>
            <a:endParaRPr sz="1900" dirty="0"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4375" y="84775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47166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4E729E-A60F-36F2-ABFC-F0BC7B4C2A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393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BE8698-02E6-DFD0-71CA-8011AD9AAA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B5283-61CC-D339-C318-855E712B3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71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26358C-DA92-5A9E-F51A-EEBDB84BB8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90466-272C-8B2C-2AFA-799F02EAF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95250"/>
            <a:ext cx="9144000" cy="51435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45B1B3-38B7-D763-7816-C87B7F1D48E0}"/>
              </a:ext>
            </a:extLst>
          </p:cNvPr>
          <p:cNvSpPr txBox="1"/>
          <p:nvPr/>
        </p:nvSpPr>
        <p:spPr>
          <a:xfrm>
            <a:off x="3200400" y="1276350"/>
            <a:ext cx="3248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Type TestNG and click on enter button</a:t>
            </a:r>
          </a:p>
        </p:txBody>
      </p:sp>
    </p:spTree>
    <p:extLst>
      <p:ext uri="{BB962C8B-B14F-4D97-AF65-F5344CB8AC3E}">
        <p14:creationId xmlns:p14="http://schemas.microsoft.com/office/powerpoint/2010/main" val="53821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57661F-1201-AAD2-FC3F-0003EE7C5E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71F3B0-968D-48F2-C06D-336DEC870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4968A4-200E-9CBC-6407-BE4470B9FC9F}"/>
              </a:ext>
            </a:extLst>
          </p:cNvPr>
          <p:cNvSpPr txBox="1"/>
          <p:nvPr/>
        </p:nvSpPr>
        <p:spPr>
          <a:xfrm>
            <a:off x="6248400" y="2571750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Click on Install button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065457F-BEB2-632B-D548-29AF35B3417C}"/>
              </a:ext>
            </a:extLst>
          </p:cNvPr>
          <p:cNvSpPr/>
          <p:nvPr/>
        </p:nvSpPr>
        <p:spPr>
          <a:xfrm>
            <a:off x="6324600" y="1428751"/>
            <a:ext cx="381000" cy="611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65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B2D37F-AAA9-7E70-2BA5-070A98537F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6BC26-8671-9F50-EF34-7868E7339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B24A4D-A7B3-B123-9374-563D66FC808B}"/>
              </a:ext>
            </a:extLst>
          </p:cNvPr>
          <p:cNvSpPr txBox="1"/>
          <p:nvPr/>
        </p:nvSpPr>
        <p:spPr>
          <a:xfrm>
            <a:off x="2077241" y="4324350"/>
            <a:ext cx="6443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Make sure 3 options checked and click on confirm button</a:t>
            </a:r>
          </a:p>
        </p:txBody>
      </p:sp>
    </p:spTree>
    <p:extLst>
      <p:ext uri="{BB962C8B-B14F-4D97-AF65-F5344CB8AC3E}">
        <p14:creationId xmlns:p14="http://schemas.microsoft.com/office/powerpoint/2010/main" val="368677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39E6DE-744C-9479-C33B-8811CDA7D5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CE2405-3AF8-45D9-13C8-79311B6E6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302CD1-8EAE-C408-9090-BEA86CC74DBD}"/>
              </a:ext>
            </a:extLst>
          </p:cNvPr>
          <p:cNvSpPr txBox="1"/>
          <p:nvPr/>
        </p:nvSpPr>
        <p:spPr>
          <a:xfrm>
            <a:off x="6019800" y="4552950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 on confirm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25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FE5ECB-CEA8-4F76-4D84-AE5B57E670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25142D-E6A2-22BF-776A-7593880BE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833537-ABA9-B895-B423-F32CFD6E38AD}"/>
              </a:ext>
            </a:extLst>
          </p:cNvPr>
          <p:cNvSpPr txBox="1"/>
          <p:nvPr/>
        </p:nvSpPr>
        <p:spPr>
          <a:xfrm>
            <a:off x="6934200" y="4095750"/>
            <a:ext cx="213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 on I accept Agreement and click Finish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07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FD3D16-5663-61AA-DFD7-099C44AFE8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26C7D-A4C7-BFB9-2B53-1E02C9E2B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95640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130</Words>
  <Application>Microsoft Office PowerPoint</Application>
  <PresentationFormat>On-screen Show (16:9)</PresentationFormat>
  <Paragraphs>36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Oswald</vt:lpstr>
      <vt:lpstr>Source Sans Pro</vt:lpstr>
      <vt:lpstr>Arial</vt:lpstr>
      <vt:lpstr>Quince template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Mr.SubbaRao (Relationship Manager) Contact:9059002244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Jarvis</cp:lastModifiedBy>
  <cp:revision>45</cp:revision>
  <dcterms:modified xsi:type="dcterms:W3CDTF">2022-06-22T12:28:17Z</dcterms:modified>
</cp:coreProperties>
</file>