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95" r:id="rId2"/>
    <p:sldId id="298" r:id="rId3"/>
    <p:sldId id="289" r:id="rId4"/>
    <p:sldId id="325" r:id="rId5"/>
    <p:sldId id="328" r:id="rId6"/>
    <p:sldId id="326" r:id="rId7"/>
    <p:sldId id="317" r:id="rId8"/>
    <p:sldId id="316" r:id="rId9"/>
    <p:sldId id="269" r:id="rId10"/>
    <p:sldId id="315" r:id="rId11"/>
    <p:sldId id="313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swald" panose="00000500000000000000" pitchFamily="2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anth Bellamkonda" initials="SB" lastIdx="1" clrIdx="0">
    <p:extLst>
      <p:ext uri="{19B8F6BF-5375-455C-9EA6-DF929625EA0E}">
        <p15:presenceInfo xmlns:p15="http://schemas.microsoft.com/office/powerpoint/2012/main" userId="55ad22a0feed9d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85" d="100"/>
          <a:sy n="85" d="100"/>
        </p:scale>
        <p:origin x="74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8095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94d7635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94d7635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63;p14">
            <a:extLst>
              <a:ext uri="{FF2B5EF4-FFF2-40B4-BE49-F238E27FC236}">
                <a16:creationId xmlns:a16="http://schemas.microsoft.com/office/drawing/2014/main" id="{965642B1-3385-40F0-AD83-118BD74B542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2200" y="74581"/>
            <a:ext cx="1653275" cy="71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576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63;p14">
            <a:extLst>
              <a:ext uri="{FF2B5EF4-FFF2-40B4-BE49-F238E27FC236}">
                <a16:creationId xmlns:a16="http://schemas.microsoft.com/office/drawing/2014/main" id="{6C1DC287-B193-4E98-B814-75F174A702D5}"/>
              </a:ext>
            </a:extLst>
          </p:cNvPr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00" y="62876"/>
            <a:ext cx="1508312" cy="6800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6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0" y="1277938"/>
            <a:ext cx="6594475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9600" dirty="0"/>
            </a:b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600201" y="819150"/>
            <a:ext cx="6019800" cy="2138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GB" sz="8800" dirty="0">
                <a:solidFill>
                  <a:schemeClr val="accent3">
                    <a:lumMod val="75000"/>
                  </a:schemeClr>
                </a:solidFill>
              </a:rPr>
              <a:t>Testing Session-4</a:t>
            </a:r>
          </a:p>
          <a:p>
            <a:pPr marL="0" lvl="0" indent="0" algn="ctr">
              <a:buNone/>
            </a:pPr>
            <a:endParaRPr sz="8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763124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30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Any Queries?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Google Shape;11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40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1752175"/>
            <a:ext cx="8520600" cy="8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dirty="0">
                <a:solidFill>
                  <a:schemeClr val="accent4"/>
                </a:solidFill>
              </a:rPr>
              <a:t>Thank You</a:t>
            </a:r>
            <a:endParaRPr sz="43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/>
              <a:t>Mr.SubbaRao</a:t>
            </a:r>
            <a:r>
              <a:rPr lang="en-GB" sz="1900" dirty="0"/>
              <a:t> (Relationship Manager)</a:t>
            </a:r>
            <a:endParaRPr sz="1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/>
              <a:t>Contact:9059002244</a:t>
            </a: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3074716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0" y="285750"/>
            <a:ext cx="5886450" cy="914399"/>
          </a:xfrm>
        </p:spPr>
        <p:txBody>
          <a:bodyPr/>
          <a:lstStyle/>
          <a:p>
            <a:pPr lvl="0" algn="l"/>
            <a:r>
              <a:rPr lang="en-US" sz="4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1123950"/>
            <a:ext cx="6996600" cy="3276600"/>
          </a:xfrm>
        </p:spPr>
        <p:txBody>
          <a:bodyPr/>
          <a:lstStyle/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Positive Testing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Testing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Re-Testing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Regression Testing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Non Functional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847445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3350"/>
            <a:ext cx="8686801" cy="41910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4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1950"/>
            <a:ext cx="6996600" cy="381000"/>
          </a:xfrm>
        </p:spPr>
        <p:txBody>
          <a:bodyPr/>
          <a:lstStyle/>
          <a:p>
            <a:pPr lvl="0" algn="l"/>
            <a:b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Regression Testing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6F193D-6E2E-4D0F-9F52-82358EA7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69974"/>
            <a:ext cx="6790476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9949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2DEDCD-85A3-E4B0-67F5-5B3466E5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209551"/>
            <a:ext cx="6996600" cy="685800"/>
          </a:xfrm>
        </p:spPr>
        <p:txBody>
          <a:bodyPr/>
          <a:lstStyle/>
          <a:p>
            <a:pPr algn="l"/>
            <a:r>
              <a:rPr lang="en-US" sz="3200" b="1" i="0" dirty="0">
                <a:solidFill>
                  <a:schemeClr val="accent5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Regression Testing</a:t>
            </a:r>
            <a:r>
              <a:rPr lang="en-US" sz="3200" b="0" i="0" dirty="0">
                <a:solidFill>
                  <a:schemeClr val="accent5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59516-167B-70AE-14F0-61C7A8509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850" y="819150"/>
            <a:ext cx="6996600" cy="3505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Regression Testing is nothing but a full or partial selection of already executed test cases which are re-executed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</a:rPr>
              <a:t>C</a:t>
            </a: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ode change has not adversely affected existing features.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</a:rPr>
              <a:t>T</a:t>
            </a: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o ensure existing functionalities working fine.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AEAD61-BC7C-8B60-2662-7898B97F40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176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FA191-9E60-4694-ACF1-74FCF411EB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0D7E84-6DE7-48DC-BA82-36603AE5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38150"/>
            <a:ext cx="6553200" cy="359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9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E127-221F-418B-BA30-7A715118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1"/>
            <a:ext cx="5334000" cy="609600"/>
          </a:xfrm>
        </p:spPr>
        <p:txBody>
          <a:bodyPr/>
          <a:lstStyle/>
          <a:p>
            <a:pPr algn="l"/>
            <a:r>
              <a:rPr lang="en-IN" sz="2800" dirty="0">
                <a:latin typeface="Oswald" panose="00000500000000000000" pitchFamily="2" charset="0"/>
              </a:rPr>
              <a:t>Usability testing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445AF-69BC-42A8-AB90-2CA9D2DAF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7539050" cy="264312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 friendly</a:t>
            </a:r>
            <a:endParaRPr lang="en-IN" sz="3200" dirty="0">
              <a:solidFill>
                <a:schemeClr val="accent2">
                  <a:lumMod val="75000"/>
                </a:schemeClr>
              </a:solidFill>
              <a:latin typeface="Oswald" panose="00000500000000000000" pitchFamily="2" charset="0"/>
            </a:endParaRPr>
          </a:p>
          <a:p>
            <a:pPr marL="101600" indent="0">
              <a:buNone/>
            </a:pPr>
            <a:r>
              <a:rPr lang="en-GB" sz="2800" b="1" dirty="0">
                <a:solidFill>
                  <a:schemeClr val="accent1"/>
                </a:solidFill>
                <a:latin typeface="Oswald" panose="00000500000000000000" pitchFamily="2" charset="0"/>
              </a:rPr>
              <a:t>User Interface Testing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Basic elements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Spelling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Background colour, font size, alignment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Highlight mandatory fields</a:t>
            </a:r>
          </a:p>
          <a:p>
            <a:pPr marL="101600" indent="0">
              <a:buNone/>
            </a:pPr>
            <a:endParaRPr lang="en-IN" sz="2800" dirty="0">
              <a:solidFill>
                <a:schemeClr val="accent1"/>
              </a:solidFill>
              <a:latin typeface="Oswald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3770D-D4B2-4DBA-9904-92315DCFF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950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B8BFAF-9080-44C3-820A-7B43BB70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1"/>
            <a:ext cx="6019800" cy="762000"/>
          </a:xfrm>
        </p:spPr>
        <p:txBody>
          <a:bodyPr/>
          <a:lstStyle/>
          <a:p>
            <a:pPr algn="l"/>
            <a:r>
              <a:rPr lang="en-GB" sz="3200" dirty="0"/>
              <a:t>Compatibility Testing</a:t>
            </a:r>
            <a:endParaRPr lang="en-IN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EE5C4-C2FE-425F-9752-0B309F275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850" y="819151"/>
            <a:ext cx="7229950" cy="380999"/>
          </a:xfrm>
        </p:spPr>
        <p:txBody>
          <a:bodyPr/>
          <a:lstStyle/>
          <a:p>
            <a:pPr marL="101600" indent="0">
              <a:buNone/>
            </a:pPr>
            <a:r>
              <a:rPr lang="en-GB" dirty="0">
                <a:solidFill>
                  <a:schemeClr val="accent2"/>
                </a:solidFill>
              </a:rPr>
              <a:t>Browsers</a:t>
            </a:r>
            <a:r>
              <a:rPr lang="en-GB" dirty="0"/>
              <a:t>				</a:t>
            </a:r>
            <a:r>
              <a:rPr lang="en-GB" dirty="0">
                <a:solidFill>
                  <a:schemeClr val="accent2"/>
                </a:solidFill>
              </a:rPr>
              <a:t>Operating Systems</a:t>
            </a:r>
          </a:p>
          <a:p>
            <a:pPr marL="101600" indent="0">
              <a:buNone/>
            </a:pPr>
            <a:endParaRPr lang="en-GB" dirty="0"/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C5D349-F452-4D22-A5BC-C50714E6F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D7D5B0D-C049-45BD-A7C9-F1E83B793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608482"/>
              </p:ext>
            </p:extLst>
          </p:nvPr>
        </p:nvGraphicFramePr>
        <p:xfrm>
          <a:off x="4678363" y="1428750"/>
          <a:ext cx="4465637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465440" imgH="2758320" progId="Paint.Picture">
                  <p:embed/>
                </p:oleObj>
              </mc:Choice>
              <mc:Fallback>
                <p:oleObj name="Bitmap Image" r:id="rId2" imgW="4465440" imgH="2758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8363" y="1428750"/>
                        <a:ext cx="4465637" cy="275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D567B23-7506-45F5-93B2-D02A31A7FB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956390"/>
              </p:ext>
            </p:extLst>
          </p:nvPr>
        </p:nvGraphicFramePr>
        <p:xfrm>
          <a:off x="212726" y="1474787"/>
          <a:ext cx="4465637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960800" imgH="3459600" progId="Paint.Picture">
                  <p:embed/>
                </p:oleObj>
              </mc:Choice>
              <mc:Fallback>
                <p:oleObj name="Bitmap Image" r:id="rId4" imgW="4960800" imgH="3459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726" y="1474787"/>
                        <a:ext cx="4465637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22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7045" y="285750"/>
            <a:ext cx="7286356" cy="4128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42875" indent="-142875" algn="ctr">
              <a:lnSpc>
                <a:spcPts val="2715"/>
              </a:lnSpc>
              <a:buFont typeface="Arial" panose="020B0604020202020204" pitchFamily="34" charset="0"/>
              <a:buChar char="•"/>
            </a:pPr>
            <a:endParaRPr sz="7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Following the project-oriented training By working on user stories 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Real time people will deliver the classes 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Hands on experience.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One to One monitoring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Interaction sessions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Doubts Clarification Session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Expertise in resume preparation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Mock interviews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Job assistance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Associated with 50+ Clients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900+ students got placed</a:t>
            </a:r>
            <a:endParaRPr lang="en-US" sz="1939" dirty="0">
              <a:solidFill>
                <a:schemeClr val="accent2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81001" y="-32609"/>
            <a:ext cx="2971800" cy="699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ns Extra Bold"/>
              </a:rPr>
              <a:t>Why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Open Sans Extra Bold"/>
              </a:rPr>
              <a:t>Swhizz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ns Extra Bold"/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156</Words>
  <Application>Microsoft Office PowerPoint</Application>
  <PresentationFormat>On-screen Show (16:9)</PresentationFormat>
  <Paragraphs>47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Oswald</vt:lpstr>
      <vt:lpstr>Open Sans Extra Bold</vt:lpstr>
      <vt:lpstr>Arial</vt:lpstr>
      <vt:lpstr>Wingdings</vt:lpstr>
      <vt:lpstr>Source Sans Pro</vt:lpstr>
      <vt:lpstr>Open Sans</vt:lpstr>
      <vt:lpstr>Times New Roman</vt:lpstr>
      <vt:lpstr>Quince template</vt:lpstr>
      <vt:lpstr>Bitmap Image</vt:lpstr>
      <vt:lpstr> </vt:lpstr>
      <vt:lpstr>Agenda</vt:lpstr>
      <vt:lpstr>PowerPoint Presentation</vt:lpstr>
      <vt:lpstr> Regression Testing</vt:lpstr>
      <vt:lpstr>Regression Testing </vt:lpstr>
      <vt:lpstr>PowerPoint Presentation</vt:lpstr>
      <vt:lpstr>Usability testing</vt:lpstr>
      <vt:lpstr>Compatibility Testing</vt:lpstr>
      <vt:lpstr>PowerPoint Presentation</vt:lpstr>
      <vt:lpstr>PowerPoint Presentation</vt:lpstr>
      <vt:lpstr>Thank You Mr.SubbaRao (Relationship Manager) Contact:9059002244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Jarvis</cp:lastModifiedBy>
  <cp:revision>94</cp:revision>
  <dcterms:modified xsi:type="dcterms:W3CDTF">2022-07-13T07:49:18Z</dcterms:modified>
</cp:coreProperties>
</file>