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5" r:id="rId2"/>
    <p:sldId id="298" r:id="rId3"/>
    <p:sldId id="289" r:id="rId4"/>
    <p:sldId id="319" r:id="rId5"/>
    <p:sldId id="320" r:id="rId6"/>
    <p:sldId id="322" r:id="rId7"/>
    <p:sldId id="323" r:id="rId8"/>
    <p:sldId id="318" r:id="rId9"/>
    <p:sldId id="321" r:id="rId10"/>
    <p:sldId id="325" r:id="rId11"/>
    <p:sldId id="324" r:id="rId12"/>
    <p:sldId id="269" r:id="rId13"/>
    <p:sldId id="315" r:id="rId14"/>
    <p:sldId id="313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</p:embeddedFont>
    <p:embeddedFont>
      <p:font typeface="Open Sans Extra Bold" panose="020B0604020202020204" charset="0"/>
      <p:regular r:id="rId18"/>
    </p:embeddedFont>
    <p:embeddedFont>
      <p:font typeface="Oswald" panose="00000500000000000000" pitchFamily="2" charset="0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0" y="74581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0" y="62876"/>
            <a:ext cx="1508312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1" y="971550"/>
            <a:ext cx="6019800" cy="198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Testing Session-5</a:t>
            </a:r>
          </a:p>
          <a:p>
            <a:pPr marL="0" lvl="0" indent="0" algn="ctr">
              <a:buNone/>
            </a:pPr>
            <a:endParaRPr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4C3E9-700E-6E48-691C-19D37ED3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047750"/>
            <a:ext cx="6996600" cy="2414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0" i="0" u="none" strike="noStrike" dirty="0">
                <a:solidFill>
                  <a:schemeClr val="accent2"/>
                </a:solidFill>
                <a:effectLst/>
                <a:latin typeface="Poppins" panose="00000500000000000000" pitchFamily="2" charset="0"/>
              </a:rPr>
              <a:t>Grey Box Testing</a:t>
            </a:r>
            <a:r>
              <a:rPr lang="en-IN" sz="3600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0" i="0" u="none" strike="noStrike" dirty="0">
                <a:solidFill>
                  <a:schemeClr val="accent2"/>
                </a:solidFill>
                <a:effectLst/>
                <a:latin typeface="Poppins" panose="00000500000000000000" pitchFamily="2" charset="0"/>
              </a:rPr>
              <a:t>Ad-Hoc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accent2"/>
                </a:solidFill>
              </a:rPr>
              <a:t> Exploratory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FA91-ACD1-3AB0-878D-CC83C9841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57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37F222-EAD9-4428-8D49-8A0A50DE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5751"/>
            <a:ext cx="4572000" cy="609600"/>
          </a:xfrm>
        </p:spPr>
        <p:txBody>
          <a:bodyPr/>
          <a:lstStyle/>
          <a:p>
            <a:r>
              <a:rPr lang="en-GB" sz="2800" dirty="0"/>
              <a:t>User Acceptance testing</a:t>
            </a:r>
            <a:endParaRPr lang="en-IN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0A14DB-9E57-4E03-93DF-0D81EAA9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47750"/>
            <a:ext cx="4800600" cy="2414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Alpha 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B050"/>
                </a:solidFill>
              </a:rPr>
              <a:t>Test Environment(Testers)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Beta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B050"/>
                </a:solidFill>
              </a:rPr>
              <a:t>Client Environment(Client’s team)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8571-A486-4D49-B731-D1F8C36980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286C3EC-EE6F-4166-8A86-FAD68A5E6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23781"/>
              </p:ext>
            </p:extLst>
          </p:nvPr>
        </p:nvGraphicFramePr>
        <p:xfrm>
          <a:off x="4724400" y="666750"/>
          <a:ext cx="39052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35120" imgH="5311080" progId="Paint.Picture">
                  <p:embed/>
                </p:oleObj>
              </mc:Choice>
              <mc:Fallback>
                <p:oleObj name="Bitmap Image" r:id="rId2" imgW="5235120" imgH="5311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666750"/>
                        <a:ext cx="390525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6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85750"/>
            <a:ext cx="5886450" cy="914399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123950"/>
            <a:ext cx="6996600" cy="3276600"/>
          </a:xfrm>
        </p:spPr>
        <p:txBody>
          <a:bodyPr/>
          <a:lstStyle/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 Functional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Testing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3350"/>
            <a:ext cx="8686801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898-AD6C-4CB5-A7C1-EA291475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85751"/>
            <a:ext cx="3448050" cy="762000"/>
          </a:xfrm>
        </p:spPr>
        <p:txBody>
          <a:bodyPr/>
          <a:lstStyle/>
          <a:p>
            <a:r>
              <a:rPr lang="en-GB" sz="2800" dirty="0"/>
              <a:t>Performance testing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1356-FE68-4B9E-974C-B0381953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200150"/>
            <a:ext cx="6996600" cy="3047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Net work delay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Client-Server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Data base transactions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Load balancing b/w Servers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Data rendering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B6CF8-5768-4B08-835C-3F50D0090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F1E898-D91B-403F-844B-69EC22799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971550"/>
          <a:ext cx="35591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58600" imgH="2057400" progId="Paint.Picture">
                  <p:embed/>
                </p:oleObj>
              </mc:Choice>
              <mc:Fallback>
                <p:oleObj name="Bitmap Image" r:id="rId2" imgW="3558600" imgH="20574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F1E898-D91B-403F-844B-69EC22799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971550"/>
                        <a:ext cx="3559175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53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3A8-31AF-40D7-B5EA-A4DC5621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34125"/>
            <a:ext cx="3657600" cy="715800"/>
          </a:xfrm>
        </p:spPr>
        <p:txBody>
          <a:bodyPr/>
          <a:lstStyle/>
          <a:p>
            <a:r>
              <a:rPr lang="en-GB" sz="3200" dirty="0">
                <a:solidFill>
                  <a:srgbClr val="7030A0"/>
                </a:solidFill>
              </a:rPr>
              <a:t>Load testing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E3F7-3F2F-464A-98E6-B56ABBD8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40174"/>
            <a:ext cx="5105400" cy="2707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By Software accessing by large input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By Virtual users count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Load runner, App Loader, IBM rational, Apache JMeter, Visual studio load test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447A-D05E-4806-B1EC-54A88A3D4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5DD3383-6661-482E-B09D-08DF7BBEA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04701"/>
              </p:ext>
            </p:extLst>
          </p:nvPr>
        </p:nvGraphicFramePr>
        <p:xfrm>
          <a:off x="6019800" y="1428750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62320" imgH="1828800" progId="Paint.Picture">
                  <p:embed/>
                </p:oleObj>
              </mc:Choice>
              <mc:Fallback>
                <p:oleObj name="Bitmap Image" r:id="rId2" imgW="2362320" imgH="1828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9800" y="1428750"/>
                        <a:ext cx="266700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89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3A8-31AF-40D7-B5EA-A4DC5621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3524250" cy="715800"/>
          </a:xfrm>
        </p:spPr>
        <p:txBody>
          <a:bodyPr/>
          <a:lstStyle/>
          <a:p>
            <a:r>
              <a:rPr lang="en-GB" sz="2800" dirty="0"/>
              <a:t>Stress testing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E3F7-3F2F-464A-98E6-B56ABBD8B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Beyond the actual/max load limit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To identify the Break Point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4"/>
                </a:solidFill>
              </a:rPr>
              <a:t>Shut down or Restart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4"/>
                </a:solidFill>
              </a:rPr>
              <a:t>Turning the data base on or off</a:t>
            </a:r>
          </a:p>
          <a:p>
            <a:pPr marL="5715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447A-D05E-4806-B1EC-54A88A3D4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97CFCE-9C87-478F-A975-30252D002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044"/>
              </p:ext>
            </p:extLst>
          </p:nvPr>
        </p:nvGraphicFramePr>
        <p:xfrm>
          <a:off x="5410200" y="1125081"/>
          <a:ext cx="3657601" cy="289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60720" imgH="3642480" progId="Paint.Picture">
                  <p:embed/>
                </p:oleObj>
              </mc:Choice>
              <mc:Fallback>
                <p:oleObj name="Bitmap Image" r:id="rId2" imgW="5760720" imgH="3642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0200" y="1125081"/>
                        <a:ext cx="3657601" cy="289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09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3A8-31AF-40D7-B5EA-A4DC5621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634125"/>
            <a:ext cx="3524250" cy="715800"/>
          </a:xfrm>
        </p:spPr>
        <p:txBody>
          <a:bodyPr/>
          <a:lstStyle/>
          <a:p>
            <a:r>
              <a:rPr lang="en-GB" sz="2800" dirty="0"/>
              <a:t>Recovery testing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E3F7-3F2F-464A-98E6-B56ABBD8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5"/>
            <a:ext cx="3343750" cy="1922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System Crashes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Power Failure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Hard ware failures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447A-D05E-4806-B1EC-54A88A3D4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CD60EE-D7A2-4064-B8D8-D71764F33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78019"/>
              </p:ext>
            </p:extLst>
          </p:nvPr>
        </p:nvGraphicFramePr>
        <p:xfrm>
          <a:off x="5334000" y="895350"/>
          <a:ext cx="2514600" cy="30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004120" imgH="3009960" progId="Paint.Picture">
                  <p:embed/>
                </p:oleObj>
              </mc:Choice>
              <mc:Fallback>
                <p:oleObj name="Bitmap Image" r:id="rId2" imgW="2004120" imgH="3009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895350"/>
                        <a:ext cx="2514600" cy="30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20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8B1B-E6AB-4EDC-AF2A-602BD838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/>
              <a:t>Security Testing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AE9E-0FFF-4432-B75A-37E97144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28750"/>
            <a:ext cx="3886200" cy="3080625"/>
          </a:xfrm>
        </p:spPr>
        <p:txBody>
          <a:bodyPr/>
          <a:lstStyle/>
          <a:p>
            <a:pPr marL="10160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Authentication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Right  information to the right user</a:t>
            </a:r>
          </a:p>
          <a:p>
            <a:pPr marL="10160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Authorisation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Setting Privileges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changing the privileges</a:t>
            </a:r>
          </a:p>
          <a:p>
            <a:pPr marL="101600" indent="0">
              <a:buNone/>
            </a:pPr>
            <a:endParaRPr lang="en-IN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16DB-F276-489C-A704-CA94E9EB0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A04D57-1EAE-467D-8130-8CCC39EDF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6882" y="1123950"/>
          <a:ext cx="4904718" cy="308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08440" imgH="3162240" progId="Paint.Picture">
                  <p:embed/>
                </p:oleObj>
              </mc:Choice>
              <mc:Fallback>
                <p:oleObj name="Bitmap Image" r:id="rId2" imgW="5608440" imgH="31622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8A04D57-1EAE-467D-8130-8CCC39EDF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6882" y="1123950"/>
                        <a:ext cx="4904718" cy="308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15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37F222-EAD9-4428-8D49-8A0A50DE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85751"/>
            <a:ext cx="3143250" cy="609600"/>
          </a:xfrm>
        </p:spPr>
        <p:txBody>
          <a:bodyPr/>
          <a:lstStyle/>
          <a:p>
            <a:r>
              <a:rPr lang="en-GB" sz="2400" dirty="0"/>
              <a:t>Globalisation testing</a:t>
            </a:r>
            <a:endParaRPr lang="en-IN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0A14DB-9E57-4E03-93DF-0D81EAA9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047750"/>
            <a:ext cx="6996600" cy="2414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Localisation (L10N)  testing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4"/>
                </a:solidFill>
              </a:rPr>
              <a:t>10 languages for one iteration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Internationalisation(L18N) Testing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4"/>
                </a:solidFill>
              </a:rPr>
              <a:t>18 languages for one iteration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8571-A486-4D49-B731-D1F8C36980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791048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238</Words>
  <Application>Microsoft Office PowerPoint</Application>
  <PresentationFormat>On-screen Show (16:9)</PresentationFormat>
  <Paragraphs>73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Wingdings</vt:lpstr>
      <vt:lpstr>Source Sans Pro</vt:lpstr>
      <vt:lpstr>Times New Roman</vt:lpstr>
      <vt:lpstr>Poppins</vt:lpstr>
      <vt:lpstr>Open Sans</vt:lpstr>
      <vt:lpstr>Oswald</vt:lpstr>
      <vt:lpstr>Open Sans Extra Bold</vt:lpstr>
      <vt:lpstr>Quince template</vt:lpstr>
      <vt:lpstr>Bitmap Image</vt:lpstr>
      <vt:lpstr> </vt:lpstr>
      <vt:lpstr>Agenda</vt:lpstr>
      <vt:lpstr>PowerPoint Presentation</vt:lpstr>
      <vt:lpstr>Performance testing</vt:lpstr>
      <vt:lpstr>Load testing</vt:lpstr>
      <vt:lpstr>Stress testing</vt:lpstr>
      <vt:lpstr>Recovery testing</vt:lpstr>
      <vt:lpstr>Security Testing</vt:lpstr>
      <vt:lpstr>Globalisation testing</vt:lpstr>
      <vt:lpstr>PowerPoint Presentation</vt:lpstr>
      <vt:lpstr>User Acceptance testing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95</cp:revision>
  <dcterms:modified xsi:type="dcterms:W3CDTF">2022-07-13T07:48:57Z</dcterms:modified>
</cp:coreProperties>
</file>