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95" r:id="rId2"/>
    <p:sldId id="298" r:id="rId3"/>
    <p:sldId id="316" r:id="rId4"/>
    <p:sldId id="319" r:id="rId5"/>
    <p:sldId id="320" r:id="rId6"/>
    <p:sldId id="321" r:id="rId7"/>
    <p:sldId id="322" r:id="rId8"/>
    <p:sldId id="269" r:id="rId9"/>
    <p:sldId id="315" r:id="rId10"/>
    <p:sldId id="313" r:id="rId11"/>
  </p:sldIdLst>
  <p:sldSz cx="9144000" cy="5143500" type="screen16x9"/>
  <p:notesSz cx="9144000" cy="6858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isa Offc Serif Pro" panose="02010504030101020102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716E8-0C06-4801-857A-275DBF0E9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811B1-5341-44BE-AC10-337DEF2F5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978-C3CD-42C7-BB4F-6474DA14EB51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EBCC-E61B-42F1-96C9-33788EA0D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8F26-7399-4910-AB50-0D1C00FD5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08F0-918B-4E65-BBEF-553705ED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4" lvl="0" indent="-419104" algn="ctr" rtl="0">
              <a:spcBef>
                <a:spcPts val="601"/>
              </a:spcBef>
              <a:spcAft>
                <a:spcPts val="0"/>
              </a:spcAft>
              <a:buSzPts val="3000"/>
              <a:buChar char="◉"/>
              <a:defRPr sz="3001" i="1"/>
            </a:lvl1pPr>
            <a:lvl2pPr marL="914406" lvl="1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1" i="1"/>
            </a:lvl2pPr>
            <a:lvl3pPr marL="1371612" lvl="2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3pPr>
            <a:lvl4pPr marL="1828816" lvl="3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4pPr>
            <a:lvl5pPr marL="2286018" lvl="4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5pPr>
            <a:lvl6pPr marL="2743220" lvl="5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6pPr>
            <a:lvl7pPr marL="3200426" lvl="6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7pPr>
            <a:lvl8pPr marL="3657628" lvl="7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8pPr>
            <a:lvl9pPr marL="4114832" lvl="8" indent="-419104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5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8">
                <a:solidFill>
                  <a:schemeClr val="accent1"/>
                </a:solidFill>
              </a:rPr>
              <a:t>“</a:t>
            </a:r>
            <a:endParaRPr sz="9598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6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6" name="Google Shape;156;p4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7" name="Google Shape;157;p4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7" name="Google Shape;197;p5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8" name="Google Shape;198;p5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4" lvl="0" indent="-355601">
              <a:spcBef>
                <a:spcPts val="601"/>
              </a:spcBef>
              <a:spcAft>
                <a:spcPts val="0"/>
              </a:spcAft>
              <a:buSzPts val="2000"/>
              <a:buChar char="◉"/>
              <a:defRPr/>
            </a:lvl1pPr>
            <a:lvl2pPr marL="914406" lvl="1" indent="-342902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12" lvl="2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16" lvl="3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8" lvl="4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20" lvl="5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6" lvl="6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8" lvl="7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32" lvl="8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3" name="Google Shape;413;p10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4" name="Google Shape;414;p10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7" y="74584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5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2" y="62876"/>
            <a:ext cx="1508313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9"/>
            <a:ext cx="6594475" cy="1160462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br>
              <a:rPr lang="en-US" sz="9598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4" y="971551"/>
            <a:ext cx="6019801" cy="1985963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 algn="ctr">
              <a:buNone/>
            </a:pPr>
            <a:r>
              <a:rPr lang="en-GB" sz="8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Testing Session-7</a:t>
            </a:r>
            <a:endParaRPr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1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31" y="2417866"/>
            <a:ext cx="184731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1" y="1752179"/>
            <a:ext cx="8520601" cy="819600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/>
          <a:p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6"/>
            <a:ext cx="5886450" cy="685794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2" y="895351"/>
            <a:ext cx="6996601" cy="3505202"/>
          </a:xfrm>
        </p:spPr>
        <p:txBody>
          <a:bodyPr/>
          <a:lstStyle/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Test Execution Status 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Bug Triage Meeting/DRM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Bug Reporting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Severity and Priority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Bug Life Cycle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Bug Status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Principles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922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6D9-2269-4DDE-A986-B31D2E8C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285750"/>
            <a:ext cx="5200651" cy="914400"/>
          </a:xfrm>
        </p:spPr>
        <p:txBody>
          <a:bodyPr/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Test Execution Status 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FE5D-E265-4FE1-A392-7486B09D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49" y="590550"/>
            <a:ext cx="6996601" cy="39624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Pass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Fail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Blocked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Differed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Not Applicable(NA)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Not Completed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A852D-1A92-4B82-ABC9-31A63438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104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6D9-2269-4DDE-A986-B31D2E8C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285750"/>
            <a:ext cx="4571999" cy="9144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Bug Reporting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FE5D-E265-4FE1-A392-7486B09D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96601" cy="3657600"/>
          </a:xfrm>
          <a:ln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Identify Genuine bugs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Clear steps to reproduce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Avoid duplicate defects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/>
                </a:solidFill>
              </a:rPr>
              <a:t>Screen 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A852D-1A92-4B82-ABC9-31A63438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8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6D9-2269-4DDE-A986-B31D2E8C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90550"/>
            <a:ext cx="4038599" cy="6858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Severity &amp; Priority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FE5D-E265-4FE1-A392-7486B09D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96601" cy="2971800"/>
          </a:xfrm>
          <a:ln>
            <a:solidFill>
              <a:schemeClr val="accent3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4"/>
                </a:solidFill>
                <a:latin typeface="Tisa Offc Serif Pro" panose="020B0604020202020204" pitchFamily="2" charset="0"/>
              </a:rPr>
              <a:t>Levels of severity  	</a:t>
            </a:r>
            <a:r>
              <a:rPr lang="en-IN" sz="2400" dirty="0">
                <a:solidFill>
                  <a:schemeClr val="accent4"/>
                </a:solidFill>
                <a:latin typeface="Tisa Offc Serif Pro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en-IN" sz="2400" dirty="0">
                <a:solidFill>
                  <a:schemeClr val="accent4"/>
                </a:solidFill>
                <a:latin typeface="Tisa Offc Serif Pro" panose="020B0604020202020204" pitchFamily="2" charset="0"/>
              </a:rPr>
              <a:t>Priority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2"/>
                </a:solidFill>
              </a:rPr>
              <a:t>Blocker	   		P0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2"/>
                </a:solidFill>
              </a:rPr>
              <a:t>Very high 		P1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2"/>
                </a:solidFill>
              </a:rPr>
              <a:t>High /Major 		P2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2"/>
                </a:solidFill>
              </a:rPr>
              <a:t>minor		 	P3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A852D-1A92-4B82-ABC9-31A63438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46D665-7D03-475F-A23C-1D436BEF1AB1}"/>
              </a:ext>
            </a:extLst>
          </p:cNvPr>
          <p:cNvSpPr/>
          <p:nvPr/>
        </p:nvSpPr>
        <p:spPr>
          <a:xfrm>
            <a:off x="3833705" y="1975045"/>
            <a:ext cx="381000" cy="13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B8C591-FD07-41E1-AC6C-FBDFC9270795}"/>
              </a:ext>
            </a:extLst>
          </p:cNvPr>
          <p:cNvSpPr/>
          <p:nvPr/>
        </p:nvSpPr>
        <p:spPr>
          <a:xfrm flipV="1">
            <a:off x="3844323" y="2425750"/>
            <a:ext cx="381000" cy="13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7CF46F-F12D-4654-B2EC-05DE23EAD7BF}"/>
              </a:ext>
            </a:extLst>
          </p:cNvPr>
          <p:cNvSpPr/>
          <p:nvPr/>
        </p:nvSpPr>
        <p:spPr>
          <a:xfrm>
            <a:off x="3844323" y="2903566"/>
            <a:ext cx="381000" cy="1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B600E9-850C-4220-8740-99ED7CBD4087}"/>
              </a:ext>
            </a:extLst>
          </p:cNvPr>
          <p:cNvSpPr/>
          <p:nvPr/>
        </p:nvSpPr>
        <p:spPr>
          <a:xfrm>
            <a:off x="3879300" y="3495249"/>
            <a:ext cx="381000" cy="141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6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303B-8BC6-4758-A607-801AF5CA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09550"/>
            <a:ext cx="3581400" cy="609600"/>
          </a:xfrm>
        </p:spPr>
        <p:txBody>
          <a:bodyPr/>
          <a:lstStyle/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Bug Life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349B-6A2D-42C5-89FE-A7E61E654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DE299-3714-4402-833E-16161F61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14279"/>
            <a:ext cx="6324600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7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630A-B926-4C90-AFF2-1CE22C3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38150"/>
            <a:ext cx="6572251" cy="609600"/>
          </a:xfrm>
        </p:spPr>
        <p:txBody>
          <a:bodyPr/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Severity(High, Low) And Priority(High, Low)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A126-7407-426A-ACD0-7AF8A7A4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49" y="1123950"/>
            <a:ext cx="6996601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accent4"/>
                </a:solidFill>
              </a:rPr>
              <a:t>Examples of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7030A0"/>
                </a:solidFill>
              </a:rPr>
              <a:t>High Severity, High Priority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7030A0"/>
                </a:solidFill>
              </a:rPr>
              <a:t>High Severity, Low Priority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7030A0"/>
                </a:solidFill>
              </a:rPr>
              <a:t>Low Severity, High Priority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7030A0"/>
                </a:solidFill>
              </a:rPr>
              <a:t>Low Severity, Low Priority</a:t>
            </a:r>
          </a:p>
          <a:p>
            <a:pPr marL="571504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0719-1C47-49C8-A0C8-4E91E34A0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8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398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9" y="84776"/>
            <a:ext cx="1653275" cy="72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201</Words>
  <Application>Microsoft Office PowerPoint</Application>
  <PresentationFormat>On-screen Show (16:9)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Open Sans</vt:lpstr>
      <vt:lpstr>Open Sans Extra Bold</vt:lpstr>
      <vt:lpstr>Arial</vt:lpstr>
      <vt:lpstr>Wingdings</vt:lpstr>
      <vt:lpstr>Oswald</vt:lpstr>
      <vt:lpstr>Tisa Offc Serif Pro</vt:lpstr>
      <vt:lpstr>Source Sans Pro</vt:lpstr>
      <vt:lpstr>Quince template</vt:lpstr>
      <vt:lpstr> </vt:lpstr>
      <vt:lpstr>Agenda</vt:lpstr>
      <vt:lpstr>Different Test Execution Status  </vt:lpstr>
      <vt:lpstr>Bug Reporting  </vt:lpstr>
      <vt:lpstr>Severity &amp; Priority </vt:lpstr>
      <vt:lpstr>Bug Life Cycle</vt:lpstr>
      <vt:lpstr>Severity(High, Low) And Priority(High, Low)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111</cp:revision>
  <dcterms:modified xsi:type="dcterms:W3CDTF">2022-07-19T05:57:53Z</dcterms:modified>
</cp:coreProperties>
</file>