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95" r:id="rId2"/>
    <p:sldId id="298" r:id="rId3"/>
    <p:sldId id="287" r:id="rId4"/>
    <p:sldId id="318" r:id="rId5"/>
    <p:sldId id="317" r:id="rId6"/>
    <p:sldId id="296" r:id="rId7"/>
    <p:sldId id="316" r:id="rId8"/>
    <p:sldId id="320" r:id="rId9"/>
    <p:sldId id="297" r:id="rId10"/>
    <p:sldId id="315" r:id="rId11"/>
    <p:sldId id="313" r:id="rId12"/>
  </p:sldIdLst>
  <p:sldSz cx="9144000" cy="5143500" type="screen16x9"/>
  <p:notesSz cx="9144000" cy="6858000"/>
  <p:embeddedFontLst>
    <p:embeddedFont>
      <p:font typeface="Abadi" panose="020B0604020104020204" pitchFamily="34" charset="0"/>
      <p:regular r:id="rId15"/>
    </p:embeddedFont>
    <p:embeddedFont>
      <p:font typeface="Oswald" panose="00000500000000000000" pitchFamily="2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Bellamkonda" initials="SB" lastIdx="1" clrIdx="0">
    <p:extLst>
      <p:ext uri="{19B8F6BF-5375-455C-9EA6-DF929625EA0E}">
        <p15:presenceInfo xmlns:p15="http://schemas.microsoft.com/office/powerpoint/2012/main" userId="55ad22a0feed9d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6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B716E8-0C06-4801-857A-275DBF0E93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811B1-5341-44BE-AC10-337DEF2F55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1978-C3CD-42C7-BB4F-6474DA14EB51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6EBCC-E61B-42F1-96C9-33788EA0D3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78F26-7399-4910-AB50-0D1C00FD5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D08F0-918B-4E65-BBEF-553705ED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2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0190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4" lvl="0" indent="-419104" algn="ctr" rtl="0">
              <a:spcBef>
                <a:spcPts val="601"/>
              </a:spcBef>
              <a:spcAft>
                <a:spcPts val="0"/>
              </a:spcAft>
              <a:buSzPts val="3000"/>
              <a:buChar char="◉"/>
              <a:defRPr sz="3001" i="1"/>
            </a:lvl1pPr>
            <a:lvl2pPr marL="914406" lvl="1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1" i="1"/>
            </a:lvl2pPr>
            <a:lvl3pPr marL="1371612" lvl="2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3pPr>
            <a:lvl4pPr marL="1828816" lvl="3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1" i="1"/>
            </a:lvl4pPr>
            <a:lvl5pPr marL="2286018" lvl="4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1" i="1"/>
            </a:lvl5pPr>
            <a:lvl6pPr marL="2743220" lvl="5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6pPr>
            <a:lvl7pPr marL="3200426" lvl="6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1" i="1"/>
            </a:lvl7pPr>
            <a:lvl8pPr marL="3657628" lvl="7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1" i="1"/>
            </a:lvl8pPr>
            <a:lvl9pPr marL="4114832" lvl="8" indent="-419104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5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98">
                <a:solidFill>
                  <a:schemeClr val="accent1"/>
                </a:solidFill>
              </a:rPr>
              <a:t>“</a:t>
            </a:r>
            <a:endParaRPr sz="9598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6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6" name="Google Shape;156;p4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7" name="Google Shape;157;p4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6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7" name="Google Shape;197;p5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8" name="Google Shape;198;p5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49" y="634126"/>
            <a:ext cx="6996601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49" y="1540175"/>
            <a:ext cx="6996601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4" lvl="0" indent="-355601">
              <a:spcBef>
                <a:spcPts val="601"/>
              </a:spcBef>
              <a:spcAft>
                <a:spcPts val="0"/>
              </a:spcAft>
              <a:buSzPts val="2000"/>
              <a:buChar char="◉"/>
              <a:defRPr/>
            </a:lvl1pPr>
            <a:lvl2pPr marL="914406" lvl="1" indent="-342902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12" lvl="2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16" lvl="3" indent="-34290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18" lvl="4" indent="-34290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20" lvl="5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26" lvl="6" indent="-34290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28" lvl="7" indent="-34290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32" lvl="8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6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3" name="Google Shape;413;p10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4" name="Google Shape;414;p10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2" name="Google Shape;63;p14">
            <a:extLst>
              <a:ext uri="{FF2B5EF4-FFF2-40B4-BE49-F238E27FC236}">
                <a16:creationId xmlns:a16="http://schemas.microsoft.com/office/drawing/2014/main" id="{965642B1-3385-40F0-AD83-118BD74B542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207" y="74584"/>
            <a:ext cx="1653275" cy="7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1" y="2150851"/>
            <a:ext cx="85206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9738-0AA2-4BF8-AE04-0A16453D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IYVIS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A4E9-4265-4A0B-8483-1D99FFEB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BCE1-3665-43EB-97F0-BF9B1429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9B1F9-C6BE-47B6-AD9E-F95051878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70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5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49" y="634126"/>
            <a:ext cx="6996601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49" y="1540175"/>
            <a:ext cx="6996601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3" name="Google Shape;63;p14">
            <a:extLst>
              <a:ext uri="{FF2B5EF4-FFF2-40B4-BE49-F238E27FC236}">
                <a16:creationId xmlns:a16="http://schemas.microsoft.com/office/drawing/2014/main" id="{6C1DC287-B193-4E98-B814-75F174A702D5}"/>
              </a:ext>
            </a:extLst>
          </p:cNvPr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002" y="62876"/>
            <a:ext cx="1508313" cy="6800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0" y="1277939"/>
            <a:ext cx="6594475" cy="1160462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br>
              <a:rPr lang="en-US" sz="9598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600204" y="971551"/>
            <a:ext cx="6019801" cy="1985963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indent="0" algn="ctr">
              <a:buNone/>
            </a:pPr>
            <a:r>
              <a:rPr lang="en-GB" sz="8800">
                <a:solidFill>
                  <a:srgbClr val="0070C0"/>
                </a:solidFill>
              </a:rPr>
              <a:t>Testing Session-#</a:t>
            </a:r>
          </a:p>
          <a:p>
            <a:pPr marL="0" indent="0" algn="ctr">
              <a:buNone/>
            </a:pPr>
            <a:endParaRPr sz="8800" b="1" dirty="0">
              <a:solidFill>
                <a:srgbClr val="0070C0"/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1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31" y="2417866"/>
            <a:ext cx="184731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1" dirty="0"/>
          </a:p>
        </p:txBody>
      </p:sp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398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9" y="84776"/>
            <a:ext cx="1653275" cy="720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40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1" y="1752179"/>
            <a:ext cx="8520601" cy="819600"/>
          </a:xfrm>
          <a:prstGeom prst="rect">
            <a:avLst/>
          </a:prstGeom>
        </p:spPr>
        <p:txBody>
          <a:bodyPr spcFirstLastPara="1" wrap="square" lIns="91426" tIns="91426" rIns="91426" bIns="91426" anchor="ctr" anchorCtr="0">
            <a:noAutofit/>
          </a:bodyPr>
          <a:lstStyle/>
          <a:p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r>
              <a:rPr lang="en-GB" sz="1900" dirty="0"/>
              <a:t>Contact:9059002244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9" y="285756"/>
            <a:ext cx="5886450" cy="685794"/>
          </a:xfrm>
        </p:spPr>
        <p:txBody>
          <a:bodyPr/>
          <a:lstStyle/>
          <a:p>
            <a:pPr lvl="0" algn="l"/>
            <a:r>
              <a:rPr lang="en-US" sz="48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2" y="971550"/>
            <a:ext cx="6996601" cy="3276601"/>
          </a:xfrm>
        </p:spPr>
        <p:txBody>
          <a:bodyPr/>
          <a:lstStyle/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Testing Principles</a:t>
            </a:r>
          </a:p>
          <a:p>
            <a:pPr marL="99219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n-IN" sz="2400" dirty="0">
              <a:solidFill>
                <a:schemeClr val="accent3">
                  <a:lumMod val="75000"/>
                </a:schemeClr>
              </a:solidFill>
              <a:latin typeface="Abadi" panose="020B0604020202020204" pitchFamily="34" charset="0"/>
            </a:endParaRPr>
          </a:p>
          <a:p>
            <a:pPr marL="99219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br>
              <a:rPr 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</a:br>
            <a:br>
              <a:rPr lang="en-US" sz="2400" dirty="0">
                <a:latin typeface="Abadi" panose="020B0604020202020204" pitchFamily="34" charset="0"/>
              </a:rPr>
            </a:br>
            <a:br>
              <a:rPr lang="en-US" sz="2400" dirty="0">
                <a:latin typeface="Abadi" panose="020B0604020202020204" pitchFamily="34" charset="0"/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  <a:latin typeface="Abadi" panose="020B0604020202020204" pitchFamily="34" charset="0"/>
              <a:cs typeface="Times New Roman" pitchFamily="18" charset="0"/>
            </a:endParaRPr>
          </a:p>
          <a:p>
            <a:pPr marL="99221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4744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3ABD5-7D3D-18AC-2B6C-A36EE8B7E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66750"/>
            <a:ext cx="6919805" cy="39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8DB4B-B809-4295-B1DF-5ECCF101E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3CC64-FB72-76CE-360C-7AA183A4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0387A5-6F8D-CBD8-C4EC-61ED42C5C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23594"/>
            <a:ext cx="7696200" cy="38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9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C1D11D-1A2F-433A-B465-AFB739A19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86C50-36CC-199E-0A7E-AB95793E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493"/>
            <a:ext cx="9144000" cy="40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D4731-4EA6-4889-1F6D-AD5556E5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0550"/>
            <a:ext cx="6705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4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FE19BF-6F30-9A5E-C28A-ED40A4B1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0" y="574323"/>
            <a:ext cx="7129950" cy="39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5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D41C06-E6B3-52B5-7E4D-8937D05A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666750"/>
            <a:ext cx="6705600" cy="37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6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BB07F8-F9D7-AE9E-ABE8-68079443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34203"/>
            <a:ext cx="7467600" cy="36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928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31</Words>
  <Application>Microsoft Office PowerPoint</Application>
  <PresentationFormat>On-screen Show (16:9)</PresentationFormat>
  <Paragraphs>16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Source Sans Pro</vt:lpstr>
      <vt:lpstr>Oswald</vt:lpstr>
      <vt:lpstr>Arial</vt:lpstr>
      <vt:lpstr>Wingdings</vt:lpstr>
      <vt:lpstr>Quince template</vt:lpstr>
      <vt:lpstr>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123</cp:revision>
  <dcterms:modified xsi:type="dcterms:W3CDTF">2022-06-21T11:50:06Z</dcterms:modified>
</cp:coreProperties>
</file>